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95350-B016-404B-9C50-E1DB0CBE282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FDEC2-6C3F-475D-8FDB-121DD4597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66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DEC2-6C3F-475D-8FDB-121DD45977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0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DAE5C-5B03-4207-9570-0AFB90C6D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70D44F-91BB-4FC0-8F77-B9549F346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71EFA-D9F2-4C03-AA5A-E36D2FE1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41BE0-71BD-462A-BC61-37D65BE1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D37BD-00E9-4EF4-97A6-F5D72AEC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03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FA06-63F0-4F6F-A665-30005E45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D5DC1C-CB7F-48AB-B5BF-9E88FE50C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5D9B88-42DF-4E7F-97AB-2291392E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B44BA-F166-4411-B1D7-0B76D61B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65909-7E85-4BE3-A041-BFB79D1A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11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BE9284-F99D-4D2B-9E60-E33562799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408B5A-316B-472D-84EC-9539064C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00F4B1-0E24-407B-9FA7-533679F2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D2A7E7-DF9C-4942-A551-79EE94F6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21AFF3-AED8-44C2-9ED1-EEFC2650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7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5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9EA43-7813-4225-A02C-932C13F8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E4673-7FB8-4721-9691-EB88B3C8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75CC5A-4353-4F89-BB8A-63D27B94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1C8E3A-352B-4DF3-9FA4-01ADF9FA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A811C1-AAF2-4DA0-AEC7-D1F40AC2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9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4CE59-C0C9-4B02-A95A-6B61489E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F8EA9C-5066-4428-931F-1CA51C1F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AD449-CBA5-4987-9E1F-7ED74684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AD83F2-72F3-43E0-8BE1-6AD104D0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56909D-5F2D-4534-9E3B-371BD298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A00BD-1FA0-4CE2-870C-4BD9D57D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F4DB3-3CCC-4F50-8CA1-07DF9BB7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A37D8C-ED70-4D49-A4EB-3EFB46BE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1BDE3E-F69D-4D0D-9D18-98DF3F31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F4CC92-D7F6-477B-AE84-F5F3D2C7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CBBD61-CDEA-4881-BD80-6B7E41EA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BD133-89DC-41DA-B979-8FAD83E5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B88EB1-712A-4EEF-8D91-E303B5F5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212B8-26CA-48E4-AB13-AC0324920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B5B049-E9B0-464C-8DC1-65160763B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F0FFCA-50D6-47FB-BAC5-7F74F2608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6665A5-E06B-4BBC-9C55-609353D4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49112B-C5C4-4256-806F-8EFB96E2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1596F5-1E98-41C0-84EC-4450F3DF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2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F45B0-1390-4466-B7F5-FC6CB5CC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541C0F-4BA7-4A02-A133-3438C676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F60BC1-A855-4DC2-A80C-2C493A68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301D87-4905-4872-B60A-4CC2E92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68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CC00A8-3355-449F-8EFA-B9A8868F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14E471-C790-43FE-9D48-3C70F483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38E4A0-6108-4894-B234-16BAB592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2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9E45F-A4F5-43C0-8055-BA0AAAC9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578DB-91C8-4E0B-856F-65E4CE65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AD0BE5-7D6C-456F-B724-41664EE37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BE23C5-2465-434C-9828-8BED63F6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61657C-96AB-4778-B031-57CF256A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C6D4B-63A9-4B2B-957C-FDB0FA89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71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CF5C3-DA81-4290-ADE6-FB74E3A2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D2CF4D-6C7D-4F75-9FE2-D4C0D5A00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991BF2-61F4-4ED3-8A37-184B743B7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7F43E8-C895-4F34-847E-AFB60B55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5CB84A-7D06-42BF-85DE-74218960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404E0-1682-4E1A-83C9-0530BF66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31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DC089-2B2E-46D7-A016-FF1AA03E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6BE442-FC73-4F69-9836-D4AB14CA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26006-8B51-4944-943B-0AFCE113F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9DF4-308E-44BB-A200-A747936E80C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196C9-BE7D-41AD-8A89-6F0F5F63C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4C901-3CBC-454F-8E66-61F6050A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409E-0BFA-4C64-8F7A-03226D668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1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833157-D5C4-4882-BCB5-1C9ADB39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97"/>
            <a:ext cx="12192000" cy="60607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9762" y="1704978"/>
            <a:ext cx="8886455" cy="1724022"/>
          </a:xfrm>
        </p:spPr>
        <p:txBody>
          <a:bodyPr>
            <a:normAutofit/>
          </a:bodyPr>
          <a:lstStyle/>
          <a:p>
            <a:r>
              <a:rPr lang="ru-RU" sz="3000" dirty="0"/>
              <a:t>Интернет-ресурс на тему «</a:t>
            </a:r>
            <a:r>
              <a:rPr lang="ru-RU" sz="3000" dirty="0">
                <a:latin typeface="Sf pro"/>
                <a:cs typeface="Times New Roman" panose="02020603050405020304" pitchFamily="18" charset="0"/>
              </a:rPr>
              <a:t>Современные твердотельные накопители</a:t>
            </a:r>
            <a:r>
              <a:rPr lang="ru-RU" sz="3000" dirty="0"/>
              <a:t>»</a:t>
            </a:r>
            <a:endParaRPr lang="ru-RU" sz="3000" dirty="0">
              <a:latin typeface="Sf pro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9631" y="4117573"/>
            <a:ext cx="5906719" cy="1521227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Подготовил: студент группы ИКБО-24-19 </a:t>
            </a:r>
          </a:p>
          <a:p>
            <a:r>
              <a:rPr lang="ru-RU" sz="4000" b="1" dirty="0">
                <a:latin typeface="Sf pro"/>
                <a:cs typeface="Times New Roman" panose="02020603050405020304" pitchFamily="18" charset="0"/>
              </a:rPr>
              <a:t>Школовой Д.С.</a:t>
            </a:r>
          </a:p>
          <a:p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Руководитель: </a:t>
            </a:r>
            <a:r>
              <a:rPr lang="ru-RU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к.т.н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,  доцент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Лобанов А.А.</a:t>
            </a:r>
          </a:p>
          <a:p>
            <a:endParaRPr lang="ru-RU" sz="2000" dirty="0">
              <a:solidFill>
                <a:schemeClr val="bg1">
                  <a:lumMod val="85000"/>
                </a:schemeClr>
              </a:solidFill>
              <a:latin typeface="Sf pro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6F0530-F2B6-40F1-BAFB-E6A0AADC5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6" y="187957"/>
            <a:ext cx="3043041" cy="57249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BA78E10-342D-4640-8CCF-A50C3C609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36" y="274153"/>
            <a:ext cx="818732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6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919" y="466"/>
            <a:ext cx="7746819" cy="1325563"/>
          </a:xfrm>
        </p:spPr>
        <p:txBody>
          <a:bodyPr/>
          <a:lstStyle/>
          <a:p>
            <a:r>
              <a:rPr lang="ru-RU" b="1" dirty="0"/>
              <a:t>Цели и задачи курсовой работы</a:t>
            </a:r>
            <a:endParaRPr lang="ru-RU" b="1" dirty="0"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8B3331-089A-495F-AFEA-1B04BCA5C4E3}"/>
              </a:ext>
            </a:extLst>
          </p:cNvPr>
          <p:cNvSpPr/>
          <p:nvPr/>
        </p:nvSpPr>
        <p:spPr>
          <a:xfrm>
            <a:off x="5563833" y="1581117"/>
            <a:ext cx="4824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latin typeface="Sf pro"/>
              </a:rPr>
              <a:t>Реализовать веб-ресурс на тему «Современные твердотельные накопители»</a:t>
            </a:r>
          </a:p>
        </p:txBody>
      </p:sp>
      <p:sp>
        <p:nvSpPr>
          <p:cNvPr id="7" name="Google Shape;225;p21">
            <a:extLst>
              <a:ext uri="{FF2B5EF4-FFF2-40B4-BE49-F238E27FC236}">
                <a16:creationId xmlns:a16="http://schemas.microsoft.com/office/drawing/2014/main" id="{5D969D40-13DD-4E67-B991-00174A4D9F40}"/>
              </a:ext>
            </a:extLst>
          </p:cNvPr>
          <p:cNvSpPr txBox="1">
            <a:spLocks/>
          </p:cNvSpPr>
          <p:nvPr/>
        </p:nvSpPr>
        <p:spPr>
          <a:xfrm>
            <a:off x="5589556" y="2459139"/>
            <a:ext cx="3325846" cy="917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Sf pro"/>
              </a:rPr>
              <a:t>Написать отчет по курсовой работе и сделать презентацию</a:t>
            </a:r>
            <a:endParaRPr lang="ru-RU" sz="1800" dirty="0">
              <a:solidFill>
                <a:schemeClr val="accent1"/>
              </a:solidFill>
              <a:latin typeface="Sf 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96B6C-74B9-4D66-AAF6-0C0F84AD5A7E}"/>
              </a:ext>
            </a:extLst>
          </p:cNvPr>
          <p:cNvSpPr txBox="1"/>
          <p:nvPr/>
        </p:nvSpPr>
        <p:spPr>
          <a:xfrm>
            <a:off x="5670015" y="1155524"/>
            <a:ext cx="851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Sf pro"/>
              </a:rPr>
              <a:t>Цели</a:t>
            </a:r>
          </a:p>
        </p:txBody>
      </p:sp>
      <p:grpSp>
        <p:nvGrpSpPr>
          <p:cNvPr id="9" name="Google Shape;234;p21">
            <a:extLst>
              <a:ext uri="{FF2B5EF4-FFF2-40B4-BE49-F238E27FC236}">
                <a16:creationId xmlns:a16="http://schemas.microsoft.com/office/drawing/2014/main" id="{E6717839-2AC9-4C2B-85F8-C68EDC738E61}"/>
              </a:ext>
            </a:extLst>
          </p:cNvPr>
          <p:cNvGrpSpPr/>
          <p:nvPr/>
        </p:nvGrpSpPr>
        <p:grpSpPr>
          <a:xfrm>
            <a:off x="6521980" y="1257416"/>
            <a:ext cx="335279" cy="283456"/>
            <a:chOff x="6226275" y="3911538"/>
            <a:chExt cx="900325" cy="894450"/>
          </a:xfrm>
        </p:grpSpPr>
        <p:sp>
          <p:nvSpPr>
            <p:cNvPr id="10" name="Google Shape;235;p21">
              <a:extLst>
                <a:ext uri="{FF2B5EF4-FFF2-40B4-BE49-F238E27FC236}">
                  <a16:creationId xmlns:a16="http://schemas.microsoft.com/office/drawing/2014/main" id="{7BFE0CAE-D7AB-4ED5-BF47-D12EB9872ECC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6;p21">
              <a:extLst>
                <a:ext uri="{FF2B5EF4-FFF2-40B4-BE49-F238E27FC236}">
                  <a16:creationId xmlns:a16="http://schemas.microsoft.com/office/drawing/2014/main" id="{5A64FD09-3FC2-4267-B7D5-AAE4677D2DE7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7;p21">
              <a:extLst>
                <a:ext uri="{FF2B5EF4-FFF2-40B4-BE49-F238E27FC236}">
                  <a16:creationId xmlns:a16="http://schemas.microsoft.com/office/drawing/2014/main" id="{97AC788E-8CA9-4D5D-B2B0-AF4333A41C1B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38;p21">
              <a:extLst>
                <a:ext uri="{FF2B5EF4-FFF2-40B4-BE49-F238E27FC236}">
                  <a16:creationId xmlns:a16="http://schemas.microsoft.com/office/drawing/2014/main" id="{29D2095F-59A1-4882-A10B-C9B723ABF39E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39;p21">
              <a:extLst>
                <a:ext uri="{FF2B5EF4-FFF2-40B4-BE49-F238E27FC236}">
                  <a16:creationId xmlns:a16="http://schemas.microsoft.com/office/drawing/2014/main" id="{2488D89C-C83C-486B-AC83-61F0C943CF93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0;p21">
              <a:extLst>
                <a:ext uri="{FF2B5EF4-FFF2-40B4-BE49-F238E27FC236}">
                  <a16:creationId xmlns:a16="http://schemas.microsoft.com/office/drawing/2014/main" id="{B1652870-AC35-4B90-B8D1-8AC960464422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1;p21">
              <a:extLst>
                <a:ext uri="{FF2B5EF4-FFF2-40B4-BE49-F238E27FC236}">
                  <a16:creationId xmlns:a16="http://schemas.microsoft.com/office/drawing/2014/main" id="{EBF6DF07-1A59-4390-94BC-C8856CC45AEC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42;p21">
              <a:extLst>
                <a:ext uri="{FF2B5EF4-FFF2-40B4-BE49-F238E27FC236}">
                  <a16:creationId xmlns:a16="http://schemas.microsoft.com/office/drawing/2014/main" id="{C10628D9-561E-44E7-BCF9-093FBFE4EFCB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" name="Google Shape;224;p21">
            <a:extLst>
              <a:ext uri="{FF2B5EF4-FFF2-40B4-BE49-F238E27FC236}">
                <a16:creationId xmlns:a16="http://schemas.microsoft.com/office/drawing/2014/main" id="{BE700E60-E5DD-409C-97A5-12CB2485164F}"/>
              </a:ext>
            </a:extLst>
          </p:cNvPr>
          <p:cNvSpPr txBox="1">
            <a:spLocks/>
          </p:cNvSpPr>
          <p:nvPr/>
        </p:nvSpPr>
        <p:spPr>
          <a:xfrm>
            <a:off x="5046709" y="1661818"/>
            <a:ext cx="623306" cy="4849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" dirty="0">
                <a:latin typeface="Sf pro"/>
              </a:rPr>
              <a:t>01</a:t>
            </a:r>
          </a:p>
        </p:txBody>
      </p:sp>
      <p:sp>
        <p:nvSpPr>
          <p:cNvPr id="19" name="Google Shape;224;p21">
            <a:extLst>
              <a:ext uri="{FF2B5EF4-FFF2-40B4-BE49-F238E27FC236}">
                <a16:creationId xmlns:a16="http://schemas.microsoft.com/office/drawing/2014/main" id="{69DA9E76-CF38-480C-981D-59123E7F55FA}"/>
              </a:ext>
            </a:extLst>
          </p:cNvPr>
          <p:cNvSpPr txBox="1">
            <a:spLocks/>
          </p:cNvSpPr>
          <p:nvPr/>
        </p:nvSpPr>
        <p:spPr>
          <a:xfrm>
            <a:off x="5073665" y="2570277"/>
            <a:ext cx="623306" cy="4849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" dirty="0">
                <a:latin typeface="Sf pro"/>
              </a:rPr>
              <a:t>0</a:t>
            </a:r>
            <a:r>
              <a:rPr lang="ru-RU" dirty="0">
                <a:latin typeface="Sf pro"/>
              </a:rPr>
              <a:t>2</a:t>
            </a:r>
            <a:endParaRPr lang="es" dirty="0">
              <a:latin typeface="Sf pro"/>
            </a:endParaRPr>
          </a:p>
        </p:txBody>
      </p:sp>
      <p:sp>
        <p:nvSpPr>
          <p:cNvPr id="25" name="Google Shape;227;p21">
            <a:extLst>
              <a:ext uri="{FF2B5EF4-FFF2-40B4-BE49-F238E27FC236}">
                <a16:creationId xmlns:a16="http://schemas.microsoft.com/office/drawing/2014/main" id="{A674BDD5-635D-4916-A8F3-756423B46EE9}"/>
              </a:ext>
            </a:extLst>
          </p:cNvPr>
          <p:cNvSpPr txBox="1">
            <a:spLocks/>
          </p:cNvSpPr>
          <p:nvPr/>
        </p:nvSpPr>
        <p:spPr>
          <a:xfrm flipH="1">
            <a:off x="496193" y="1321562"/>
            <a:ext cx="1308022" cy="383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2800" dirty="0">
                <a:latin typeface="Sf pro"/>
              </a:rPr>
              <a:t>Задачи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4646D94-1F6B-4926-B6E1-E1261F5F7328}"/>
              </a:ext>
            </a:extLst>
          </p:cNvPr>
          <p:cNvGrpSpPr/>
          <p:nvPr/>
        </p:nvGrpSpPr>
        <p:grpSpPr>
          <a:xfrm>
            <a:off x="-220466" y="0"/>
            <a:ext cx="12632926" cy="6883355"/>
            <a:chOff x="-220466" y="0"/>
            <a:chExt cx="12632926" cy="688335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F80F30BA-EEF6-4576-92E6-3E64E8E2E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6" y="0"/>
              <a:ext cx="12632926" cy="6883355"/>
            </a:xfrm>
            <a:prstGeom prst="rect">
              <a:avLst/>
            </a:prstGeom>
          </p:spPr>
        </p:pic>
        <p:sp>
          <p:nvSpPr>
            <p:cNvPr id="24" name="Google Shape;215;p21">
              <a:extLst>
                <a:ext uri="{FF2B5EF4-FFF2-40B4-BE49-F238E27FC236}">
                  <a16:creationId xmlns:a16="http://schemas.microsoft.com/office/drawing/2014/main" id="{81FA4E71-1411-4B8B-92FD-E12B3A2F12B1}"/>
                </a:ext>
              </a:extLst>
            </p:cNvPr>
            <p:cNvSpPr txBox="1">
              <a:spLocks/>
            </p:cNvSpPr>
            <p:nvPr/>
          </p:nvSpPr>
          <p:spPr>
            <a:xfrm>
              <a:off x="1034204" y="1688869"/>
              <a:ext cx="2816238" cy="915761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600" dirty="0">
                  <a:latin typeface="Sf pro"/>
                </a:rPr>
                <a:t>Провести анализ предметной области разрабатываемого интернет-ресурса</a:t>
              </a:r>
            </a:p>
          </p:txBody>
        </p:sp>
        <p:sp>
          <p:nvSpPr>
            <p:cNvPr id="26" name="Google Shape;215;p21">
              <a:extLst>
                <a:ext uri="{FF2B5EF4-FFF2-40B4-BE49-F238E27FC236}">
                  <a16:creationId xmlns:a16="http://schemas.microsoft.com/office/drawing/2014/main" id="{5C1F3E80-8B26-42E6-AA95-F4348582EFFA}"/>
                </a:ext>
              </a:extLst>
            </p:cNvPr>
            <p:cNvSpPr txBox="1">
              <a:spLocks/>
            </p:cNvSpPr>
            <p:nvPr/>
          </p:nvSpPr>
          <p:spPr>
            <a:xfrm>
              <a:off x="1037492" y="2525329"/>
              <a:ext cx="2965350" cy="55887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600" dirty="0">
                  <a:latin typeface="Sf pro"/>
                </a:rPr>
                <a:t>Выбрать технологии и программное обеспечение для создания интернет-ресурса</a:t>
              </a:r>
            </a:p>
          </p:txBody>
        </p:sp>
        <p:sp>
          <p:nvSpPr>
            <p:cNvPr id="27" name="Google Shape;215;p21">
              <a:extLst>
                <a:ext uri="{FF2B5EF4-FFF2-40B4-BE49-F238E27FC236}">
                  <a16:creationId xmlns:a16="http://schemas.microsoft.com/office/drawing/2014/main" id="{8891EBE7-A2D8-44CA-AA05-78F1A6F89402}"/>
                </a:ext>
              </a:extLst>
            </p:cNvPr>
            <p:cNvSpPr txBox="1">
              <a:spLocks/>
            </p:cNvSpPr>
            <p:nvPr/>
          </p:nvSpPr>
          <p:spPr>
            <a:xfrm>
              <a:off x="1029652" y="3287131"/>
              <a:ext cx="2843170" cy="445573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Bef>
                  <a:spcPts val="0"/>
                </a:spcBef>
                <a:buClr>
                  <a:schemeClr val="dk1"/>
                </a:buClr>
                <a:buSzPts val="1100"/>
                <a:buNone/>
              </a:pPr>
              <a:r>
                <a:rPr lang="ru-RU" sz="1600" dirty="0">
                  <a:latin typeface="Sf pro"/>
                </a:rPr>
                <a:t>Организовать межстраничную навигацию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F325E2EB-C288-41DF-9F9E-182E34E83C33}"/>
                </a:ext>
              </a:extLst>
            </p:cNvPr>
            <p:cNvSpPr/>
            <p:nvPr/>
          </p:nvSpPr>
          <p:spPr>
            <a:xfrm>
              <a:off x="1037492" y="3879213"/>
              <a:ext cx="29653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ru-RU" sz="1600" dirty="0">
                  <a:latin typeface="Sf pro"/>
                </a:rPr>
                <a:t>Создать слой клиентской логики с применением технологии </a:t>
              </a:r>
              <a:r>
                <a:rPr lang="ru-RU" sz="1600" dirty="0" err="1">
                  <a:latin typeface="Sf pro"/>
                </a:rPr>
                <a:t>JavaScript</a:t>
              </a:r>
              <a:endParaRPr lang="ru-RU" sz="1600" dirty="0">
                <a:latin typeface="Sf pro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9B76D1A4-7F17-4647-AF77-5CC3AF0915FE}"/>
                </a:ext>
              </a:extLst>
            </p:cNvPr>
            <p:cNvSpPr/>
            <p:nvPr/>
          </p:nvSpPr>
          <p:spPr>
            <a:xfrm>
              <a:off x="1037492" y="4747615"/>
              <a:ext cx="31086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ru-RU" sz="1600" dirty="0">
                  <a:latin typeface="Sf pro"/>
                </a:rPr>
                <a:t>Провести оптимизацию интернет-ресурса под различные браузеры и размеры устройств</a:t>
              </a: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6FB97BC3-4432-4765-9009-FC11CD7E8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916" y="1984215"/>
              <a:ext cx="122178" cy="1123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6F77E4D5-1FF7-495E-A1BF-6DDE07F02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3670" y="2867185"/>
              <a:ext cx="122178" cy="1123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1B0B270B-F5CD-40EE-9FD3-166F8ED62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8348" y="3510845"/>
              <a:ext cx="122178" cy="1123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BBCEDED5-E94A-4B36-BBA4-CD92E36BA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474" y="4235356"/>
              <a:ext cx="122178" cy="1123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558344F0-EE9F-49DF-8F6C-08C1634A7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474" y="5118326"/>
              <a:ext cx="122178" cy="1123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9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03BAB6-7A4B-4808-A547-2DCEDE432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466" y="0"/>
            <a:ext cx="12632926" cy="707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A6A6E-6A2B-4A2C-B519-336B62852999}"/>
              </a:ext>
            </a:extLst>
          </p:cNvPr>
          <p:cNvSpPr txBox="1"/>
          <p:nvPr/>
        </p:nvSpPr>
        <p:spPr>
          <a:xfrm>
            <a:off x="2525026" y="1740035"/>
            <a:ext cx="6391734" cy="100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8000"/>
              </a:lnSpc>
            </a:pPr>
            <a:r>
              <a:rPr lang="ru-RU" sz="2800" dirty="0">
                <a:latin typeface="Sf pro"/>
                <a:cs typeface="Arial" panose="020B0604020202020204" pitchFamily="34" charset="0"/>
              </a:rPr>
              <a:t>Для создания сайта были выбраны следующие технологии: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52F516C-0DA0-4A2A-A693-DF3F8D165854}"/>
              </a:ext>
            </a:extLst>
          </p:cNvPr>
          <p:cNvSpPr/>
          <p:nvPr/>
        </p:nvSpPr>
        <p:spPr>
          <a:xfrm>
            <a:off x="200328" y="140104"/>
            <a:ext cx="9749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+mj-lt"/>
              </a:rPr>
              <a:t>Выбор технологий разработки интернет-ресурса </a:t>
            </a:r>
          </a:p>
        </p:txBody>
      </p:sp>
      <p:pic>
        <p:nvPicPr>
          <p:cNvPr id="2050" name="Picture 2" descr="Файл:HTML5 logo black.svg">
            <a:extLst>
              <a:ext uri="{FF2B5EF4-FFF2-40B4-BE49-F238E27FC236}">
                <a16:creationId xmlns:a16="http://schemas.microsoft.com/office/drawing/2014/main" id="{42CB7031-2188-4680-8ED1-D3D3B3A5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248" y="3298799"/>
            <a:ext cx="22955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SS3 Logo Black and White – Brands Logos">
            <a:extLst>
              <a:ext uri="{FF2B5EF4-FFF2-40B4-BE49-F238E27FC236}">
                <a16:creationId xmlns:a16="http://schemas.microsoft.com/office/drawing/2014/main" id="{DF3D3DC7-FDD4-4A2C-8393-7222BD7B5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7"/>
          <a:stretch/>
        </p:blipFill>
        <p:spPr bwMode="auto">
          <a:xfrm>
            <a:off x="981881" y="3041586"/>
            <a:ext cx="2722537" cy="25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avascript Icon Png #393507 - Free Icons Library">
            <a:extLst>
              <a:ext uri="{FF2B5EF4-FFF2-40B4-BE49-F238E27FC236}">
                <a16:creationId xmlns:a16="http://schemas.microsoft.com/office/drawing/2014/main" id="{6862D4AA-C036-4530-BF54-C3F0405F0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670" y="3695191"/>
            <a:ext cx="1864179" cy="18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12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41F15B-4352-4FDA-B7EC-82F9A3BE0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463" y="1"/>
            <a:ext cx="12632926" cy="70452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19" y="-92782"/>
            <a:ext cx="4674577" cy="1325563"/>
          </a:xfrm>
        </p:spPr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Реализация сайта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09919" y="1479658"/>
            <a:ext cx="5125917" cy="204298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Sf pro"/>
                <a:cs typeface="Times New Roman" panose="02020603050405020304" pitchFamily="18" charset="0"/>
              </a:rPr>
              <a:t>Данный веб-ресурс был разработан с использованием технологий HTML5, CSS3 и применением языка программирования </a:t>
            </a:r>
            <a:r>
              <a:rPr lang="ru-RU" dirty="0" err="1">
                <a:latin typeface="Sf pro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Sf pro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9E97C2-DEAA-4C28-A8F6-88CAB1FF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506" y="262067"/>
            <a:ext cx="6505575" cy="34693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605AAC-552E-49FD-91C0-C07D6D58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711" y="3731462"/>
            <a:ext cx="6132264" cy="21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9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518E66-E961-432F-801F-26C504FF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463" y="1"/>
            <a:ext cx="12632926" cy="70452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350" y="-175961"/>
            <a:ext cx="10515600" cy="1325563"/>
          </a:xfrm>
        </p:spPr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Межстраничная навигация</a:t>
            </a:r>
            <a:endParaRPr lang="ru-RU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9BA40D-87B0-4ABF-B1C4-A28E7BC26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2" y="486820"/>
            <a:ext cx="4212335" cy="2857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44EAE6-51D8-4ED9-9CE9-BC153765038B}"/>
              </a:ext>
            </a:extLst>
          </p:cNvPr>
          <p:cNvSpPr txBox="1"/>
          <p:nvPr/>
        </p:nvSpPr>
        <p:spPr>
          <a:xfrm>
            <a:off x="3910452" y="1575349"/>
            <a:ext cx="2841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f pro"/>
              </a:rPr>
              <a:t>Макет переходов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89908AC-F898-413E-8248-14A270461C1F}"/>
              </a:ext>
            </a:extLst>
          </p:cNvPr>
          <p:cNvCxnSpPr>
            <a:cxnSpLocks/>
          </p:cNvCxnSpPr>
          <p:nvPr/>
        </p:nvCxnSpPr>
        <p:spPr>
          <a:xfrm flipV="1">
            <a:off x="6658212" y="1548216"/>
            <a:ext cx="613012" cy="2133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83F31A4-31C5-4B42-9271-85E1F50F5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19" y="5690823"/>
            <a:ext cx="11651362" cy="6803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37F512-7127-45AC-BEBB-439322AFF9AC}"/>
              </a:ext>
            </a:extLst>
          </p:cNvPr>
          <p:cNvSpPr txBox="1"/>
          <p:nvPr/>
        </p:nvSpPr>
        <p:spPr>
          <a:xfrm>
            <a:off x="438150" y="4269239"/>
            <a:ext cx="4530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f pro"/>
              </a:rPr>
              <a:t>Меню в верхней части сайта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821CB9C-2C87-4475-9FC1-64094636024A}"/>
              </a:ext>
            </a:extLst>
          </p:cNvPr>
          <p:cNvCxnSpPr>
            <a:cxnSpLocks/>
          </p:cNvCxnSpPr>
          <p:nvPr/>
        </p:nvCxnSpPr>
        <p:spPr>
          <a:xfrm>
            <a:off x="4833152" y="4756306"/>
            <a:ext cx="996149" cy="9345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5B67B3-206E-4B3C-BF9D-8EC78CED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463" y="1"/>
            <a:ext cx="12632926" cy="70452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-142017"/>
            <a:ext cx="10515600" cy="1325563"/>
          </a:xfrm>
        </p:spPr>
        <p:txBody>
          <a:bodyPr/>
          <a:lstStyle/>
          <a:p>
            <a:r>
              <a:rPr lang="ru-RU" b="1" dirty="0"/>
              <a:t>Клиентская логика на </a:t>
            </a:r>
            <a:r>
              <a:rPr lang="en-US" b="1" dirty="0"/>
              <a:t>JavaScript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D2CBB-7957-4277-B330-C54A55A89B41}"/>
              </a:ext>
            </a:extLst>
          </p:cNvPr>
          <p:cNvSpPr txBox="1"/>
          <p:nvPr/>
        </p:nvSpPr>
        <p:spPr>
          <a:xfrm>
            <a:off x="527713" y="1028610"/>
            <a:ext cx="2259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f pro"/>
              </a:rPr>
              <a:t>Меню-бургер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FCCBFA-C247-43FF-BF7B-668BABCA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19" y="1551831"/>
            <a:ext cx="2553056" cy="512516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E8360D6-5BAD-43E4-99FE-DD735AEA5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1830"/>
            <a:ext cx="2543530" cy="5125165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82CF462-B6B5-4D6A-B7DB-4B692EB28054}"/>
              </a:ext>
            </a:extLst>
          </p:cNvPr>
          <p:cNvCxnSpPr>
            <a:cxnSpLocks/>
          </p:cNvCxnSpPr>
          <p:nvPr/>
        </p:nvCxnSpPr>
        <p:spPr>
          <a:xfrm>
            <a:off x="2786986" y="1487510"/>
            <a:ext cx="2719227" cy="8080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70F9667-96CD-4330-9ECC-8618D948C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0510" y="2152648"/>
            <a:ext cx="2122807" cy="3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1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DC2B6D-BF94-4F78-A4ED-C15714C86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463" y="1"/>
            <a:ext cx="12632926" cy="70452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47" y="-110332"/>
            <a:ext cx="10515600" cy="1325563"/>
          </a:xfrm>
        </p:spPr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Адаптивный дизайн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39697" y="921831"/>
            <a:ext cx="5856303" cy="3506170"/>
          </a:xfrm>
        </p:spPr>
        <p:txBody>
          <a:bodyPr>
            <a:normAutofit/>
          </a:bodyPr>
          <a:lstStyle/>
          <a:p>
            <a:r>
              <a:rPr lang="ru-RU" dirty="0">
                <a:latin typeface="Sf pro"/>
              </a:rPr>
              <a:t>Так же, стоит отметить, что реализация сайта производилась с использованием адаптивной верстки, с помощью ресурсов </a:t>
            </a:r>
            <a:r>
              <a:rPr lang="en-US" dirty="0">
                <a:latin typeface="Sf pro"/>
              </a:rPr>
              <a:t>CSS </a:t>
            </a:r>
            <a:r>
              <a:rPr lang="ru-RU" dirty="0">
                <a:latin typeface="Sf pro"/>
              </a:rPr>
              <a:t>и </a:t>
            </a:r>
            <a:r>
              <a:rPr lang="en-US" dirty="0" err="1">
                <a:latin typeface="Sf pro"/>
              </a:rPr>
              <a:t>Javascript</a:t>
            </a:r>
            <a:r>
              <a:rPr lang="ru-RU" dirty="0">
                <a:latin typeface="Sf pro"/>
              </a:rPr>
              <a:t>. А точнее медиа-запросов для </a:t>
            </a:r>
            <a:r>
              <a:rPr lang="en-US" dirty="0">
                <a:latin typeface="Sf pro"/>
              </a:rPr>
              <a:t>CSS</a:t>
            </a:r>
            <a:r>
              <a:rPr lang="ru-RU" dirty="0">
                <a:latin typeface="Sf pro"/>
              </a:rPr>
              <a:t>.</a:t>
            </a:r>
            <a:endParaRPr lang="en-US" dirty="0">
              <a:latin typeface="Sf pro"/>
            </a:endParaRPr>
          </a:p>
          <a:p>
            <a:r>
              <a:rPr lang="ru-RU" dirty="0">
                <a:latin typeface="Sf pro"/>
              </a:rPr>
              <a:t>На иллюстрациях справа показана адаптация под Девайс на базе </a:t>
            </a:r>
            <a:r>
              <a:rPr lang="en-US" dirty="0">
                <a:latin typeface="Sf pro"/>
              </a:rPr>
              <a:t>IOS</a:t>
            </a:r>
            <a:r>
              <a:rPr lang="ru-RU" dirty="0">
                <a:latin typeface="Sf pro"/>
              </a:rPr>
              <a:t>.</a:t>
            </a:r>
            <a:endParaRPr lang="en-US" dirty="0">
              <a:latin typeface="Sf pro"/>
            </a:endParaRPr>
          </a:p>
        </p:txBody>
      </p:sp>
      <p:pic>
        <p:nvPicPr>
          <p:cNvPr id="3076" name="Picture 4" descr="https://sun9-52.userapi.com/impf/qCbffERxL1VnnfABTuvSzxjP13cOhGeg6pF2Xg/YuoWwpEsx_s.jpg?size=750x1334&amp;quality=96&amp;proxy=1&amp;sign=10dab558c6eedab3943b0bbe99c0604f&amp;type=album">
            <a:extLst>
              <a:ext uri="{FF2B5EF4-FFF2-40B4-BE49-F238E27FC236}">
                <a16:creationId xmlns:a16="http://schemas.microsoft.com/office/drawing/2014/main" id="{88051F0E-DD8D-4C5A-B425-66EEAAC8D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46" y="1688771"/>
            <a:ext cx="2485002" cy="455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un9-20.userapi.com/impf/7ZdNpokF1EuHcktDH_rQx3kUCvwRulRWioEbsA/moCO189hEnk.jpg?size=750x1334&amp;quality=96&amp;proxy=1&amp;sign=4b1e2f7f99d83c6562836ba03b0a2473&amp;type=album">
            <a:extLst>
              <a:ext uri="{FF2B5EF4-FFF2-40B4-BE49-F238E27FC236}">
                <a16:creationId xmlns:a16="http://schemas.microsoft.com/office/drawing/2014/main" id="{819D478A-EB42-42D6-BC95-B031A829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60" y="1688771"/>
            <a:ext cx="2558380" cy="455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8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10293D-E601-4602-A1CF-5A87E5010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463" y="1"/>
            <a:ext cx="12632926" cy="70452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-66675"/>
            <a:ext cx="10515600" cy="1325563"/>
          </a:xfrm>
        </p:spPr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Подведение итогов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75599" y="1325564"/>
            <a:ext cx="10363826" cy="3424107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ru-RU" sz="9600" dirty="0">
                <a:latin typeface="Sf pro"/>
              </a:rPr>
              <a:t>В процессе исполнения были освоены следующие профессиональные компетенции:</a:t>
            </a:r>
          </a:p>
          <a:p>
            <a:pPr fontAlgn="base"/>
            <a:r>
              <a:rPr lang="ru-RU" sz="9600" dirty="0">
                <a:latin typeface="Sf pro"/>
              </a:rPr>
              <a:t>ПК-1 (способность выполнять разработку и интеграцию программных модулей и компонент, верификацию выпусков программных продуктов информационных систем)</a:t>
            </a:r>
          </a:p>
          <a:p>
            <a:pPr fontAlgn="base"/>
            <a:r>
              <a:rPr lang="ru-RU" sz="9600" dirty="0">
                <a:latin typeface="Sf pro"/>
              </a:rPr>
              <a:t>Индикаторы:</a:t>
            </a:r>
          </a:p>
          <a:p>
            <a:pPr lvl="1" fontAlgn="base"/>
            <a:r>
              <a:rPr lang="ru-RU" sz="9600" dirty="0">
                <a:latin typeface="Sf pro"/>
              </a:rPr>
              <a:t>ПК-1.2 (Знание интерфейсов взаимодействия с внешней средой при создании информационных систем);</a:t>
            </a:r>
          </a:p>
          <a:p>
            <a:pPr lvl="1" fontAlgn="base"/>
            <a:r>
              <a:rPr lang="ru-RU" sz="9600" dirty="0">
                <a:latin typeface="Sf pro"/>
              </a:rPr>
              <a:t>ПК-1.12 (Умение применять методы и средства создания программных интерфейсов информационных систем);</a:t>
            </a:r>
          </a:p>
          <a:p>
            <a:pPr lvl="1" fontAlgn="base"/>
            <a:r>
              <a:rPr lang="ru-RU" sz="9600" dirty="0">
                <a:latin typeface="Sf pro"/>
              </a:rPr>
              <a:t>ПК-1.16 (Владение разработкой процедур миграции и преобразования (конвертации) данных при создании информационных систем).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58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669C9E-798B-4A3B-8775-C0ABF08C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97"/>
            <a:ext cx="12192000" cy="60607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2606" y="2487276"/>
            <a:ext cx="10364451" cy="1596177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Sf pro"/>
                <a:cs typeface="Times New Roman" panose="02020603050405020304" pitchFamily="18" charset="0"/>
              </a:rPr>
              <a:t>Спасибо за внимание</a:t>
            </a:r>
            <a:r>
              <a:rPr lang="en-US" sz="5400" dirty="0">
                <a:latin typeface="Sf pro"/>
                <a:cs typeface="Times New Roman" panose="02020603050405020304" pitchFamily="18" charset="0"/>
              </a:rPr>
              <a:t>!</a:t>
            </a:r>
            <a:endParaRPr lang="ru-RU" sz="5400" dirty="0">
              <a:latin typeface="Sf pro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1BCBA9-5AF0-4E30-BCCF-44DCC07FF1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6" y="187957"/>
            <a:ext cx="3043041" cy="5724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3E2619-22D3-439B-AC56-C5B23EA0D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36" y="274153"/>
            <a:ext cx="818732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86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979797"/>
      </a:dk1>
      <a:lt1>
        <a:sysClr val="window" lastClr="20202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979797"/>
      </a:dk1>
      <a:lt1>
        <a:sysClr val="window" lastClr="20202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F61781-6113-44F6-A25B-115A78EED2CC}">
  <we:reference id="wa104178141" version="4.3.3.0" store="ru-RU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258</Words>
  <Application>Microsoft Office PowerPoint</Application>
  <PresentationFormat>Широкоэкранный</PresentationFormat>
  <Paragraphs>38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Sf pro</vt:lpstr>
      <vt:lpstr>Times New Roman</vt:lpstr>
      <vt:lpstr>Тема Office</vt:lpstr>
      <vt:lpstr>Интернет-ресурс на тему «Современные твердотельные накопители»</vt:lpstr>
      <vt:lpstr>Цели и задачи курсовой работы</vt:lpstr>
      <vt:lpstr>Презентация PowerPoint</vt:lpstr>
      <vt:lpstr>Реализация сайта</vt:lpstr>
      <vt:lpstr>Межстраничная навигация</vt:lpstr>
      <vt:lpstr>Клиентская логика на JavaScript</vt:lpstr>
      <vt:lpstr>Адаптивный дизайн</vt:lpstr>
      <vt:lpstr>Подведение итогов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Современнные процессоры</dc:title>
  <dc:creator>Димка</dc:creator>
  <cp:lastModifiedBy>Дмитрий Школовой</cp:lastModifiedBy>
  <cp:revision>41</cp:revision>
  <dcterms:created xsi:type="dcterms:W3CDTF">2020-12-23T12:59:32Z</dcterms:created>
  <dcterms:modified xsi:type="dcterms:W3CDTF">2020-12-29T04:17:10Z</dcterms:modified>
</cp:coreProperties>
</file>