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5" r:id="rId5"/>
    <p:sldId id="259" r:id="rId6"/>
    <p:sldId id="261" r:id="rId7"/>
    <p:sldId id="260" r:id="rId8"/>
    <p:sldId id="262" r:id="rId9"/>
    <p:sldId id="266" r:id="rId10"/>
    <p:sldId id="263" r:id="rId11"/>
    <p:sldId id="264" r:id="rId1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9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B454D-715C-4107-9AA9-C5710526A7CC}" type="datetimeFigureOut">
              <a:rPr lang="pt-BR" smtClean="0"/>
              <a:pPr/>
              <a:t>11/04/2024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5FD22-BF31-482A-87AE-8EBA279A45E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B454D-715C-4107-9AA9-C5710526A7CC}" type="datetimeFigureOut">
              <a:rPr lang="pt-BR" smtClean="0"/>
              <a:pPr/>
              <a:t>11/04/2024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5FD22-BF31-482A-87AE-8EBA279A45E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B454D-715C-4107-9AA9-C5710526A7CC}" type="datetimeFigureOut">
              <a:rPr lang="pt-BR" smtClean="0"/>
              <a:pPr/>
              <a:t>11/04/2024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5FD22-BF31-482A-87AE-8EBA279A45E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B454D-715C-4107-9AA9-C5710526A7CC}" type="datetimeFigureOut">
              <a:rPr lang="pt-BR" smtClean="0"/>
              <a:pPr/>
              <a:t>11/04/2024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5FD22-BF31-482A-87AE-8EBA279A45E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B454D-715C-4107-9AA9-C5710526A7CC}" type="datetimeFigureOut">
              <a:rPr lang="pt-BR" smtClean="0"/>
              <a:pPr/>
              <a:t>11/04/2024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5FD22-BF31-482A-87AE-8EBA279A45E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B454D-715C-4107-9AA9-C5710526A7CC}" type="datetimeFigureOut">
              <a:rPr lang="pt-BR" smtClean="0"/>
              <a:pPr/>
              <a:t>11/04/2024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5FD22-BF31-482A-87AE-8EBA279A45E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B454D-715C-4107-9AA9-C5710526A7CC}" type="datetimeFigureOut">
              <a:rPr lang="pt-BR" smtClean="0"/>
              <a:pPr/>
              <a:t>11/04/2024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5FD22-BF31-482A-87AE-8EBA279A45E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B454D-715C-4107-9AA9-C5710526A7CC}" type="datetimeFigureOut">
              <a:rPr lang="pt-BR" smtClean="0"/>
              <a:pPr/>
              <a:t>11/04/2024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5FD22-BF31-482A-87AE-8EBA279A45E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B454D-715C-4107-9AA9-C5710526A7CC}" type="datetimeFigureOut">
              <a:rPr lang="pt-BR" smtClean="0"/>
              <a:pPr/>
              <a:t>11/04/2024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5FD22-BF31-482A-87AE-8EBA279A45E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B454D-715C-4107-9AA9-C5710526A7CC}" type="datetimeFigureOut">
              <a:rPr lang="pt-BR" smtClean="0"/>
              <a:pPr/>
              <a:t>11/04/2024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5FD22-BF31-482A-87AE-8EBA279A45E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B454D-715C-4107-9AA9-C5710526A7CC}" type="datetimeFigureOut">
              <a:rPr lang="pt-BR" smtClean="0"/>
              <a:pPr/>
              <a:t>11/04/2024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5FD22-BF31-482A-87AE-8EBA279A45E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DB454D-715C-4107-9AA9-C5710526A7CC}" type="datetimeFigureOut">
              <a:rPr lang="pt-BR" smtClean="0"/>
              <a:pPr/>
              <a:t>11/04/2024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45FD22-BF31-482A-87AE-8EBA279A45E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Abreviação: Nome do APP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Alunos</a:t>
            </a:r>
            <a:endParaRPr lang="pt-B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Considerações Finais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Enfatizar as vantagens do trabalho</a:t>
            </a:r>
            <a:endParaRPr lang="pt-BR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Trabalhos Futuros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Descrever o que você espera com o aplicativo para daqui 2,5 e 10 anos</a:t>
            </a:r>
            <a:endParaRPr lang="pt-B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Problema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Contextualizar com fotos</a:t>
            </a:r>
            <a:endParaRPr lang="pt-B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Solução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Escrever em uma frase</a:t>
            </a:r>
            <a:endParaRPr lang="pt-B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Outras Aplicativos - Opcional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Descrever outros aplicativos que fazem </a:t>
            </a:r>
            <a:r>
              <a:rPr lang="pt-BR" smtClean="0"/>
              <a:t>coisa semelhante</a:t>
            </a:r>
            <a:endParaRPr lang="pt-BR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Funcionalidades e Requisitos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Descrever as funcionalidades e requisitos do aplicativo</a:t>
            </a:r>
            <a:endParaRPr lang="pt-B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UI/UX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Arquitetura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BD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Aplicativo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738</TotalTime>
  <Words>63</Words>
  <Application>Microsoft Office PowerPoint</Application>
  <PresentationFormat>Apresentação na tela (4:3)</PresentationFormat>
  <Paragraphs>18</Paragraphs>
  <Slides>11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2" baseType="lpstr">
      <vt:lpstr>Tema do Office</vt:lpstr>
      <vt:lpstr>Abreviação: Nome do APP</vt:lpstr>
      <vt:lpstr>Problema</vt:lpstr>
      <vt:lpstr>Solução</vt:lpstr>
      <vt:lpstr>Outras Aplicativos - Opcional</vt:lpstr>
      <vt:lpstr>Funcionalidades e Requisitos</vt:lpstr>
      <vt:lpstr>UI/UX</vt:lpstr>
      <vt:lpstr>Arquitetura</vt:lpstr>
      <vt:lpstr>BD</vt:lpstr>
      <vt:lpstr>Aplicativo</vt:lpstr>
      <vt:lpstr>Considerações Finais</vt:lpstr>
      <vt:lpstr>Trabalhos Futuros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Abreviação: Nome do APP</dc:title>
  <dc:creator>Prof-uv</dc:creator>
  <cp:lastModifiedBy>Prof-I</cp:lastModifiedBy>
  <cp:revision>9</cp:revision>
  <dcterms:created xsi:type="dcterms:W3CDTF">2024-04-01T22:40:55Z</dcterms:created>
  <dcterms:modified xsi:type="dcterms:W3CDTF">2024-04-12T12:15:11Z</dcterms:modified>
</cp:coreProperties>
</file>