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7" r:id="rId5"/>
    <p:sldId id="268" r:id="rId6"/>
    <p:sldId id="260" r:id="rId7"/>
    <p:sldId id="295" r:id="rId8"/>
    <p:sldId id="263" r:id="rId9"/>
    <p:sldId id="309" r:id="rId10"/>
    <p:sldId id="294" r:id="rId11"/>
    <p:sldId id="286" r:id="rId12"/>
    <p:sldId id="291" r:id="rId13"/>
    <p:sldId id="292" r:id="rId14"/>
    <p:sldId id="259" r:id="rId15"/>
    <p:sldId id="311" r:id="rId17"/>
    <p:sldId id="284" r:id="rId18"/>
    <p:sldId id="261" r:id="rId19"/>
    <p:sldId id="264" r:id="rId20"/>
    <p:sldId id="280" r:id="rId21"/>
    <p:sldId id="282" r:id="rId22"/>
    <p:sldId id="288"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C9D"/>
    <a:srgbClr val="EF5DC9"/>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autoAdjust="0"/>
  </p:normalViewPr>
  <p:slideViewPr>
    <p:cSldViewPr snapToGrid="0">
      <p:cViewPr varScale="1">
        <p:scale>
          <a:sx n="70" d="100"/>
          <a:sy n="70" d="100"/>
        </p:scale>
        <p:origin x="62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CB4B745-4458-4710-BCF8-CA513F9A0C4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B4B745-4458-4710-BCF8-CA513F9A0C4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6"/>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B4B745-4458-4710-BCF8-CA513F9A0C4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3"/>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00">
                <a:solidFill>
                  <a:schemeClr val="tx1">
                    <a:tint val="75000"/>
                  </a:schemeClr>
                </a:solidFill>
                <a:latin typeface="+mj-lt"/>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780" indent="0" algn="ctr">
              <a:buNone/>
              <a:defRPr>
                <a:solidFill>
                  <a:schemeClr val="tx1">
                    <a:tint val="75000"/>
                  </a:schemeClr>
                </a:solidFill>
              </a:defRPr>
            </a:lvl5pPr>
            <a:lvl6pPr marL="2721610" indent="0" algn="ctr">
              <a:buNone/>
              <a:defRPr>
                <a:solidFill>
                  <a:schemeClr val="tx1">
                    <a:tint val="75000"/>
                  </a:schemeClr>
                </a:solidFill>
              </a:defRPr>
            </a:lvl6pPr>
            <a:lvl7pPr marL="3265805" indent="0" algn="ctr">
              <a:buNone/>
              <a:defRPr>
                <a:solidFill>
                  <a:schemeClr val="tx1">
                    <a:tint val="75000"/>
                  </a:schemeClr>
                </a:solidFill>
              </a:defRPr>
            </a:lvl7pPr>
            <a:lvl8pPr marL="3810000" indent="0" algn="ctr">
              <a:buNone/>
              <a:defRPr>
                <a:solidFill>
                  <a:schemeClr val="tx1">
                    <a:tint val="75000"/>
                  </a:schemeClr>
                </a:solidFill>
              </a:defRPr>
            </a:lvl8pPr>
            <a:lvl9pPr marL="435419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1"/>
            <a:ext cx="10370052" cy="576031"/>
          </a:xfrm>
        </p:spPr>
        <p:txBody>
          <a:bodyPr anchor="b">
            <a:noAutofit/>
          </a:bodyPr>
          <a:lstStyle>
            <a:lvl1pPr algn="ctr">
              <a:defRPr sz="27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5397220"/>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grpSp>
      <p:sp>
        <p:nvSpPr>
          <p:cNvPr id="4" name="円/楕円 3"/>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12" name="円/楕円 11"/>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13" name="円/楕円 12"/>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14" name="円/楕円 13"/>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2174"/>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3174"/>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6369535" y="-3292475"/>
            <a:ext cx="2360944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7" name="正方形/長方形 6"/>
          <p:cNvSpPr/>
          <p:nvPr userDrawn="1"/>
        </p:nvSpPr>
        <p:spPr>
          <a:xfrm rot="21066044">
            <a:off x="-5193303" y="3344665"/>
            <a:ext cx="2360329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8" name="正方形/長方形 7"/>
          <p:cNvSpPr/>
          <p:nvPr userDrawn="1"/>
        </p:nvSpPr>
        <p:spPr>
          <a:xfrm rot="21066044">
            <a:off x="-6369535" y="-3292475"/>
            <a:ext cx="23609443"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9" name="正方形/長方形 8"/>
          <p:cNvSpPr/>
          <p:nvPr userDrawn="1"/>
        </p:nvSpPr>
        <p:spPr>
          <a:xfrm rot="21066044">
            <a:off x="-5193303" y="3344665"/>
            <a:ext cx="23603290" cy="6858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0" name="正方形/長方形 9"/>
          <p:cNvSpPr/>
          <p:nvPr userDrawn="1"/>
        </p:nvSpPr>
        <p:spPr>
          <a:xfrm rot="21066044">
            <a:off x="-6369535" y="-3292475"/>
            <a:ext cx="23609443"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1" name="正方形/長方形 10"/>
          <p:cNvSpPr/>
          <p:nvPr userDrawn="1"/>
        </p:nvSpPr>
        <p:spPr>
          <a:xfrm rot="21066044">
            <a:off x="-5193303" y="3344665"/>
            <a:ext cx="23603290"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2" name="正方形/長方形 11"/>
          <p:cNvSpPr/>
          <p:nvPr userDrawn="1"/>
        </p:nvSpPr>
        <p:spPr>
          <a:xfrm rot="21066044">
            <a:off x="-6369535" y="-3292475"/>
            <a:ext cx="23609443"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3" name="正方形/長方形 12"/>
          <p:cNvSpPr/>
          <p:nvPr userDrawn="1"/>
        </p:nvSpPr>
        <p:spPr>
          <a:xfrm rot="21066044">
            <a:off x="-5193303" y="3344665"/>
            <a:ext cx="2360329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grpSp>
        <p:nvGrpSpPr>
          <p:cNvPr id="14" name="グループ化 13"/>
          <p:cNvGrpSpPr/>
          <p:nvPr userDrawn="1"/>
        </p:nvGrpSpPr>
        <p:grpSpPr>
          <a:xfrm rot="17100000">
            <a:off x="4415471" y="1613249"/>
            <a:ext cx="3360000" cy="3360292"/>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srgbClr val="1C1C1C"/>
                </a:solidFill>
              </a:endParaRPr>
            </a:p>
          </p:txBody>
        </p:sp>
      </p:grpSp>
      <p:grpSp>
        <p:nvGrpSpPr>
          <p:cNvPr id="17" name="グループ化 16"/>
          <p:cNvGrpSpPr>
            <a:grpSpLocks noChangeAspect="1"/>
          </p:cNvGrpSpPr>
          <p:nvPr userDrawn="1"/>
        </p:nvGrpSpPr>
        <p:grpSpPr>
          <a:xfrm rot="11994079">
            <a:off x="4295316" y="1493395"/>
            <a:ext cx="3600312" cy="36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srgbClr val="1C1C1C"/>
                </a:solidFill>
              </a:endParaRPr>
            </a:p>
          </p:txBody>
        </p:sp>
      </p:grpSp>
      <p:grpSp>
        <p:nvGrpSpPr>
          <p:cNvPr id="20" name="グループ化 19"/>
          <p:cNvGrpSpPr>
            <a:grpSpLocks noChangeAspect="1"/>
          </p:cNvGrpSpPr>
          <p:nvPr userDrawn="1"/>
        </p:nvGrpSpPr>
        <p:grpSpPr>
          <a:xfrm rot="3600000">
            <a:off x="4175471" y="1373229"/>
            <a:ext cx="3840000" cy="3840333"/>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srgbClr val="1C1C1C"/>
                </a:solidFill>
              </a:endParaRPr>
            </a:p>
          </p:txBody>
        </p:sp>
      </p:grpSp>
      <p:grpSp>
        <p:nvGrpSpPr>
          <p:cNvPr id="23" name="グループ化 22"/>
          <p:cNvGrpSpPr>
            <a:grpSpLocks noChangeAspect="1"/>
          </p:cNvGrpSpPr>
          <p:nvPr userDrawn="1"/>
        </p:nvGrpSpPr>
        <p:grpSpPr>
          <a:xfrm rot="18000000">
            <a:off x="4055471" y="1253218"/>
            <a:ext cx="4080000" cy="4080354"/>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srgbClr val="1C1C1C"/>
                </a:solidFill>
              </a:endParaRPr>
            </a:p>
          </p:txBody>
        </p:sp>
      </p:grpSp>
      <p:grpSp>
        <p:nvGrpSpPr>
          <p:cNvPr id="26" name="グループ化 25"/>
          <p:cNvGrpSpPr>
            <a:grpSpLocks noChangeAspect="1"/>
          </p:cNvGrpSpPr>
          <p:nvPr userDrawn="1"/>
        </p:nvGrpSpPr>
        <p:grpSpPr>
          <a:xfrm rot="7511662">
            <a:off x="3935471" y="1133208"/>
            <a:ext cx="4320000" cy="4320375"/>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srgbClr val="1C1C1C"/>
                </a:solidFill>
              </a:endParaRPr>
            </a:p>
          </p:txBody>
        </p:sp>
      </p:grpSp>
      <p:grpSp>
        <p:nvGrpSpPr>
          <p:cNvPr id="29" name="グループ化 28"/>
          <p:cNvGrpSpPr>
            <a:grpSpLocks noChangeAspect="1"/>
          </p:cNvGrpSpPr>
          <p:nvPr userDrawn="1"/>
        </p:nvGrpSpPr>
        <p:grpSpPr>
          <a:xfrm rot="10993309">
            <a:off x="3815273" y="1013395"/>
            <a:ext cx="4560396" cy="456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srgbClr val="1C1C1C"/>
                </a:solidFill>
              </a:endParaRPr>
            </a:p>
          </p:txBody>
        </p:sp>
      </p:grpSp>
      <p:sp>
        <p:nvSpPr>
          <p:cNvPr id="32" name="タイトル 1"/>
          <p:cNvSpPr>
            <a:spLocks noGrp="1"/>
          </p:cNvSpPr>
          <p:nvPr>
            <p:ph type="ctrTitle" hasCustomPrompt="1"/>
          </p:nvPr>
        </p:nvSpPr>
        <p:spPr>
          <a:xfrm>
            <a:off x="914400" y="2648573"/>
            <a:ext cx="10363200" cy="1057333"/>
          </a:xfrm>
        </p:spPr>
        <p:txBody>
          <a:bodyPr anchor="t">
            <a:noAutofit/>
          </a:bodyPr>
          <a:lstStyle>
            <a:lvl1pPr algn="ctr">
              <a:defRPr sz="64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910974" y="3669061"/>
            <a:ext cx="10370052" cy="576031"/>
          </a:xfrm>
        </p:spPr>
        <p:txBody>
          <a:bodyPr anchor="b">
            <a:noAutofit/>
          </a:bodyPr>
          <a:lstStyle>
            <a:lvl1pPr algn="ctr">
              <a:defRPr sz="27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910974" y="5685251"/>
            <a:ext cx="10370052" cy="1008112"/>
          </a:xfrm>
        </p:spPr>
        <p:txBody>
          <a:bodyPr>
            <a:normAutofit/>
          </a:bodyPr>
          <a:lstStyle>
            <a:lvl1pPr marL="0" indent="0" algn="ctr">
              <a:buNone/>
              <a:defRPr sz="1300">
                <a:solidFill>
                  <a:schemeClr val="tx1">
                    <a:tint val="75000"/>
                  </a:schemeClr>
                </a:solidFill>
                <a:latin typeface="+mj-lt"/>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780" indent="0" algn="ctr">
              <a:buNone/>
              <a:defRPr>
                <a:solidFill>
                  <a:schemeClr val="tx1">
                    <a:tint val="75000"/>
                  </a:schemeClr>
                </a:solidFill>
              </a:defRPr>
            </a:lvl5pPr>
            <a:lvl6pPr marL="2721610" indent="0" algn="ctr">
              <a:buNone/>
              <a:defRPr>
                <a:solidFill>
                  <a:schemeClr val="tx1">
                    <a:tint val="75000"/>
                  </a:schemeClr>
                </a:solidFill>
              </a:defRPr>
            </a:lvl6pPr>
            <a:lvl7pPr marL="3265805" indent="0" algn="ctr">
              <a:buNone/>
              <a:defRPr>
                <a:solidFill>
                  <a:schemeClr val="tx1">
                    <a:tint val="75000"/>
                  </a:schemeClr>
                </a:solidFill>
              </a:defRPr>
            </a:lvl7pPr>
            <a:lvl8pPr marL="3810000" indent="0" algn="ctr">
              <a:buNone/>
              <a:defRPr>
                <a:solidFill>
                  <a:schemeClr val="tx1">
                    <a:tint val="75000"/>
                  </a:schemeClr>
                </a:solidFill>
              </a:defRPr>
            </a:lvl8pPr>
            <a:lvl9pPr marL="4354195"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5730640" y="5397220"/>
            <a:ext cx="725488" cy="125685"/>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grpSp>
      <p:sp>
        <p:nvSpPr>
          <p:cNvPr id="39" name="円/楕円 38"/>
          <p:cNvSpPr/>
          <p:nvPr userDrawn="1"/>
        </p:nvSpPr>
        <p:spPr>
          <a:xfrm>
            <a:off x="4693247" y="1661411"/>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40" name="円/楕円 39"/>
          <p:cNvSpPr/>
          <p:nvPr userDrawn="1"/>
        </p:nvSpPr>
        <p:spPr>
          <a:xfrm>
            <a:off x="5436378" y="1661411"/>
            <a:ext cx="57611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41" name="円/楕円 40"/>
          <p:cNvSpPr/>
          <p:nvPr userDrawn="1"/>
        </p:nvSpPr>
        <p:spPr>
          <a:xfrm>
            <a:off x="6179508" y="1661411"/>
            <a:ext cx="57611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42" name="円/楕円 41"/>
          <p:cNvSpPr/>
          <p:nvPr userDrawn="1"/>
        </p:nvSpPr>
        <p:spPr>
          <a:xfrm>
            <a:off x="6922638" y="1661411"/>
            <a:ext cx="57611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3525"/>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4525"/>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914400" y="2648573"/>
            <a:ext cx="10363200" cy="1057333"/>
          </a:xfrm>
        </p:spPr>
        <p:txBody>
          <a:bodyPr anchor="t">
            <a:noAutofit/>
          </a:bodyPr>
          <a:lstStyle>
            <a:lvl1pPr algn="ctr">
              <a:defRPr sz="64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910974" y="4741335"/>
            <a:ext cx="10370052" cy="1952029"/>
          </a:xfrm>
        </p:spPr>
        <p:txBody>
          <a:bodyPr anchor="b">
            <a:normAutofit/>
          </a:bodyPr>
          <a:lstStyle>
            <a:lvl1pPr marL="0" indent="0" algn="ctr">
              <a:buNone/>
              <a:defRPr sz="1300">
                <a:solidFill>
                  <a:schemeClr val="tx1">
                    <a:tint val="75000"/>
                  </a:schemeClr>
                </a:solidFill>
                <a:latin typeface="Open Sans Light" panose="020B0306030504020204" pitchFamily="34" charset="0"/>
                <a:cs typeface="Open Sans Light" panose="020B0306030504020204" pitchFamily="34" charset="0"/>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780" indent="0" algn="ctr">
              <a:buNone/>
              <a:defRPr>
                <a:solidFill>
                  <a:schemeClr val="tx1">
                    <a:tint val="75000"/>
                  </a:schemeClr>
                </a:solidFill>
              </a:defRPr>
            </a:lvl5pPr>
            <a:lvl6pPr marL="2721610" indent="0" algn="ctr">
              <a:buNone/>
              <a:defRPr>
                <a:solidFill>
                  <a:schemeClr val="tx1">
                    <a:tint val="75000"/>
                  </a:schemeClr>
                </a:solidFill>
              </a:defRPr>
            </a:lvl6pPr>
            <a:lvl7pPr marL="3265805" indent="0" algn="ctr">
              <a:buNone/>
              <a:defRPr>
                <a:solidFill>
                  <a:schemeClr val="tx1">
                    <a:tint val="75000"/>
                  </a:schemeClr>
                </a:solidFill>
              </a:defRPr>
            </a:lvl7pPr>
            <a:lvl8pPr marL="3810000" indent="0" algn="ctr">
              <a:buNone/>
              <a:defRPr>
                <a:solidFill>
                  <a:schemeClr val="tx1">
                    <a:tint val="75000"/>
                  </a:schemeClr>
                </a:solidFill>
              </a:defRPr>
            </a:lvl8pPr>
            <a:lvl9pPr marL="4354195"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910974" y="3669061"/>
            <a:ext cx="10370052" cy="576031"/>
          </a:xfrm>
        </p:spPr>
        <p:txBody>
          <a:bodyPr anchor="b">
            <a:noAutofit/>
          </a:bodyPr>
          <a:lstStyle>
            <a:lvl1pPr algn="ctr">
              <a:defRPr sz="27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5730640" y="4429601"/>
            <a:ext cx="725488" cy="125685"/>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088390"/>
              <a:endParaRPr kumimoji="1" lang="ja-JP" altLang="en-US" sz="2100">
                <a:solidFill>
                  <a:prstClr val="white"/>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2025"/>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3025"/>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433196" y="1940836"/>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334860"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5063144" y="4511095"/>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052119" y="5301210"/>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406875"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2305423"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577157" y="4293097"/>
            <a:ext cx="4224836" cy="672075"/>
          </a:xfrm>
        </p:spPr>
        <p:txBody>
          <a:bodyPr anchor="ctr">
            <a:normAutofit/>
          </a:bodyPr>
          <a:lstStyle>
            <a:lvl1pPr algn="ctr">
              <a:defRPr sz="29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288038" y="5532124"/>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391070" y="1248654"/>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lvl="0">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lvl="0">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lvl="0">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lvl="0">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lvl="0">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lvl="0">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lvl="0">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lvl="0">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lvl="0">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lvl="0">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lvl="0">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lvl="0">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2192000" cy="6858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200219" y="1940836"/>
            <a:ext cx="4512761" cy="4512369"/>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0992969" y="1508786"/>
            <a:ext cx="960190" cy="960107"/>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4511687" y="5186021"/>
            <a:ext cx="624123" cy="624069"/>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5471876" y="5530538"/>
            <a:ext cx="935533" cy="935451"/>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1064984" y="1508786"/>
            <a:ext cx="816161" cy="960107"/>
          </a:xfrm>
        </p:spPr>
        <p:txBody>
          <a:bodyPr anchor="ctr">
            <a:noAutofit/>
          </a:bodyPr>
          <a:lstStyle>
            <a:lvl1pPr algn="ctr">
              <a:defRPr sz="36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9072446" y="3429248"/>
            <a:ext cx="768309" cy="768242"/>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7344181" y="4293097"/>
            <a:ext cx="4224836" cy="672075"/>
          </a:xfrm>
        </p:spPr>
        <p:txBody>
          <a:bodyPr anchor="ctr">
            <a:normAutofit/>
          </a:bodyPr>
          <a:lstStyle>
            <a:lvl1pPr algn="ctr">
              <a:defRPr sz="29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6407409" y="4790963"/>
            <a:ext cx="790183" cy="790115"/>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0464865" y="957488"/>
            <a:ext cx="528104" cy="528058"/>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00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lvl="0">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lvl="0">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lvl="0">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lvl="0">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lvl="0">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lvl="0">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lvl="0">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lvl="0">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lvl="0">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lvl="0">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lvl="0">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lvl="0">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4067009" y="3115089"/>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srgbClr val="FD497C"/>
              </a:solidFill>
            </a:endParaRPr>
          </a:p>
        </p:txBody>
      </p:sp>
      <p:sp>
        <p:nvSpPr>
          <p:cNvPr id="6" name="円/楕円 5"/>
          <p:cNvSpPr/>
          <p:nvPr userDrawn="1"/>
        </p:nvSpPr>
        <p:spPr>
          <a:xfrm>
            <a:off x="1247041" y="775462"/>
            <a:ext cx="3373912" cy="337361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28" name="円/楕円 27"/>
          <p:cNvSpPr/>
          <p:nvPr userDrawn="1"/>
        </p:nvSpPr>
        <p:spPr>
          <a:xfrm>
            <a:off x="845584" y="1170731"/>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30" name="円/楕円 29"/>
          <p:cNvSpPr/>
          <p:nvPr userDrawn="1"/>
        </p:nvSpPr>
        <p:spPr>
          <a:xfrm>
            <a:off x="1137774" y="692698"/>
            <a:ext cx="3373912" cy="337361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 name="タイトル 1"/>
          <p:cNvSpPr>
            <a:spLocks noGrp="1"/>
          </p:cNvSpPr>
          <p:nvPr>
            <p:ph type="title" hasCustomPrompt="1"/>
          </p:nvPr>
        </p:nvSpPr>
        <p:spPr>
          <a:xfrm>
            <a:off x="5031041" y="740703"/>
            <a:ext cx="6385263" cy="900605"/>
          </a:xfrm>
        </p:spPr>
        <p:txBody>
          <a:bodyPr anchor="b">
            <a:normAutofit/>
          </a:bodyPr>
          <a:lstStyle>
            <a:lvl1pPr>
              <a:defRPr sz="44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5127060" y="1651457"/>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5" name="テキスト プレースホルダー 6"/>
          <p:cNvSpPr>
            <a:spLocks noGrp="1"/>
          </p:cNvSpPr>
          <p:nvPr>
            <p:ph type="body" sz="quarter" idx="16" hasCustomPrompt="1"/>
          </p:nvPr>
        </p:nvSpPr>
        <p:spPr>
          <a:xfrm>
            <a:off x="5031041" y="1699902"/>
            <a:ext cx="6385263" cy="623628"/>
          </a:xfrm>
        </p:spPr>
        <p:txBody>
          <a:bodyPr anchor="t">
            <a:noAutofit/>
          </a:bodyPr>
          <a:lstStyle>
            <a:lvl1pPr algn="l">
              <a:defRPr sz="21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247042" y="775462"/>
            <a:ext cx="3277893" cy="3277609"/>
          </a:xfrm>
          <a:prstGeom prst="ellipse">
            <a:avLst/>
          </a:prstGeom>
          <a:solidFill>
            <a:schemeClr val="bg1"/>
          </a:solidFill>
          <a:ln w="28575" cmpd="sng">
            <a:solidFill>
              <a:schemeClr val="accent1"/>
            </a:solidFill>
          </a:ln>
          <a:effectLst/>
        </p:spPr>
        <p:txBody>
          <a:bodyPr>
            <a:normAutofit/>
          </a:bodyPr>
          <a:lstStyle>
            <a:lvl1pPr>
              <a:defRPr sz="1200" baseline="0"/>
            </a:lvl1pPr>
          </a:lstStyle>
          <a:p>
            <a:r>
              <a:rPr kumimoji="1" lang="en-US" altLang="ja-JP" dirty="0"/>
              <a:t>Add an image</a:t>
            </a:r>
            <a:endParaRPr kumimoji="1" lang="ja-JP" altLang="en-US" dirty="0"/>
          </a:p>
        </p:txBody>
      </p:sp>
      <p:sp>
        <p:nvSpPr>
          <p:cNvPr id="8" name="円/楕円 7"/>
          <p:cNvSpPr/>
          <p:nvPr userDrawn="1"/>
        </p:nvSpPr>
        <p:spPr>
          <a:xfrm>
            <a:off x="5403649" y="2559170"/>
            <a:ext cx="864172" cy="864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9" name="図プレースホルダー 12"/>
          <p:cNvSpPr>
            <a:spLocks noGrp="1"/>
          </p:cNvSpPr>
          <p:nvPr>
            <p:ph type="pic" sz="quarter" idx="17" hasCustomPrompt="1"/>
          </p:nvPr>
        </p:nvSpPr>
        <p:spPr>
          <a:xfrm>
            <a:off x="5627320" y="2782820"/>
            <a:ext cx="416830" cy="416794"/>
          </a:xfrm>
        </p:spPr>
        <p:txBody>
          <a:bodyPr>
            <a:normAutofit/>
          </a:bodyPr>
          <a:lstStyle>
            <a:lvl1pPr>
              <a:defRPr sz="1100"/>
            </a:lvl1pPr>
          </a:lstStyle>
          <a:p>
            <a:r>
              <a:rPr kumimoji="1" lang="en-US" altLang="ja-JP" dirty="0"/>
              <a:t>Icon</a:t>
            </a:r>
            <a:endParaRPr kumimoji="1" lang="ja-JP" altLang="en-US" dirty="0"/>
          </a:p>
        </p:txBody>
      </p:sp>
      <p:sp>
        <p:nvSpPr>
          <p:cNvPr id="10" name="円/楕円 9"/>
          <p:cNvSpPr/>
          <p:nvPr userDrawn="1"/>
        </p:nvSpPr>
        <p:spPr>
          <a:xfrm>
            <a:off x="7147592" y="2559169"/>
            <a:ext cx="864172" cy="864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1" name="円/楕円 10"/>
          <p:cNvSpPr/>
          <p:nvPr userDrawn="1"/>
        </p:nvSpPr>
        <p:spPr>
          <a:xfrm>
            <a:off x="8880551" y="2559169"/>
            <a:ext cx="864172" cy="864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2" name="図プレースホルダー 12"/>
          <p:cNvSpPr>
            <a:spLocks noGrp="1"/>
          </p:cNvSpPr>
          <p:nvPr>
            <p:ph type="pic" sz="quarter" idx="18" hasCustomPrompt="1"/>
          </p:nvPr>
        </p:nvSpPr>
        <p:spPr>
          <a:xfrm>
            <a:off x="7371263" y="2782820"/>
            <a:ext cx="416830" cy="416794"/>
          </a:xfrm>
        </p:spPr>
        <p:txBody>
          <a:bodyPr>
            <a:normAutofit/>
          </a:bodyPr>
          <a:lstStyle>
            <a:lvl1pPr>
              <a:defRPr sz="11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9104222" y="2782820"/>
            <a:ext cx="416830" cy="416794"/>
          </a:xfrm>
        </p:spPr>
        <p:txBody>
          <a:bodyPr>
            <a:normAutofit/>
          </a:bodyPr>
          <a:lstStyle>
            <a:lvl1pPr>
              <a:defRPr sz="11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5028324" y="3519717"/>
            <a:ext cx="1632323" cy="623628"/>
          </a:xfrm>
        </p:spPr>
        <p:txBody>
          <a:bodyPr anchor="t">
            <a:noAutofit/>
          </a:bodyPr>
          <a:lstStyle>
            <a:lvl1pPr algn="ctr">
              <a:defRPr sz="16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6768133" y="3519717"/>
            <a:ext cx="1632323" cy="623628"/>
          </a:xfrm>
        </p:spPr>
        <p:txBody>
          <a:bodyPr anchor="t">
            <a:noAutofit/>
          </a:bodyPr>
          <a:lstStyle>
            <a:lvl1pPr algn="ctr">
              <a:defRPr sz="16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8496475" y="3518153"/>
            <a:ext cx="1632323" cy="623628"/>
          </a:xfrm>
        </p:spPr>
        <p:txBody>
          <a:bodyPr anchor="t">
            <a:noAutofit/>
          </a:bodyPr>
          <a:lstStyle>
            <a:lvl1pPr algn="ctr">
              <a:defRPr sz="16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795327" y="4197087"/>
            <a:ext cx="10601349" cy="1344149"/>
          </a:xfrm>
        </p:spPr>
        <p:txBody>
          <a:bodyPr anchor="ctr">
            <a:normAutofit/>
          </a:bodyPr>
          <a:lstStyle>
            <a:lvl1pPr algn="l">
              <a:defRPr sz="13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5685252"/>
            <a:ext cx="12192000" cy="117274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9" name="図プレースホルダー 12"/>
          <p:cNvSpPr>
            <a:spLocks noGrp="1"/>
          </p:cNvSpPr>
          <p:nvPr>
            <p:ph type="pic" sz="quarter" idx="23" hasCustomPrompt="1"/>
          </p:nvPr>
        </p:nvSpPr>
        <p:spPr>
          <a:xfrm>
            <a:off x="2677571" y="5848760"/>
            <a:ext cx="416830" cy="416794"/>
          </a:xfrm>
        </p:spPr>
        <p:txBody>
          <a:bodyPr>
            <a:normAutofit/>
          </a:bodyPr>
          <a:lstStyle>
            <a:lvl1pPr>
              <a:defRPr sz="11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5885323" y="5848760"/>
            <a:ext cx="416830" cy="416794"/>
          </a:xfrm>
        </p:spPr>
        <p:txBody>
          <a:bodyPr>
            <a:normAutofit/>
          </a:bodyPr>
          <a:lstStyle>
            <a:lvl1pPr>
              <a:defRPr sz="11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9072640" y="5848760"/>
            <a:ext cx="416830" cy="416794"/>
          </a:xfrm>
        </p:spPr>
        <p:txBody>
          <a:bodyPr>
            <a:normAutofit/>
          </a:bodyPr>
          <a:lstStyle>
            <a:lvl1pPr>
              <a:defRPr sz="11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1589731" y="6309763"/>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4776789" y="6309763"/>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7974994" y="6309763"/>
            <a:ext cx="2633899" cy="383601"/>
          </a:xfrm>
        </p:spPr>
        <p:txBody>
          <a:bodyPr anchor="t">
            <a:noAutofit/>
          </a:bodyPr>
          <a:lstStyle>
            <a:lvl1pPr algn="ctr">
              <a:defRPr sz="12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382869" y="679450"/>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6" name="円/楕円 25"/>
          <p:cNvSpPr/>
          <p:nvPr userDrawn="1"/>
        </p:nvSpPr>
        <p:spPr>
          <a:xfrm>
            <a:off x="1301674" y="711321"/>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32" name="正方形/長方形 31"/>
          <p:cNvSpPr/>
          <p:nvPr userDrawn="1"/>
        </p:nvSpPr>
        <p:spPr>
          <a:xfrm>
            <a:off x="0" y="1"/>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4" name="円/楕円 33"/>
          <p:cNvSpPr/>
          <p:nvPr userDrawn="1"/>
        </p:nvSpPr>
        <p:spPr>
          <a:xfrm>
            <a:off x="4735518" y="2858989"/>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srgbClr val="FD497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0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1399"/>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2549"/>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3049"/>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3549"/>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4049"/>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5299"/>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049"/>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6549"/>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049"/>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0"/>
            <a:ext cx="1744951" cy="1713600"/>
          </a:xfrm>
          <a:solidFill>
            <a:schemeClr val="accent1"/>
          </a:solidFill>
        </p:spPr>
        <p:txBody>
          <a:bodyPr>
            <a:normAutofit/>
          </a:bodyPr>
          <a:lstStyle>
            <a:lvl1pPr>
              <a:defRPr sz="11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1" y="1715400"/>
            <a:ext cx="1744951" cy="1713600"/>
          </a:xfrm>
          <a:solidFill>
            <a:schemeClr val="accent4"/>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3000" y="0"/>
            <a:ext cx="1744951" cy="1713600"/>
          </a:xfrm>
          <a:solidFill>
            <a:schemeClr val="accent6"/>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3000" y="1715400"/>
            <a:ext cx="1744951" cy="1713600"/>
          </a:xfrm>
          <a:solidFill>
            <a:schemeClr val="accent2"/>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4" y="0"/>
            <a:ext cx="1744951" cy="1713600"/>
          </a:xfrm>
          <a:solidFill>
            <a:schemeClr val="accent3"/>
          </a:solidFill>
        </p:spPr>
        <p:txBody>
          <a:bodyPr>
            <a:normAutofit/>
          </a:bodyPr>
          <a:lstStyle>
            <a:lvl1pPr>
              <a:defRPr sz="11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4" y="1715400"/>
            <a:ext cx="1744951" cy="1713600"/>
          </a:xfrm>
          <a:solidFill>
            <a:schemeClr val="accent5"/>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4" y="3429000"/>
            <a:ext cx="1744951" cy="1713600"/>
          </a:xfrm>
          <a:solidFill>
            <a:schemeClr val="accent4"/>
          </a:solidFill>
        </p:spPr>
        <p:txBody>
          <a:bodyPr>
            <a:normAutofit/>
          </a:bodyPr>
          <a:lstStyle>
            <a:lvl1pPr>
              <a:defRPr sz="11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4" y="5144400"/>
            <a:ext cx="1744951" cy="1713600"/>
          </a:xfrm>
          <a:solidFill>
            <a:schemeClr val="accent2"/>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8" y="5144400"/>
            <a:ext cx="1744951" cy="1713600"/>
          </a:xfrm>
          <a:solidFill>
            <a:schemeClr val="accent5"/>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6962923" y="5144400"/>
            <a:ext cx="1744951" cy="1713600"/>
          </a:xfrm>
          <a:solidFill>
            <a:schemeClr val="accent4"/>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7" y="0"/>
            <a:ext cx="1744951" cy="1713600"/>
          </a:xfrm>
          <a:solidFill>
            <a:schemeClr val="accent3">
              <a:lumMod val="7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7" y="1715400"/>
            <a:ext cx="1744951" cy="1713600"/>
          </a:xfrm>
          <a:solidFill>
            <a:schemeClr val="accent3"/>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7" y="5144400"/>
            <a:ext cx="1744951" cy="1713600"/>
          </a:xfrm>
          <a:solidFill>
            <a:schemeClr val="accent6">
              <a:lumMod val="7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3" y="0"/>
            <a:ext cx="1744951" cy="1713600"/>
          </a:xfrm>
          <a:solidFill>
            <a:schemeClr val="accent5"/>
          </a:solidFill>
        </p:spPr>
        <p:txBody>
          <a:bodyPr>
            <a:normAutofit/>
          </a:bodyPr>
          <a:lstStyle>
            <a:lvl1pPr>
              <a:defRPr sz="11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3" y="1715400"/>
            <a:ext cx="1744951" cy="1713600"/>
          </a:xfrm>
          <a:solidFill>
            <a:schemeClr val="accent6">
              <a:lumMod val="7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0442873" y="5144400"/>
            <a:ext cx="1744951" cy="1713600"/>
          </a:xfrm>
          <a:solidFill>
            <a:schemeClr val="accent2"/>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3429000"/>
            <a:ext cx="3482702" cy="34290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5222947" y="0"/>
            <a:ext cx="3482702" cy="34290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5485862" y="3498417"/>
            <a:ext cx="6385263" cy="900605"/>
          </a:xfrm>
        </p:spPr>
        <p:txBody>
          <a:bodyPr anchor="b">
            <a:normAutofit/>
          </a:bodyPr>
          <a:lstStyle>
            <a:lvl1pP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5581881" y="4409171"/>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79" name="テキスト プレースホルダー 6"/>
          <p:cNvSpPr>
            <a:spLocks noGrp="1"/>
          </p:cNvSpPr>
          <p:nvPr>
            <p:ph type="body" sz="quarter" idx="16" hasCustomPrompt="1"/>
          </p:nvPr>
        </p:nvSpPr>
        <p:spPr>
          <a:xfrm>
            <a:off x="5485862" y="4457617"/>
            <a:ext cx="6385263" cy="623628"/>
          </a:xfrm>
        </p:spPr>
        <p:txBody>
          <a:bodyPr anchor="t">
            <a:noAutofit/>
          </a:bodyPr>
          <a:lstStyle>
            <a:lvl1pPr algn="l">
              <a:defRPr sz="2100" i="1" baseline="0">
                <a:solidFill>
                  <a:schemeClr val="accent1"/>
                </a:solidFill>
                <a:latin typeface="+mn-lt"/>
              </a:defRPr>
            </a:lvl1pPr>
          </a:lstStyle>
          <a:p>
            <a:pPr lvl="0"/>
            <a:r>
              <a:rPr kumimoji="1" lang="en-US" altLang="ja-JP" dirty="0"/>
              <a:t>Text goes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5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1149"/>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1" y="0"/>
            <a:ext cx="1744951" cy="1713600"/>
          </a:xfrm>
          <a:solidFill>
            <a:schemeClr val="accent1"/>
          </a:solidFill>
        </p:spPr>
        <p:txBody>
          <a:bodyPr>
            <a:normAutofit/>
          </a:bodyPr>
          <a:lstStyle>
            <a:lvl1pPr>
              <a:defRPr sz="11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1" y="1715400"/>
            <a:ext cx="1744951" cy="1713600"/>
          </a:xfrm>
          <a:solidFill>
            <a:schemeClr val="accent4"/>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1" y="3429000"/>
            <a:ext cx="1744951" cy="1713600"/>
          </a:xfrm>
          <a:solidFill>
            <a:schemeClr val="accent1"/>
          </a:solidFill>
        </p:spPr>
        <p:txBody>
          <a:bodyPr>
            <a:normAutofit/>
          </a:bodyPr>
          <a:lstStyle>
            <a:lvl1pPr>
              <a:defRPr sz="11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1" y="5144400"/>
            <a:ext cx="1744951" cy="1713600"/>
          </a:xfrm>
          <a:solidFill>
            <a:schemeClr val="accent5"/>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1743000" y="0"/>
            <a:ext cx="1744951" cy="1713600"/>
          </a:xfrm>
          <a:solidFill>
            <a:schemeClr val="accent6"/>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1743000" y="1715400"/>
            <a:ext cx="1744951" cy="1713600"/>
          </a:xfrm>
          <a:solidFill>
            <a:schemeClr val="accent2"/>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1743000" y="3429000"/>
            <a:ext cx="1744951" cy="1713600"/>
          </a:xfrm>
          <a:solidFill>
            <a:schemeClr val="accent3"/>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1743000" y="5144400"/>
            <a:ext cx="1744951" cy="1713600"/>
          </a:xfrm>
          <a:solidFill>
            <a:schemeClr val="accent4"/>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3482974" y="0"/>
            <a:ext cx="1744951" cy="1713600"/>
          </a:xfrm>
          <a:solidFill>
            <a:schemeClr val="accent3"/>
          </a:solidFill>
        </p:spPr>
        <p:txBody>
          <a:bodyPr>
            <a:normAutofit/>
          </a:bodyPr>
          <a:lstStyle>
            <a:lvl1pPr>
              <a:defRPr sz="11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3482974" y="1715400"/>
            <a:ext cx="1744951" cy="1713600"/>
          </a:xfrm>
          <a:solidFill>
            <a:schemeClr val="accent5"/>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3482974" y="3429000"/>
            <a:ext cx="1744951" cy="1713600"/>
          </a:xfrm>
          <a:solidFill>
            <a:schemeClr val="accent4"/>
          </a:solidFill>
        </p:spPr>
        <p:txBody>
          <a:bodyPr>
            <a:normAutofit/>
          </a:bodyPr>
          <a:lstStyle>
            <a:lvl1pPr>
              <a:defRPr sz="11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3482974" y="5144400"/>
            <a:ext cx="1744951" cy="1713600"/>
          </a:xfrm>
          <a:solidFill>
            <a:schemeClr val="accent2"/>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5222948" y="0"/>
            <a:ext cx="1744951" cy="1713600"/>
          </a:xfrm>
          <a:solidFill>
            <a:schemeClr val="accent5"/>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5222948" y="1715400"/>
            <a:ext cx="1744951" cy="1713600"/>
          </a:xfrm>
          <a:solidFill>
            <a:schemeClr val="accent2">
              <a:lumMod val="60000"/>
              <a:lumOff val="40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5222948" y="3429000"/>
            <a:ext cx="1744951" cy="1713600"/>
          </a:xfrm>
          <a:solidFill>
            <a:schemeClr val="accent3"/>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5222948" y="5144400"/>
            <a:ext cx="1744951" cy="1713600"/>
          </a:xfrm>
          <a:solidFill>
            <a:schemeClr val="accent5"/>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6962923" y="0"/>
            <a:ext cx="1744951" cy="1713600"/>
          </a:xfrm>
          <a:solidFill>
            <a:schemeClr val="accent1"/>
          </a:solidFill>
        </p:spPr>
        <p:txBody>
          <a:bodyPr>
            <a:normAutofit/>
          </a:bodyPr>
          <a:lstStyle>
            <a:lvl1pPr>
              <a:defRPr sz="11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6962923" y="1715400"/>
            <a:ext cx="1744951" cy="1713600"/>
          </a:xfrm>
          <a:solidFill>
            <a:schemeClr val="accent2"/>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6962923" y="3429000"/>
            <a:ext cx="1744951" cy="1713600"/>
          </a:xfrm>
          <a:solidFill>
            <a:schemeClr val="accent6"/>
          </a:solidFill>
        </p:spPr>
        <p:txBody>
          <a:bodyPr>
            <a:normAutofit/>
          </a:bodyPr>
          <a:lstStyle>
            <a:lvl1pPr>
              <a:defRPr sz="11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6962923" y="5144400"/>
            <a:ext cx="1744951" cy="1713600"/>
          </a:xfrm>
          <a:solidFill>
            <a:schemeClr val="accent4"/>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8702897" y="0"/>
            <a:ext cx="1744951" cy="1713600"/>
          </a:xfrm>
          <a:solidFill>
            <a:schemeClr val="accent3">
              <a:lumMod val="7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8702897" y="1715400"/>
            <a:ext cx="1744951" cy="1713600"/>
          </a:xfrm>
          <a:solidFill>
            <a:schemeClr val="accent3"/>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8702897" y="3429000"/>
            <a:ext cx="1744951" cy="1713600"/>
          </a:xfrm>
          <a:solidFill>
            <a:schemeClr val="accent5"/>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8702897" y="5144400"/>
            <a:ext cx="1744951" cy="1713600"/>
          </a:xfrm>
          <a:solidFill>
            <a:schemeClr val="accent6">
              <a:lumMod val="7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0442873" y="0"/>
            <a:ext cx="1744951" cy="1713600"/>
          </a:xfrm>
          <a:solidFill>
            <a:schemeClr val="accent5"/>
          </a:solidFill>
        </p:spPr>
        <p:txBody>
          <a:bodyPr>
            <a:normAutofit/>
          </a:bodyPr>
          <a:lstStyle>
            <a:lvl1pPr>
              <a:defRPr sz="11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0442873" y="1715400"/>
            <a:ext cx="1744951" cy="1713600"/>
          </a:xfrm>
          <a:solidFill>
            <a:schemeClr val="accent6">
              <a:lumMod val="7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0442873" y="3429000"/>
            <a:ext cx="1744951" cy="1713600"/>
          </a:xfrm>
          <a:solidFill>
            <a:schemeClr val="accent1"/>
          </a:solidFill>
        </p:spPr>
        <p:txBody>
          <a:bodyPr>
            <a:normAutofit/>
          </a:bodyPr>
          <a:lstStyle>
            <a:lvl1pPr>
              <a:defRPr sz="11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0442873" y="5144400"/>
            <a:ext cx="1744951" cy="1713600"/>
          </a:xfrm>
          <a:solidFill>
            <a:schemeClr val="accent2"/>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CB4B745-4458-4710-BCF8-CA513F9A0C4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0202367" y="4014139"/>
            <a:ext cx="541352" cy="5413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srgbClr val="FD497C"/>
              </a:solidFill>
            </a:endParaRPr>
          </a:p>
        </p:txBody>
      </p:sp>
      <p:sp>
        <p:nvSpPr>
          <p:cNvPr id="20" name="円/楕円 19"/>
          <p:cNvSpPr/>
          <p:nvPr userDrawn="1"/>
        </p:nvSpPr>
        <p:spPr>
          <a:xfrm>
            <a:off x="1184136" y="2516900"/>
            <a:ext cx="912180" cy="9121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1" name="円/楕円 20"/>
          <p:cNvSpPr/>
          <p:nvPr userDrawn="1"/>
        </p:nvSpPr>
        <p:spPr>
          <a:xfrm>
            <a:off x="413027" y="2228867"/>
            <a:ext cx="57611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2" name="円/楕円 21"/>
          <p:cNvSpPr/>
          <p:nvPr userDrawn="1"/>
        </p:nvSpPr>
        <p:spPr>
          <a:xfrm>
            <a:off x="2386628" y="2690349"/>
            <a:ext cx="288057" cy="2880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prstClr val="white"/>
              </a:solidFill>
            </a:endParaRPr>
          </a:p>
        </p:txBody>
      </p:sp>
      <p:sp>
        <p:nvSpPr>
          <p:cNvPr id="23" name="円/楕円 22"/>
          <p:cNvSpPr/>
          <p:nvPr userDrawn="1"/>
        </p:nvSpPr>
        <p:spPr>
          <a:xfrm>
            <a:off x="10985753" y="3880495"/>
            <a:ext cx="324692" cy="3246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srgbClr val="FD497C"/>
              </a:solidFill>
            </a:endParaRPr>
          </a:p>
        </p:txBody>
      </p:sp>
      <p:sp>
        <p:nvSpPr>
          <p:cNvPr id="4" name="図プレースホルダー 5"/>
          <p:cNvSpPr>
            <a:spLocks noGrp="1"/>
          </p:cNvSpPr>
          <p:nvPr>
            <p:ph type="pic" sz="quarter" idx="12" hasCustomPrompt="1"/>
          </p:nvPr>
        </p:nvSpPr>
        <p:spPr>
          <a:xfrm>
            <a:off x="25457" y="29028"/>
            <a:ext cx="2400208" cy="2400000"/>
          </a:xfrm>
          <a:solidFill>
            <a:schemeClr val="accent1"/>
          </a:solidFill>
        </p:spPr>
        <p:txBody>
          <a:bodyPr/>
          <a:lstStyle>
            <a:lvl1pPr>
              <a:defRPr sz="12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2458716" y="29028"/>
            <a:ext cx="2400208" cy="2400000"/>
          </a:xfrm>
          <a:solidFill>
            <a:schemeClr val="accent3"/>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4891974" y="29028"/>
            <a:ext cx="2400208" cy="2400000"/>
          </a:xfrm>
          <a:solidFill>
            <a:schemeClr val="accent2"/>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7326093" y="29028"/>
            <a:ext cx="2400208" cy="2400000"/>
          </a:xfrm>
          <a:solidFill>
            <a:schemeClr val="accent4"/>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9758492" y="29028"/>
            <a:ext cx="2400208" cy="2400000"/>
          </a:xfrm>
          <a:solidFill>
            <a:schemeClr val="accent5"/>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23956" y="4419110"/>
            <a:ext cx="2400208" cy="2400000"/>
          </a:xfrm>
          <a:solidFill>
            <a:schemeClr val="accent5"/>
          </a:solidFill>
        </p:spPr>
        <p:txBody>
          <a:bodyPr/>
          <a:lstStyle>
            <a:lvl1pPr>
              <a:defRPr sz="12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2457215" y="4419110"/>
            <a:ext cx="2400208" cy="2400000"/>
          </a:xfrm>
          <a:solidFill>
            <a:schemeClr val="accent4"/>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4890473" y="4419110"/>
            <a:ext cx="2400208" cy="2400000"/>
          </a:xfrm>
          <a:solidFill>
            <a:schemeClr val="accent2"/>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7324592" y="4419110"/>
            <a:ext cx="2400208" cy="2400000"/>
          </a:xfrm>
          <a:solidFill>
            <a:schemeClr val="accent3"/>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9756991" y="4419110"/>
            <a:ext cx="2400208" cy="2400000"/>
          </a:xfrm>
          <a:solidFill>
            <a:schemeClr val="accent1"/>
          </a:solidFill>
        </p:spPr>
        <p:txBody>
          <a:bodyPr>
            <a:normAutofit/>
          </a:bodyPr>
          <a:lstStyle>
            <a:lvl1pPr marL="0" marR="0" indent="0" algn="l" defTabSz="1088390" rtl="0" eaLnBrk="1" fontAlgn="auto" latinLnBrk="0" hangingPunct="1">
              <a:lnSpc>
                <a:spcPct val="100000"/>
              </a:lnSpc>
              <a:spcBef>
                <a:spcPct val="20000"/>
              </a:spcBef>
              <a:spcAft>
                <a:spcPts val="0"/>
              </a:spcAft>
              <a:buClrTx/>
              <a:buSzTx/>
              <a:buFont typeface="Arial" panose="020B0604020202020204" pitchFamily="34" charset="0"/>
              <a:buNone/>
              <a:defRPr sz="12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483852" y="2637236"/>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8" y="3547990"/>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8" name="テキスト プレースホルダー 6"/>
          <p:cNvSpPr>
            <a:spLocks noGrp="1"/>
          </p:cNvSpPr>
          <p:nvPr>
            <p:ph type="body" sz="quarter" idx="22" hasCustomPrompt="1"/>
          </p:nvPr>
        </p:nvSpPr>
        <p:spPr>
          <a:xfrm>
            <a:off x="483852" y="3596435"/>
            <a:ext cx="11215678" cy="623628"/>
          </a:xfrm>
        </p:spPr>
        <p:txBody>
          <a:bodyPr anchor="t">
            <a:noAutofit/>
          </a:bodyPr>
          <a:lstStyle>
            <a:lvl1pPr algn="ctr">
              <a:defRPr sz="21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1543659" y="3495431"/>
            <a:ext cx="505184" cy="5051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srgbClr val="FD497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50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415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34292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7" name="図プレースホルダー 3"/>
          <p:cNvSpPr>
            <a:spLocks noGrp="1"/>
          </p:cNvSpPr>
          <p:nvPr>
            <p:ph type="pic" sz="quarter" idx="12" hasCustomPrompt="1"/>
          </p:nvPr>
        </p:nvSpPr>
        <p:spPr>
          <a:xfrm>
            <a:off x="1" y="3429000"/>
            <a:ext cx="6095471" cy="3429000"/>
          </a:xfrm>
          <a:solidFill>
            <a:schemeClr val="bg1">
              <a:lumMod val="9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3413727" y="0"/>
            <a:ext cx="4746682" cy="3429000"/>
          </a:xfrm>
          <a:solidFill>
            <a:schemeClr val="bg1">
              <a:lumMod val="9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8160408" y="0"/>
            <a:ext cx="4031592" cy="3429000"/>
          </a:xfrm>
          <a:solidFill>
            <a:schemeClr val="bg1">
              <a:lumMod val="9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6095472" y="3429000"/>
            <a:ext cx="2737071"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1" name="図プレースホルダー 3"/>
          <p:cNvSpPr>
            <a:spLocks noGrp="1"/>
          </p:cNvSpPr>
          <p:nvPr>
            <p:ph type="pic" sz="quarter" idx="15" hasCustomPrompt="1"/>
          </p:nvPr>
        </p:nvSpPr>
        <p:spPr>
          <a:xfrm>
            <a:off x="8832542" y="3429000"/>
            <a:ext cx="3353115" cy="3429000"/>
          </a:xfrm>
          <a:solidFill>
            <a:schemeClr val="bg1">
              <a:lumMod val="95000"/>
            </a:schemeClr>
          </a:solidFill>
        </p:spPr>
        <p:txBody>
          <a:bodyPr/>
          <a:lstStyle>
            <a:lvl1pPr marL="0" marR="0" indent="0" algn="l" defTabSz="1088390" rtl="0" eaLnBrk="1" fontAlgn="auto" latinLnBrk="0" hangingPunct="1">
              <a:lnSpc>
                <a:spcPct val="120000"/>
              </a:lnSpc>
              <a:spcBef>
                <a:spcPts val="800"/>
              </a:spcBef>
              <a:spcAft>
                <a:spcPts val="0"/>
              </a:spcAft>
              <a:buClrTx/>
              <a:buSzTx/>
              <a:buFont typeface="Arial" panose="020B0604020202020204" pitchFamily="34" charset="0"/>
              <a:buNone/>
              <a:defRPr sz="11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142823" y="500676"/>
            <a:ext cx="3120617" cy="1044621"/>
          </a:xfrm>
        </p:spPr>
        <p:txBody>
          <a:bodyPr anchor="b">
            <a:normAutofit/>
          </a:bodyPr>
          <a:lstStyle>
            <a:lvl1pPr algn="ctr">
              <a:defRPr sz="24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142822" y="1701716"/>
            <a:ext cx="3120618" cy="1487257"/>
          </a:xfrm>
        </p:spPr>
        <p:txBody>
          <a:bodyPr anchor="t">
            <a:noAutofit/>
          </a:bodyPr>
          <a:lstStyle>
            <a:lvl1pPr algn="ctr">
              <a:defRPr sz="13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6192020" y="3573017"/>
            <a:ext cx="2544503" cy="3120347"/>
          </a:xfrm>
        </p:spPr>
        <p:txBody>
          <a:bodyPr anchor="ctr">
            <a:noAutofit/>
          </a:bodyPr>
          <a:lstStyle>
            <a:lvl1pPr algn="l">
              <a:defRPr sz="1300" i="0" baseline="0">
                <a:solidFill>
                  <a:schemeClr val="bg1"/>
                </a:solidFill>
                <a:latin typeface="+mn-lt"/>
              </a:defRPr>
            </a:lvl1pPr>
          </a:lstStyle>
          <a:p>
            <a:pPr lvl="0"/>
            <a:r>
              <a:rPr kumimoji="1" lang="en-US" altLang="ja-JP" dirty="0"/>
              <a:t>Text goes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50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0" y="1"/>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1" name="正方形/長方形 10"/>
          <p:cNvSpPr/>
          <p:nvPr userDrawn="1"/>
        </p:nvSpPr>
        <p:spPr>
          <a:xfrm>
            <a:off x="0" y="3976914"/>
            <a:ext cx="12192000" cy="28810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2465" y="2967733"/>
            <a:ext cx="672846" cy="1009181"/>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94309" y="2971389"/>
            <a:ext cx="654562" cy="1005525"/>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77184" y="2773941"/>
            <a:ext cx="804488" cy="1202973"/>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397501" y="2470456"/>
            <a:ext cx="707584" cy="1506459"/>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930572" y="2419264"/>
            <a:ext cx="782549" cy="1557650"/>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8371" y="2188908"/>
            <a:ext cx="780720" cy="1788006"/>
          </a:xfrm>
          <a:prstGeom prst="rect">
            <a:avLst/>
          </a:prstGeom>
        </p:spPr>
      </p:pic>
      <p:sp>
        <p:nvSpPr>
          <p:cNvPr id="29" name="テキスト プレースホルダー 6"/>
          <p:cNvSpPr>
            <a:spLocks noGrp="1"/>
          </p:cNvSpPr>
          <p:nvPr>
            <p:ph type="body" sz="quarter" idx="21" hasCustomPrompt="1"/>
          </p:nvPr>
        </p:nvSpPr>
        <p:spPr>
          <a:xfrm>
            <a:off x="695256" y="1945552"/>
            <a:ext cx="2926334" cy="480053"/>
          </a:xfrm>
        </p:spPr>
        <p:txBody>
          <a:bodyPr anchor="ctr">
            <a:noAutofit/>
          </a:bodyPr>
          <a:lstStyle>
            <a:lvl1pPr algn="ctr">
              <a:defRPr sz="19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2148888" y="1374815"/>
            <a:ext cx="2926334" cy="480053"/>
          </a:xfrm>
        </p:spPr>
        <p:txBody>
          <a:bodyPr anchor="ctr">
            <a:noAutofit/>
          </a:bodyPr>
          <a:lstStyle>
            <a:lvl1pPr algn="ctr">
              <a:defRPr sz="19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6858678" y="1011209"/>
            <a:ext cx="2926334" cy="480053"/>
          </a:xfrm>
        </p:spPr>
        <p:txBody>
          <a:bodyPr anchor="ctr">
            <a:noAutofit/>
          </a:bodyPr>
          <a:lstStyle>
            <a:lvl1pPr algn="ctr">
              <a:defRPr sz="19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256843" y="1590875"/>
            <a:ext cx="2926334" cy="480053"/>
          </a:xfrm>
        </p:spPr>
        <p:txBody>
          <a:bodyPr anchor="ctr">
            <a:noAutofit/>
          </a:bodyPr>
          <a:lstStyle>
            <a:lvl1pPr algn="ctr">
              <a:defRPr sz="19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3817870" y="804077"/>
            <a:ext cx="2926334" cy="480053"/>
          </a:xfrm>
        </p:spPr>
        <p:txBody>
          <a:bodyPr anchor="ctr">
            <a:noAutofit/>
          </a:bodyPr>
          <a:lstStyle>
            <a:lvl1pPr algn="ctr">
              <a:defRPr sz="19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8465563" y="431543"/>
            <a:ext cx="2926334" cy="480053"/>
          </a:xfrm>
        </p:spPr>
        <p:txBody>
          <a:bodyPr anchor="ctr">
            <a:noAutofit/>
          </a:bodyPr>
          <a:lstStyle>
            <a:lvl1pPr algn="ctr">
              <a:defRPr sz="19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2158423" y="2425605"/>
            <a:ext cx="0" cy="448225"/>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3617196" y="1944915"/>
            <a:ext cx="0" cy="922517"/>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5269588" y="1364344"/>
            <a:ext cx="0" cy="1265941"/>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6713029" y="2098914"/>
            <a:ext cx="0" cy="223373"/>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8321845" y="1508000"/>
            <a:ext cx="0" cy="814287"/>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9938852" y="922965"/>
            <a:ext cx="0" cy="1175948"/>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483852" y="4214454"/>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5015258" y="5125208"/>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55" name="テキスト プレースホルダー 6"/>
          <p:cNvSpPr>
            <a:spLocks noGrp="1"/>
          </p:cNvSpPr>
          <p:nvPr>
            <p:ph type="body" sz="quarter" idx="42" hasCustomPrompt="1"/>
          </p:nvPr>
        </p:nvSpPr>
        <p:spPr>
          <a:xfrm>
            <a:off x="286851" y="5321906"/>
            <a:ext cx="11618299" cy="1112762"/>
          </a:xfrm>
        </p:spPr>
        <p:txBody>
          <a:bodyPr>
            <a:noAutofit/>
          </a:bodyPr>
          <a:lstStyle>
            <a:lvl1pPr algn="ctr">
              <a:defRPr sz="13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200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7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5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40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6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65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615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724"/>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724"/>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8224"/>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799"/>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799"/>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10299"/>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874"/>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874"/>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2374"/>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949"/>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4099"/>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5343196" y="37274"/>
            <a:ext cx="6848804" cy="4481941"/>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grpSp>
      <p:sp>
        <p:nvSpPr>
          <p:cNvPr id="2" name="正方形/長方形 1"/>
          <p:cNvSpPr/>
          <p:nvPr userDrawn="1"/>
        </p:nvSpPr>
        <p:spPr>
          <a:xfrm>
            <a:off x="0" y="1"/>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5200" y="471963"/>
            <a:ext cx="1282667" cy="4047252"/>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00775" y="1017731"/>
            <a:ext cx="1187142" cy="3501485"/>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4519216"/>
            <a:ext cx="12192000" cy="23387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7" name="タイトル 1"/>
          <p:cNvSpPr>
            <a:spLocks noGrp="1"/>
          </p:cNvSpPr>
          <p:nvPr userDrawn="1">
            <p:ph type="title" hasCustomPrompt="1"/>
          </p:nvPr>
        </p:nvSpPr>
        <p:spPr>
          <a:xfrm>
            <a:off x="483852" y="4637789"/>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5015258" y="5548543"/>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9" name="テキスト プレースホルダー 6"/>
          <p:cNvSpPr>
            <a:spLocks noGrp="1"/>
          </p:cNvSpPr>
          <p:nvPr userDrawn="1">
            <p:ph type="body" sz="quarter" idx="42" hasCustomPrompt="1"/>
          </p:nvPr>
        </p:nvSpPr>
        <p:spPr>
          <a:xfrm>
            <a:off x="7768456" y="397384"/>
            <a:ext cx="4036642" cy="821816"/>
          </a:xfrm>
        </p:spPr>
        <p:txBody>
          <a:bodyPr>
            <a:noAutofit/>
          </a:bodyPr>
          <a:lstStyle>
            <a:lvl1pPr algn="l">
              <a:defRPr sz="44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305322" y="397384"/>
            <a:ext cx="3786740" cy="821816"/>
          </a:xfrm>
        </p:spPr>
        <p:txBody>
          <a:bodyPr>
            <a:noAutofit/>
          </a:bodyPr>
          <a:lstStyle>
            <a:lvl1pPr algn="r">
              <a:defRPr sz="44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286851" y="5688607"/>
            <a:ext cx="11618299" cy="998520"/>
          </a:xfrm>
        </p:spPr>
        <p:txBody>
          <a:bodyPr>
            <a:noAutofit/>
          </a:bodyPr>
          <a:lstStyle>
            <a:lvl1pPr algn="ctr">
              <a:defRPr sz="13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727633" y="1930400"/>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357148" y="2121851"/>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6" name="テキスト プレースホルダー 6"/>
          <p:cNvSpPr>
            <a:spLocks noGrp="1"/>
          </p:cNvSpPr>
          <p:nvPr userDrawn="1">
            <p:ph type="body" sz="quarter" idx="46" hasCustomPrompt="1"/>
          </p:nvPr>
        </p:nvSpPr>
        <p:spPr>
          <a:xfrm>
            <a:off x="727633" y="2697020"/>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361180" y="2888470"/>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8" name="テキスト プレースホルダー 6"/>
          <p:cNvSpPr>
            <a:spLocks noGrp="1"/>
          </p:cNvSpPr>
          <p:nvPr userDrawn="1">
            <p:ph type="body" sz="quarter" idx="47" hasCustomPrompt="1"/>
          </p:nvPr>
        </p:nvSpPr>
        <p:spPr>
          <a:xfrm>
            <a:off x="727633" y="3463637"/>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357148" y="3655086"/>
            <a:ext cx="272907" cy="272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23" name="テキスト プレースホルダー 6"/>
          <p:cNvSpPr>
            <a:spLocks noGrp="1"/>
          </p:cNvSpPr>
          <p:nvPr userDrawn="1">
            <p:ph type="body" sz="quarter" idx="48" hasCustomPrompt="1"/>
          </p:nvPr>
        </p:nvSpPr>
        <p:spPr>
          <a:xfrm>
            <a:off x="8372932" y="1932506"/>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8002448" y="2123956"/>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25" name="テキスト プレースホルダー 6"/>
          <p:cNvSpPr>
            <a:spLocks noGrp="1"/>
          </p:cNvSpPr>
          <p:nvPr userDrawn="1">
            <p:ph type="body" sz="quarter" idx="49" hasCustomPrompt="1"/>
          </p:nvPr>
        </p:nvSpPr>
        <p:spPr>
          <a:xfrm>
            <a:off x="8372932" y="2699124"/>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8002448" y="2890574"/>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27" name="テキスト プレースホルダー 6"/>
          <p:cNvSpPr>
            <a:spLocks noGrp="1"/>
          </p:cNvSpPr>
          <p:nvPr userDrawn="1">
            <p:ph type="body" sz="quarter" idx="50" hasCustomPrompt="1"/>
          </p:nvPr>
        </p:nvSpPr>
        <p:spPr>
          <a:xfrm>
            <a:off x="8372932" y="3465742"/>
            <a:ext cx="3518363"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8002448" y="3657192"/>
            <a:ext cx="272907" cy="272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0" name="正方形/長方形 29"/>
          <p:cNvSpPr/>
          <p:nvPr userDrawn="1"/>
        </p:nvSpPr>
        <p:spPr>
          <a:xfrm>
            <a:off x="2133263" y="1225924"/>
            <a:ext cx="2160427" cy="480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1" name="正方形/長方形 30"/>
          <p:cNvSpPr/>
          <p:nvPr userDrawn="1"/>
        </p:nvSpPr>
        <p:spPr>
          <a:xfrm>
            <a:off x="7370736" y="1225924"/>
            <a:ext cx="2160427" cy="4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1399"/>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0" y="0"/>
            <a:ext cx="12192000" cy="41510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66398" y="308654"/>
            <a:ext cx="5274870" cy="4272731"/>
          </a:xfrm>
          <a:prstGeom prst="rect">
            <a:avLst/>
          </a:prstGeom>
        </p:spPr>
      </p:pic>
      <p:pic>
        <p:nvPicPr>
          <p:cNvPr id="9" name="図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67620" y="950242"/>
            <a:ext cx="2554068" cy="3631143"/>
          </a:xfrm>
          <a:prstGeom prst="rect">
            <a:avLst/>
          </a:prstGeom>
        </p:spPr>
      </p:pic>
      <p:pic>
        <p:nvPicPr>
          <p:cNvPr id="10" name="図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51718" y="1804276"/>
            <a:ext cx="1363426" cy="2777109"/>
          </a:xfrm>
          <a:prstGeom prst="rect">
            <a:avLst/>
          </a:prstGeom>
        </p:spPr>
      </p:pic>
      <p:sp>
        <p:nvSpPr>
          <p:cNvPr id="11" name="図プレースホルダー 8"/>
          <p:cNvSpPr>
            <a:spLocks noGrp="1"/>
          </p:cNvSpPr>
          <p:nvPr>
            <p:ph type="pic" sz="quarter" idx="12" hasCustomPrompt="1"/>
          </p:nvPr>
        </p:nvSpPr>
        <p:spPr>
          <a:xfrm>
            <a:off x="2263469" y="2157779"/>
            <a:ext cx="1139924" cy="2070100"/>
          </a:xfrm>
        </p:spPr>
        <p:txBody>
          <a:bodyPr>
            <a:normAutofit/>
          </a:bodyPr>
          <a:lstStyle>
            <a:lvl1pPr>
              <a:defRPr sz="11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3660193" y="488673"/>
            <a:ext cx="4890968" cy="2704156"/>
          </a:xfrm>
        </p:spPr>
        <p:txBody>
          <a:bodyPr>
            <a:normAutofit/>
          </a:bodyPr>
          <a:lstStyle>
            <a:lvl1pPr>
              <a:defRPr sz="11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8839080" y="1282700"/>
            <a:ext cx="2209992" cy="2956390"/>
          </a:xfrm>
        </p:spPr>
        <p:txBody>
          <a:bodyPr>
            <a:normAutofit/>
          </a:bodyPr>
          <a:lstStyle>
            <a:lvl1pPr>
              <a:defRPr sz="11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483852" y="4514411"/>
            <a:ext cx="11215678" cy="900605"/>
          </a:xfrm>
        </p:spPr>
        <p:txBody>
          <a:bodyPr anchor="b">
            <a:normAutofit/>
          </a:bodyPr>
          <a:lstStyle>
            <a:lvl1pPr algn="ctr">
              <a:defRPr sz="44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5015258" y="542516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8" name="テキスト プレースホルダー 6"/>
          <p:cNvSpPr>
            <a:spLocks noGrp="1"/>
          </p:cNvSpPr>
          <p:nvPr>
            <p:ph type="body" sz="quarter" idx="42" hasCustomPrompt="1"/>
          </p:nvPr>
        </p:nvSpPr>
        <p:spPr>
          <a:xfrm>
            <a:off x="286851" y="5621863"/>
            <a:ext cx="11618299" cy="1006329"/>
          </a:xfrm>
        </p:spPr>
        <p:txBody>
          <a:bodyPr>
            <a:noAutofit/>
          </a:bodyPr>
          <a:lstStyle>
            <a:lvl1pPr algn="ctr">
              <a:defRPr sz="13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65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0" y="4233334"/>
            <a:ext cx="12192000" cy="2624667"/>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srgbClr val="5BB8D1"/>
              </a:solidFill>
            </a:endParaRPr>
          </a:p>
        </p:txBody>
      </p:sp>
      <p:sp>
        <p:nvSpPr>
          <p:cNvPr id="2" name="正方形/長方形 1"/>
          <p:cNvSpPr/>
          <p:nvPr userDrawn="1"/>
        </p:nvSpPr>
        <p:spPr>
          <a:xfrm>
            <a:off x="0" y="1"/>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 name="タイトル プレースホルダー 1"/>
          <p:cNvSpPr>
            <a:spLocks noGrp="1"/>
          </p:cNvSpPr>
          <p:nvPr>
            <p:ph type="title" hasCustomPrompt="1"/>
          </p:nvPr>
        </p:nvSpPr>
        <p:spPr>
          <a:xfrm>
            <a:off x="2048598" y="164639"/>
            <a:ext cx="9567208" cy="802101"/>
          </a:xfrm>
          <a:prstGeom prst="rect">
            <a:avLst/>
          </a:prstGeom>
        </p:spPr>
        <p:txBody>
          <a:bodyPr vert="horz" lIns="108853" tIns="54427" rIns="108853" bIns="54427"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2159222" y="932724"/>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5" name="図プレースホルダー 19"/>
          <p:cNvSpPr>
            <a:spLocks noGrp="1"/>
          </p:cNvSpPr>
          <p:nvPr>
            <p:ph type="pic" sz="quarter" idx="12" hasCustomPrompt="1"/>
          </p:nvPr>
        </p:nvSpPr>
        <p:spPr>
          <a:xfrm>
            <a:off x="535412" y="2170492"/>
            <a:ext cx="5690094" cy="3200400"/>
          </a:xfrm>
          <a:solidFill>
            <a:schemeClr val="accent3">
              <a:lumMod val="20000"/>
              <a:lumOff val="80000"/>
            </a:schemeClr>
          </a:solidFill>
        </p:spPr>
        <p:txBody>
          <a:bodyPr>
            <a:normAutofit/>
          </a:bodyPr>
          <a:lstStyle>
            <a:lvl1pPr>
              <a:defRPr sz="1100"/>
            </a:lvl1pPr>
          </a:lstStyle>
          <a:p>
            <a:r>
              <a:rPr kumimoji="1" lang="en-US" altLang="ja-JP" dirty="0"/>
              <a:t>Add an image</a:t>
            </a:r>
            <a:endParaRPr kumimoji="1" lang="ja-JP" altLang="en-US" dirty="0"/>
          </a:p>
        </p:txBody>
      </p:sp>
      <p:sp>
        <p:nvSpPr>
          <p:cNvPr id="16" name="角丸四角形 7"/>
          <p:cNvSpPr/>
          <p:nvPr userDrawn="1"/>
        </p:nvSpPr>
        <p:spPr>
          <a:xfrm>
            <a:off x="535562" y="1845583"/>
            <a:ext cx="5690094" cy="32476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17" name="正方形/長方形 16"/>
          <p:cNvSpPr/>
          <p:nvPr userDrawn="1"/>
        </p:nvSpPr>
        <p:spPr>
          <a:xfrm>
            <a:off x="535562" y="2128011"/>
            <a:ext cx="5690094" cy="42333"/>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grpSp>
        <p:nvGrpSpPr>
          <p:cNvPr id="18" name="グループ化 17"/>
          <p:cNvGrpSpPr/>
          <p:nvPr userDrawn="1"/>
        </p:nvGrpSpPr>
        <p:grpSpPr>
          <a:xfrm>
            <a:off x="657132" y="1938114"/>
            <a:ext cx="361981" cy="95250"/>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grpSp>
      <p:grpSp>
        <p:nvGrpSpPr>
          <p:cNvPr id="22" name="グループ化 21"/>
          <p:cNvGrpSpPr/>
          <p:nvPr userDrawn="1"/>
        </p:nvGrpSpPr>
        <p:grpSpPr>
          <a:xfrm>
            <a:off x="5972541" y="1922238"/>
            <a:ext cx="133362" cy="1270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8390"/>
              <a:endParaRPr kumimoji="1" lang="ja-JP" altLang="en-US" sz="2100">
                <a:solidFill>
                  <a:prstClr val="white"/>
                </a:solidFill>
              </a:endParaRPr>
            </a:p>
          </p:txBody>
        </p:sp>
      </p:grpSp>
      <p:sp>
        <p:nvSpPr>
          <p:cNvPr id="38" name="正方形/長方形 37"/>
          <p:cNvSpPr/>
          <p:nvPr userDrawn="1"/>
        </p:nvSpPr>
        <p:spPr>
          <a:xfrm rot="2700000">
            <a:off x="1592122" y="2906410"/>
            <a:ext cx="8518860" cy="64154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28" name="正方形/長方形 27"/>
          <p:cNvSpPr/>
          <p:nvPr userDrawn="1"/>
        </p:nvSpPr>
        <p:spPr>
          <a:xfrm>
            <a:off x="6582654" y="4396145"/>
            <a:ext cx="2160427" cy="480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29" name="テキスト プレースホルダー 6"/>
          <p:cNvSpPr>
            <a:spLocks noGrp="1"/>
          </p:cNvSpPr>
          <p:nvPr>
            <p:ph type="body" sz="quarter" idx="24" hasCustomPrompt="1"/>
          </p:nvPr>
        </p:nvSpPr>
        <p:spPr>
          <a:xfrm>
            <a:off x="6522320" y="4476699"/>
            <a:ext cx="5196564" cy="1500769"/>
          </a:xfrm>
        </p:spPr>
        <p:txBody>
          <a:bodyPr anchor="t">
            <a:noAutofit/>
          </a:bodyPr>
          <a:lstStyle>
            <a:lvl1pPr algn="l">
              <a:defRPr sz="13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6953139" y="1857790"/>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6582655" y="2049240"/>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3" name="テキスト プレースホルダー 6"/>
          <p:cNvSpPr>
            <a:spLocks noGrp="1"/>
          </p:cNvSpPr>
          <p:nvPr>
            <p:ph type="body" sz="quarter" idx="49" hasCustomPrompt="1"/>
          </p:nvPr>
        </p:nvSpPr>
        <p:spPr>
          <a:xfrm>
            <a:off x="6953139" y="2624408"/>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6582655" y="2815858"/>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5" name="テキスト プレースホルダー 6"/>
          <p:cNvSpPr>
            <a:spLocks noGrp="1"/>
          </p:cNvSpPr>
          <p:nvPr>
            <p:ph type="body" sz="quarter" idx="50" hasCustomPrompt="1"/>
          </p:nvPr>
        </p:nvSpPr>
        <p:spPr>
          <a:xfrm>
            <a:off x="6953139" y="3391026"/>
            <a:ext cx="4748811" cy="655782"/>
          </a:xfrm>
        </p:spPr>
        <p:txBody>
          <a:bodyPr anchor="ctr">
            <a:noAutofit/>
          </a:bodyPr>
          <a:lstStyle>
            <a:lvl1pPr algn="l">
              <a:defRPr sz="12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6582655" y="3582476"/>
            <a:ext cx="272907" cy="272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7" name="円/楕円 36"/>
          <p:cNvSpPr/>
          <p:nvPr userDrawn="1"/>
        </p:nvSpPr>
        <p:spPr>
          <a:xfrm>
            <a:off x="1555534" y="905649"/>
            <a:ext cx="384076" cy="3840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39" name="円/楕円 13"/>
          <p:cNvSpPr/>
          <p:nvPr userDrawn="1"/>
        </p:nvSpPr>
        <p:spPr>
          <a:xfrm>
            <a:off x="31596" y="0"/>
            <a:ext cx="912180" cy="681270"/>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40" name="円/楕円 39"/>
          <p:cNvSpPr/>
          <p:nvPr userDrawn="1"/>
        </p:nvSpPr>
        <p:spPr>
          <a:xfrm>
            <a:off x="681974" y="681272"/>
            <a:ext cx="528104" cy="528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41" name="円/楕円 40"/>
          <p:cNvSpPr/>
          <p:nvPr userDrawn="1"/>
        </p:nvSpPr>
        <p:spPr>
          <a:xfrm>
            <a:off x="1207830" y="149093"/>
            <a:ext cx="661953" cy="66189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42" name="フッター プレースホルダー 4"/>
          <p:cNvSpPr>
            <a:spLocks noGrp="1"/>
          </p:cNvSpPr>
          <p:nvPr>
            <p:ph type="ftr" sz="quarter" idx="3"/>
          </p:nvPr>
        </p:nvSpPr>
        <p:spPr>
          <a:xfrm>
            <a:off x="7005935" y="6309240"/>
            <a:ext cx="3860800" cy="365125"/>
          </a:xfrm>
          <a:prstGeom prst="rect">
            <a:avLst/>
          </a:prstGeom>
        </p:spPr>
        <p:txBody>
          <a:bodyPr vert="horz" lIns="108853" tIns="54427" rIns="108853" bIns="54427" rtlCol="0" anchor="ctr"/>
          <a:lstStyle>
            <a:lvl1pPr algn="r">
              <a:defRPr sz="1300">
                <a:solidFill>
                  <a:schemeClr val="tx1">
                    <a:tint val="75000"/>
                  </a:schemeClr>
                </a:solidFill>
                <a:latin typeface="+mj-lt"/>
              </a:defRPr>
            </a:lvl1pPr>
          </a:lstStyle>
          <a:p>
            <a:pPr defTabSz="1088390"/>
            <a:r>
              <a:rPr kumimoji="1" lang="en-US" altLang="ja-JP" smtClean="0">
                <a:solidFill>
                  <a:srgbClr val="1C1C1C">
                    <a:tint val="75000"/>
                  </a:srgbClr>
                </a:solidFill>
              </a:rPr>
              <a:t>The Power of PowerPoint | thepopp.com</a:t>
            </a:r>
            <a:endParaRPr kumimoji="1" lang="ja-JP" altLang="en-US" dirty="0">
              <a:solidFill>
                <a:srgbClr val="1C1C1C">
                  <a:tint val="75000"/>
                </a:srgbClr>
              </a:solidFill>
            </a:endParaRPr>
          </a:p>
        </p:txBody>
      </p:sp>
      <p:sp>
        <p:nvSpPr>
          <p:cNvPr id="43" name="円/楕円 42"/>
          <p:cNvSpPr/>
          <p:nvPr userDrawn="1"/>
        </p:nvSpPr>
        <p:spPr>
          <a:xfrm>
            <a:off x="11022060"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44" name="円/楕円 43"/>
          <p:cNvSpPr/>
          <p:nvPr userDrawn="1"/>
        </p:nvSpPr>
        <p:spPr>
          <a:xfrm>
            <a:off x="11435107"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45" name="円/楕円 19"/>
          <p:cNvSpPr/>
          <p:nvPr userDrawn="1"/>
        </p:nvSpPr>
        <p:spPr>
          <a:xfrm>
            <a:off x="10860586" y="6469496"/>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46" name="スライド番号プレースホルダー 5"/>
          <p:cNvSpPr>
            <a:spLocks noGrp="1"/>
          </p:cNvSpPr>
          <p:nvPr>
            <p:ph type="sldNum" sz="quarter" idx="4"/>
          </p:nvPr>
        </p:nvSpPr>
        <p:spPr>
          <a:xfrm>
            <a:off x="11435107" y="6288527"/>
            <a:ext cx="720142" cy="365125"/>
          </a:xfrm>
          <a:prstGeom prst="rect">
            <a:avLst/>
          </a:prstGeom>
        </p:spPr>
        <p:txBody>
          <a:bodyPr vert="horz" lIns="108853" tIns="54427" rIns="108853" bIns="54427" rtlCol="0" anchor="ctr"/>
          <a:lstStyle>
            <a:lvl1pPr algn="ctr">
              <a:defRPr sz="1900">
                <a:solidFill>
                  <a:schemeClr val="bg1"/>
                </a:solidFill>
              </a:defRPr>
            </a:lvl1pPr>
          </a:lstStyle>
          <a:p>
            <a:pPr defTabSz="1088390"/>
            <a:fld id="{E6459DFB-86F3-43FA-8567-2EA6E426AE90}" type="slidenum">
              <a:rPr kumimoji="1" lang="ja-JP" altLang="en-US" smtClean="0">
                <a:solidFill>
                  <a:prstClr val="white"/>
                </a:solidFill>
              </a:rPr>
            </a:fld>
            <a:endParaRPr kumimoji="1" lang="ja-JP"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50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100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150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250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300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350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400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450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500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550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600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1397122" y="0"/>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072941"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7985364" y="0"/>
            <a:ext cx="5738479" cy="6858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3127797"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8643101" y="0"/>
            <a:ext cx="9277247" cy="6858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6331500" y="0"/>
            <a:ext cx="3569010" cy="6858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4413638" y="0"/>
            <a:ext cx="3099074" cy="6858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372703" y="2703892"/>
            <a:ext cx="4823863" cy="2208254"/>
          </a:xfrm>
          <a:prstGeom prst="rect">
            <a:avLst/>
          </a:prstGeom>
        </p:spPr>
        <p:txBody>
          <a:bodyPr vert="horz" lIns="108853" tIns="54427" rIns="108853" bIns="54427"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378147" y="5111522"/>
            <a:ext cx="4818418" cy="1390878"/>
          </a:xfrm>
        </p:spPr>
        <p:txBody>
          <a:bodyPr>
            <a:noAutofit/>
          </a:bodyPr>
          <a:lstStyle>
            <a:lvl1pPr algn="l">
              <a:defRPr sz="13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7319641" y="2147069"/>
            <a:ext cx="7132647" cy="2679933"/>
          </a:xfrm>
        </p:spPr>
        <p:txBody>
          <a:bodyPr anchor="b">
            <a:noAutofit/>
          </a:bodyPr>
          <a:lstStyle>
            <a:lvl1pPr algn="l">
              <a:lnSpc>
                <a:spcPct val="100000"/>
              </a:lnSpc>
              <a:spcBef>
                <a:spcPts val="0"/>
              </a:spcBef>
              <a:defRPr sz="113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441049" y="4990568"/>
            <a:ext cx="2160187" cy="48000"/>
          </a:xfrm>
          <a:solidFill>
            <a:schemeClr val="bg1"/>
          </a:solidFill>
        </p:spPr>
        <p:txBody>
          <a:bodyPr>
            <a:noAutofit/>
          </a:bodyPr>
          <a:lstStyle>
            <a:lvl1pPr algn="l">
              <a:defRPr sz="13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lvl="0">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lvl="0">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lvl="0">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lvl="0">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lvl="0">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lvl="0">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lvl="0">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5708954"/>
            <a:ext cx="6095471" cy="780411"/>
          </a:xfrm>
          <a:prstGeom prst="rect">
            <a:avLst/>
          </a:prstGeom>
          <a:solidFill>
            <a:schemeClr val="tx2">
              <a:alpha val="70000"/>
            </a:schemeClr>
          </a:solidFill>
        </p:spPr>
        <p:txBody>
          <a:bodyPr vert="horz" lIns="108853" tIns="54427" rIns="108853" bIns="54427"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4518781"/>
            <a:ext cx="12192001" cy="1228876"/>
          </a:xfrm>
          <a:prstGeom prst="rect">
            <a:avLst/>
          </a:prstGeom>
          <a:solidFill>
            <a:schemeClr val="tx2">
              <a:alpha val="50000"/>
            </a:schemeClr>
          </a:solidFill>
        </p:spPr>
        <p:txBody>
          <a:bodyPr vert="horz" lIns="108853" tIns="54427" rIns="108853" bIns="54427"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8" y="4596492"/>
            <a:ext cx="11583405" cy="1035050"/>
          </a:xfrm>
        </p:spPr>
        <p:txBody>
          <a:bodyPr anchor="ctr">
            <a:noAutofit/>
          </a:bodyPr>
          <a:lstStyle>
            <a:lvl1pPr algn="ctr">
              <a:lnSpc>
                <a:spcPct val="100000"/>
              </a:lnSpc>
              <a:spcBef>
                <a:spcPts val="0"/>
              </a:spcBef>
              <a:defRPr sz="6400">
                <a:solidFill>
                  <a:schemeClr val="bg1"/>
                </a:solidFill>
                <a:latin typeface="+mj-lt"/>
              </a:defRPr>
            </a:lvl1pPr>
          </a:lstStyle>
          <a:p>
            <a:pPr lvl="0"/>
            <a:r>
              <a:rPr kumimoji="1" lang="en-US" altLang="ja-JP" dirty="0"/>
              <a:t>Text</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DCB4B745-4458-4710-BCF8-CA513F9A0C4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2117"/>
            <a:ext cx="12192000" cy="6858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0" y="677634"/>
            <a:ext cx="12192000" cy="1035050"/>
          </a:xfrm>
          <a:solidFill>
            <a:schemeClr val="tx2">
              <a:alpha val="40000"/>
            </a:schemeClr>
          </a:solidFill>
        </p:spPr>
        <p:txBody>
          <a:bodyPr anchor="ctr">
            <a:noAutofit/>
          </a:bodyPr>
          <a:lstStyle>
            <a:lvl1pPr algn="ctr">
              <a:lnSpc>
                <a:spcPct val="100000"/>
              </a:lnSpc>
              <a:spcBef>
                <a:spcPts val="0"/>
              </a:spcBef>
              <a:defRPr sz="48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304298" y="677636"/>
            <a:ext cx="11583405" cy="1035050"/>
          </a:xfrm>
        </p:spPr>
        <p:txBody>
          <a:bodyPr anchor="ctr">
            <a:noAutofit/>
          </a:bodyPr>
          <a:lstStyle>
            <a:lvl1pPr algn="ctr">
              <a:lnSpc>
                <a:spcPct val="100000"/>
              </a:lnSpc>
              <a:spcBef>
                <a:spcPts val="0"/>
              </a:spcBef>
              <a:defRPr sz="4400">
                <a:solidFill>
                  <a:schemeClr val="bg1"/>
                </a:solidFill>
                <a:latin typeface="+mj-lt"/>
              </a:defRPr>
            </a:lvl1pPr>
          </a:lstStyle>
          <a:p>
            <a:pPr lvl="0"/>
            <a:r>
              <a:rPr kumimoji="1" lang="en-US" altLang="ja-JP" dirty="0"/>
              <a:t>Text</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lvl="0">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483853" y="1886859"/>
            <a:ext cx="11218899" cy="2912533"/>
          </a:xfrm>
          <a:prstGeom prst="rect">
            <a:avLst/>
          </a:prstGeom>
        </p:spPr>
        <p:txBody>
          <a:bodyPr vert="horz" lIns="108853" tIns="54427" rIns="108853" bIns="54427"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0" y="3976048"/>
            <a:ext cx="12192000" cy="2881952"/>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2" tIns="30482" rIns="60962" bIns="30482" numCol="1" spcCol="0" rtlCol="0" fromWordArt="0" anchor="ctr" anchorCtr="0" forceAA="0" compatLnSpc="1">
            <a:noAutofit/>
          </a:bodyPr>
          <a:lstStyle/>
          <a:p>
            <a:pPr algn="ctr" defTabSz="1088390"/>
            <a:endParaRPr kumimoji="1" lang="ja-JP" altLang="en-US" sz="2100">
              <a:solidFill>
                <a:srgbClr val="5BB8D1"/>
              </a:solidFill>
            </a:endParaRPr>
          </a:p>
        </p:txBody>
      </p:sp>
      <p:sp>
        <p:nvSpPr>
          <p:cNvPr id="2" name="正方形/長方形 1"/>
          <p:cNvSpPr/>
          <p:nvPr userDrawn="1"/>
        </p:nvSpPr>
        <p:spPr>
          <a:xfrm>
            <a:off x="0" y="1"/>
            <a:ext cx="12192000" cy="745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4" name="フッター プレースホルダー 4"/>
          <p:cNvSpPr>
            <a:spLocks noGrp="1"/>
          </p:cNvSpPr>
          <p:nvPr>
            <p:ph type="ftr" sz="quarter" idx="3"/>
          </p:nvPr>
        </p:nvSpPr>
        <p:spPr>
          <a:xfrm>
            <a:off x="7005935" y="6309240"/>
            <a:ext cx="3860800" cy="365125"/>
          </a:xfrm>
          <a:prstGeom prst="rect">
            <a:avLst/>
          </a:prstGeom>
        </p:spPr>
        <p:txBody>
          <a:bodyPr vert="horz" lIns="108853" tIns="54427" rIns="108853" bIns="54427" rtlCol="0" anchor="ctr"/>
          <a:lstStyle>
            <a:lvl1pPr algn="r">
              <a:defRPr sz="1300">
                <a:solidFill>
                  <a:schemeClr val="tx1">
                    <a:tint val="75000"/>
                  </a:schemeClr>
                </a:solidFill>
                <a:latin typeface="+mj-lt"/>
              </a:defRPr>
            </a:lvl1pPr>
          </a:lstStyle>
          <a:p>
            <a:pPr defTabSz="1088390"/>
            <a:r>
              <a:rPr kumimoji="1" lang="en-US" altLang="ja-JP" smtClean="0">
                <a:solidFill>
                  <a:srgbClr val="1C1C1C">
                    <a:tint val="75000"/>
                  </a:srgbClr>
                </a:solidFill>
              </a:rPr>
              <a:t>The Power of PowerPoint | thepopp.com</a:t>
            </a:r>
            <a:endParaRPr kumimoji="1" lang="ja-JP" altLang="en-US" dirty="0">
              <a:solidFill>
                <a:srgbClr val="1C1C1C">
                  <a:tint val="75000"/>
                </a:srgbClr>
              </a:solidFill>
            </a:endParaRPr>
          </a:p>
        </p:txBody>
      </p:sp>
      <p:sp>
        <p:nvSpPr>
          <p:cNvPr id="5" name="円/楕円 4"/>
          <p:cNvSpPr/>
          <p:nvPr userDrawn="1"/>
        </p:nvSpPr>
        <p:spPr>
          <a:xfrm>
            <a:off x="11022060" y="6100230"/>
            <a:ext cx="289591" cy="2895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6" name="円/楕円 5"/>
          <p:cNvSpPr/>
          <p:nvPr userDrawn="1"/>
        </p:nvSpPr>
        <p:spPr>
          <a:xfrm>
            <a:off x="11435107" y="6111048"/>
            <a:ext cx="720142" cy="7200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7" name="円/楕円 19"/>
          <p:cNvSpPr/>
          <p:nvPr userDrawn="1"/>
        </p:nvSpPr>
        <p:spPr>
          <a:xfrm>
            <a:off x="10860586" y="6469496"/>
            <a:ext cx="480095" cy="388506"/>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0962" tIns="30482" rIns="60962" bIns="30482" rtlCol="0" anchor="ctr"/>
          <a:lstStyle/>
          <a:p>
            <a:pPr algn="ctr" defTabSz="1088390"/>
            <a:endParaRPr kumimoji="1" lang="ja-JP" altLang="en-US" sz="2100">
              <a:solidFill>
                <a:prstClr val="white"/>
              </a:solidFill>
            </a:endParaRPr>
          </a:p>
        </p:txBody>
      </p:sp>
      <p:sp>
        <p:nvSpPr>
          <p:cNvPr id="8" name="スライド番号プレースホルダー 5"/>
          <p:cNvSpPr>
            <a:spLocks noGrp="1"/>
          </p:cNvSpPr>
          <p:nvPr>
            <p:ph type="sldNum" sz="quarter" idx="4"/>
          </p:nvPr>
        </p:nvSpPr>
        <p:spPr>
          <a:xfrm>
            <a:off x="11435107" y="6288527"/>
            <a:ext cx="720142" cy="365125"/>
          </a:xfrm>
          <a:prstGeom prst="rect">
            <a:avLst/>
          </a:prstGeom>
        </p:spPr>
        <p:txBody>
          <a:bodyPr vert="horz" lIns="108853" tIns="54427" rIns="108853" bIns="54427" rtlCol="0" anchor="ctr"/>
          <a:lstStyle>
            <a:lvl1pPr algn="ctr">
              <a:defRPr sz="1900">
                <a:solidFill>
                  <a:schemeClr val="bg1"/>
                </a:solidFill>
              </a:defRPr>
            </a:lvl1pPr>
          </a:lstStyle>
          <a:p>
            <a:pPr defTabSz="1088390"/>
            <a:fld id="{E6459DFB-86F3-43FA-8567-2EA6E426AE90}" type="slidenum">
              <a:rPr kumimoji="1" lang="ja-JP" altLang="en-US" smtClean="0">
                <a:solidFill>
                  <a:prstClr val="white"/>
                </a:solidFill>
              </a:rPr>
            </a:fld>
            <a:endParaRPr kumimoji="1" lang="ja-JP" altLang="en-US">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8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6"/>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6"/>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CB4B745-4458-4710-BCF8-CA513F9A0C4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CB4B745-4458-4710-BCF8-CA513F9A0C4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CB4B745-4458-4710-BCF8-CA513F9A0C4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4B745-4458-4710-BCF8-CA513F9A0C4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CB4B745-4458-4710-BCF8-CA513F9A0C4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DCB4B745-4458-4710-BCF8-CA513F9A0C4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CA4EA3-F852-4132-8DBE-3575D1D34D98}"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4" Type="http://schemas.openxmlformats.org/officeDocument/2006/relationships/theme" Target="../theme/theme2.xml"/><Relationship Id="rId23" Type="http://schemas.openxmlformats.org/officeDocument/2006/relationships/slideLayout" Target="../slideLayouts/slideLayout34.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0" Type="http://schemas.openxmlformats.org/officeDocument/2006/relationships/slideLayout" Target="../slideLayouts/slideLayout31.xml"/><Relationship Id="rId2" Type="http://schemas.openxmlformats.org/officeDocument/2006/relationships/slideLayout" Target="../slideLayouts/slideLayout13.xml"/><Relationship Id="rId19" Type="http://schemas.openxmlformats.org/officeDocument/2006/relationships/slideLayout" Target="../slideLayouts/slideLayout3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39" tIns="45719" rIns="91439" bIns="45719"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6"/>
            <a:ext cx="10515600" cy="4351338"/>
          </a:xfrm>
          <a:prstGeom prst="rect">
            <a:avLst/>
          </a:prstGeom>
        </p:spPr>
        <p:txBody>
          <a:bodyPr vert="horz" lIns="91439" tIns="45719" rIns="91439" bIns="45719"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39" tIns="45719" rIns="91439" bIns="45719" rtlCol="0" anchor="ctr"/>
          <a:lstStyle>
            <a:lvl1pPr algn="l">
              <a:defRPr sz="1200">
                <a:solidFill>
                  <a:schemeClr val="tx1">
                    <a:tint val="75000"/>
                  </a:schemeClr>
                </a:solidFill>
              </a:defRPr>
            </a:lvl1pPr>
          </a:lstStyle>
          <a:p>
            <a:fld id="{DCB4B745-4458-4710-BCF8-CA513F9A0C46}" type="datetimeFigureOut">
              <a:rPr lang="en-US" smtClean="0"/>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39" tIns="45719" rIns="91439" bIns="4571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39" tIns="45719" rIns="91439" bIns="45719" rtlCol="0" anchor="ctr"/>
          <a:lstStyle>
            <a:lvl1pPr algn="r">
              <a:defRPr sz="1200">
                <a:solidFill>
                  <a:schemeClr val="tx1">
                    <a:tint val="75000"/>
                  </a:schemeClr>
                </a:solidFill>
              </a:defRPr>
            </a:lvl1pPr>
          </a:lstStyle>
          <a:p>
            <a:fld id="{01CA4EA3-F852-4132-8DBE-3575D1D34D9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2918" y="164639"/>
            <a:ext cx="10959484" cy="802101"/>
          </a:xfrm>
          <a:prstGeom prst="rect">
            <a:avLst/>
          </a:prstGeom>
        </p:spPr>
        <p:txBody>
          <a:bodyPr vert="horz" lIns="108853" tIns="54427" rIns="108853" bIns="54427"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609600" y="1600202"/>
            <a:ext cx="10972800" cy="4525963"/>
          </a:xfrm>
          <a:prstGeom prst="rect">
            <a:avLst/>
          </a:prstGeom>
        </p:spPr>
        <p:txBody>
          <a:bodyPr vert="horz" lIns="108853" tIns="54427" rIns="108853" bIns="54427" rtlCol="0">
            <a:normAutofit/>
          </a:bodyPr>
          <a:lstStyle/>
          <a:p>
            <a:pPr lvl="0"/>
            <a:r>
              <a:rPr kumimoji="1" lang="en-US" altLang="ja-JP" dirty="0"/>
              <a:t>MASTER TEXT</a:t>
            </a:r>
            <a:endParaRPr kumimoji="1" lang="ja-JP"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hf hdr="0" dt="0"/>
  <p:txStyles>
    <p:titleStyle>
      <a:lvl1pPr algn="l" defTabSz="1088390" rtl="0" eaLnBrk="1" latinLnBrk="0" hangingPunct="1">
        <a:spcBef>
          <a:spcPct val="0"/>
        </a:spcBef>
        <a:buNone/>
        <a:defRPr kumimoji="1" sz="4000" kern="1200" baseline="0">
          <a:solidFill>
            <a:schemeClr val="tx1">
              <a:lumMod val="75000"/>
              <a:lumOff val="25000"/>
            </a:schemeClr>
          </a:solidFill>
          <a:latin typeface="+mj-lt"/>
          <a:ea typeface="+mj-ea"/>
          <a:cs typeface="+mj-cs"/>
        </a:defRPr>
      </a:lvl1pPr>
    </p:titleStyle>
    <p:bodyStyle>
      <a:lvl1pPr marL="0" indent="0" algn="l" defTabSz="1088390" rtl="0" eaLnBrk="1" latinLnBrk="0" hangingPunct="1">
        <a:lnSpc>
          <a:spcPct val="120000"/>
        </a:lnSpc>
        <a:spcBef>
          <a:spcPts val="800"/>
        </a:spcBef>
        <a:buFont typeface="Arial" panose="020B0604020202020204" pitchFamily="34" charset="0"/>
        <a:buNone/>
        <a:defRPr kumimoji="1" sz="1600" kern="1200" baseline="0">
          <a:solidFill>
            <a:schemeClr val="tx2"/>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kumimoji="1"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kumimoji="1"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9pPr>
    </p:bodyStyle>
    <p:otherStyle>
      <a:defPPr>
        <a:defRPr lang="ja-JP"/>
      </a:defPPr>
      <a:lvl1pPr marL="0" algn="l" defTabSz="1088390" rtl="0" eaLnBrk="1" latinLnBrk="0" hangingPunct="1">
        <a:defRPr kumimoji="1" sz="2100" kern="1200">
          <a:solidFill>
            <a:schemeClr val="tx1"/>
          </a:solidFill>
          <a:latin typeface="+mn-lt"/>
          <a:ea typeface="+mn-ea"/>
          <a:cs typeface="+mn-cs"/>
        </a:defRPr>
      </a:lvl1pPr>
      <a:lvl2pPr marL="544195" algn="l" defTabSz="1088390" rtl="0" eaLnBrk="1" latinLnBrk="0" hangingPunct="1">
        <a:defRPr kumimoji="1" sz="2100" kern="1200">
          <a:solidFill>
            <a:schemeClr val="tx1"/>
          </a:solidFill>
          <a:latin typeface="+mn-lt"/>
          <a:ea typeface="+mn-ea"/>
          <a:cs typeface="+mn-cs"/>
        </a:defRPr>
      </a:lvl2pPr>
      <a:lvl3pPr marL="1088390" algn="l" defTabSz="1088390" rtl="0" eaLnBrk="1" latinLnBrk="0" hangingPunct="1">
        <a:defRPr kumimoji="1" sz="2100" kern="1200">
          <a:solidFill>
            <a:schemeClr val="tx1"/>
          </a:solidFill>
          <a:latin typeface="+mn-lt"/>
          <a:ea typeface="+mn-ea"/>
          <a:cs typeface="+mn-cs"/>
        </a:defRPr>
      </a:lvl3pPr>
      <a:lvl4pPr marL="1632585" algn="l" defTabSz="1088390" rtl="0" eaLnBrk="1" latinLnBrk="0" hangingPunct="1">
        <a:defRPr kumimoji="1" sz="2100" kern="1200">
          <a:solidFill>
            <a:schemeClr val="tx1"/>
          </a:solidFill>
          <a:latin typeface="+mn-lt"/>
          <a:ea typeface="+mn-ea"/>
          <a:cs typeface="+mn-cs"/>
        </a:defRPr>
      </a:lvl4pPr>
      <a:lvl5pPr marL="2176780" algn="l" defTabSz="1088390" rtl="0" eaLnBrk="1" latinLnBrk="0" hangingPunct="1">
        <a:defRPr kumimoji="1" sz="2100" kern="1200">
          <a:solidFill>
            <a:schemeClr val="tx1"/>
          </a:solidFill>
          <a:latin typeface="+mn-lt"/>
          <a:ea typeface="+mn-ea"/>
          <a:cs typeface="+mn-cs"/>
        </a:defRPr>
      </a:lvl5pPr>
      <a:lvl6pPr marL="2721610" algn="l" defTabSz="1088390" rtl="0" eaLnBrk="1" latinLnBrk="0" hangingPunct="1">
        <a:defRPr kumimoji="1" sz="2100" kern="1200">
          <a:solidFill>
            <a:schemeClr val="tx1"/>
          </a:solidFill>
          <a:latin typeface="+mn-lt"/>
          <a:ea typeface="+mn-ea"/>
          <a:cs typeface="+mn-cs"/>
        </a:defRPr>
      </a:lvl6pPr>
      <a:lvl7pPr marL="3265805" algn="l" defTabSz="1088390" rtl="0" eaLnBrk="1" latinLnBrk="0" hangingPunct="1">
        <a:defRPr kumimoji="1" sz="2100" kern="1200">
          <a:solidFill>
            <a:schemeClr val="tx1"/>
          </a:solidFill>
          <a:latin typeface="+mn-lt"/>
          <a:ea typeface="+mn-ea"/>
          <a:cs typeface="+mn-cs"/>
        </a:defRPr>
      </a:lvl7pPr>
      <a:lvl8pPr marL="3810000" algn="l" defTabSz="1088390" rtl="0" eaLnBrk="1" latinLnBrk="0" hangingPunct="1">
        <a:defRPr kumimoji="1" sz="2100" kern="1200">
          <a:solidFill>
            <a:schemeClr val="tx1"/>
          </a:solidFill>
          <a:latin typeface="+mn-lt"/>
          <a:ea typeface="+mn-ea"/>
          <a:cs typeface="+mn-cs"/>
        </a:defRPr>
      </a:lvl8pPr>
      <a:lvl9pPr marL="4354195" algn="l" defTabSz="1088390"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4" name="TextBox 3"/>
          <p:cNvSpPr txBox="1"/>
          <p:nvPr/>
        </p:nvSpPr>
        <p:spPr>
          <a:xfrm>
            <a:off x="2424815" y="1338292"/>
            <a:ext cx="7278915" cy="1908215"/>
          </a:xfrm>
          <a:prstGeom prst="rect">
            <a:avLst/>
          </a:prstGeom>
          <a:noFill/>
        </p:spPr>
        <p:txBody>
          <a:bodyPr wrap="square" lIns="91439" tIns="45719" rIns="91439" bIns="45719" rtlCol="0">
            <a:spAutoFit/>
          </a:bodyPr>
          <a:lstStyle/>
          <a:p>
            <a:pPr algn="ctr"/>
            <a:r>
              <a:rPr lang="en-US" sz="11800" dirty="0">
                <a:solidFill>
                  <a:srgbClr val="FF5969"/>
                </a:solidFill>
                <a:latin typeface="Tw Cen MT" panose="020B0602020104020603" pitchFamily="34" charset="0"/>
              </a:rPr>
              <a:t>WELCOME</a:t>
            </a:r>
            <a:endParaRPr lang="en-US" sz="11800" dirty="0">
              <a:solidFill>
                <a:srgbClr val="FF5969"/>
              </a:solidFill>
              <a:latin typeface="Tw Cen MT" panose="020B0602020104020603" pitchFamily="34" charset="0"/>
            </a:endParaRPr>
          </a:p>
        </p:txBody>
      </p:sp>
      <p:grpSp>
        <p:nvGrpSpPr>
          <p:cNvPr id="5" name="Group 4"/>
          <p:cNvGrpSpPr/>
          <p:nvPr/>
        </p:nvGrpSpPr>
        <p:grpSpPr>
          <a:xfrm>
            <a:off x="4038081" y="4639716"/>
            <a:ext cx="4140553" cy="451824"/>
            <a:chOff x="4679586" y="878988"/>
            <a:chExt cx="1745757" cy="190500"/>
          </a:xfrm>
        </p:grpSpPr>
        <p:sp>
          <p:nvSpPr>
            <p:cNvPr id="6" name="Oval 5"/>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866775" y="1785620"/>
            <a:ext cx="10458450" cy="3286125"/>
          </a:xfrm>
          <a:prstGeom prst="rect">
            <a:avLst/>
          </a:prstGeom>
        </p:spPr>
      </p:pic>
      <p:sp>
        <p:nvSpPr>
          <p:cNvPr id="3" name="Text Box 2"/>
          <p:cNvSpPr txBox="1"/>
          <p:nvPr/>
        </p:nvSpPr>
        <p:spPr>
          <a:xfrm>
            <a:off x="3769360" y="5491480"/>
            <a:ext cx="6513830" cy="953135"/>
          </a:xfrm>
          <a:prstGeom prst="rect">
            <a:avLst/>
          </a:prstGeom>
          <a:noFill/>
        </p:spPr>
        <p:txBody>
          <a:bodyPr wrap="square" rtlCol="0">
            <a:spAutoFit/>
          </a:bodyPr>
          <a:lstStyle/>
          <a:p>
            <a:pPr algn="l"/>
            <a:r>
              <a:rPr lang="en-US" sz="2800" b="1">
                <a:gradFill>
                  <a:gsLst>
                    <a:gs pos="0">
                      <a:srgbClr val="7B32B2"/>
                    </a:gs>
                    <a:gs pos="100000">
                      <a:srgbClr val="401A5D"/>
                    </a:gs>
                  </a:gsLst>
                  <a:lin scaled="0"/>
                </a:gradFill>
              </a:rPr>
              <a:t>Fig : Images of  our proposed MNIST dataset</a:t>
            </a:r>
            <a:endParaRPr lang="en-US" sz="2800" b="1">
              <a:gradFill>
                <a:gsLst>
                  <a:gs pos="0">
                    <a:srgbClr val="7B32B2"/>
                  </a:gs>
                  <a:gs pos="100000">
                    <a:srgbClr val="401A5D"/>
                  </a:gs>
                </a:gsLst>
                <a:lin scaled="0"/>
              </a:gra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64765" y="592455"/>
            <a:ext cx="7943850" cy="2676525"/>
          </a:xfrm>
          <a:prstGeom prst="rect">
            <a:avLst/>
          </a:prstGeom>
          <a:noFill/>
        </p:spPr>
        <p:txBody>
          <a:bodyPr wrap="square" rtlCol="0">
            <a:spAutoFit/>
          </a:bodyPr>
          <a:lstStyle/>
          <a:p>
            <a:pPr marL="342900" indent="-342900" algn="l">
              <a:buFont typeface="Arial" panose="020B0604020202020204" pitchFamily="34" charset="0"/>
              <a:buChar char="•"/>
            </a:pPr>
            <a:r>
              <a:rPr lang="en-US" sz="2400" b="1">
                <a:gradFill>
                  <a:gsLst>
                    <a:gs pos="0">
                      <a:srgbClr val="012D86"/>
                    </a:gs>
                    <a:gs pos="100000">
                      <a:srgbClr val="0E2557"/>
                    </a:gs>
                  </a:gsLst>
                  <a:lin scaled="0"/>
                </a:gradFill>
              </a:rPr>
              <a:t>An API is provided to automatically download and extract images and labels from the MNIST dataset in Keras. </a:t>
            </a:r>
            <a:endParaRPr lang="en-US" sz="2400" b="1">
              <a:gradFill>
                <a:gsLst>
                  <a:gs pos="0">
                    <a:srgbClr val="012D86"/>
                  </a:gs>
                  <a:gs pos="100000">
                    <a:srgbClr val="0E2557"/>
                  </a:gs>
                </a:gsLst>
                <a:lin scaled="0"/>
              </a:gradFill>
            </a:endParaRPr>
          </a:p>
          <a:p>
            <a:pPr marL="342900" indent="-342900" algn="l">
              <a:buFont typeface="Arial" panose="020B0604020202020204" pitchFamily="34" charset="0"/>
              <a:buChar char="•"/>
            </a:pPr>
            <a:r>
              <a:rPr lang="en-US" sz="2400" b="1">
                <a:gradFill>
                  <a:gsLst>
                    <a:gs pos="0">
                      <a:srgbClr val="012D86"/>
                    </a:gs>
                    <a:gs pos="100000">
                      <a:srgbClr val="0E2557"/>
                    </a:gs>
                  </a:gsLst>
                  <a:lin scaled="0"/>
                </a:gradFill>
              </a:rPr>
              <a:t>The task is to place a given input image of a handwritten digit into one of the ten classes representing integer values ranging from 0 to 9 inclusively.</a:t>
            </a:r>
            <a:endParaRPr lang="en-US" sz="2400" b="1">
              <a:gradFill>
                <a:gsLst>
                  <a:gs pos="0">
                    <a:srgbClr val="012D86"/>
                  </a:gs>
                  <a:gs pos="100000">
                    <a:srgbClr val="0E2557"/>
                  </a:gs>
                </a:gsLst>
                <a:lin scaled="0"/>
              </a:gradFill>
            </a:endParaRPr>
          </a:p>
          <a:p>
            <a:pPr marL="342900" indent="-342900" algn="l">
              <a:buFont typeface="Arial" panose="020B0604020202020204" pitchFamily="34" charset="0"/>
              <a:buChar char="•"/>
            </a:pPr>
            <a:r>
              <a:rPr lang="en-US" sz="2400" b="1">
                <a:gradFill>
                  <a:gsLst>
                    <a:gs pos="0">
                      <a:srgbClr val="012D86"/>
                    </a:gs>
                    <a:gs pos="100000">
                      <a:srgbClr val="0E2557"/>
                    </a:gs>
                  </a:gsLst>
                  <a:lin scaled="0"/>
                </a:gradFill>
              </a:rPr>
              <a:t>The distribution of training data in MNIST is depicted below.</a:t>
            </a:r>
            <a:endParaRPr lang="en-US" sz="2400" b="1">
              <a:gradFill>
                <a:gsLst>
                  <a:gs pos="0">
                    <a:srgbClr val="012D86"/>
                  </a:gs>
                  <a:gs pos="100000">
                    <a:srgbClr val="0E2557"/>
                  </a:gs>
                </a:gsLst>
                <a:lin scaled="0"/>
              </a:gradFill>
            </a:endParaRPr>
          </a:p>
        </p:txBody>
      </p:sp>
      <p:pic>
        <p:nvPicPr>
          <p:cNvPr id="11" name="image5.png"/>
          <p:cNvPicPr>
            <a:picLocks noChangeAspect="1"/>
          </p:cNvPicPr>
          <p:nvPr/>
        </p:nvPicPr>
        <p:blipFill>
          <a:blip r:embed="rId1" cstate="print"/>
          <a:stretch>
            <a:fillRect/>
          </a:stretch>
        </p:blipFill>
        <p:spPr>
          <a:xfrm>
            <a:off x="2778760" y="3386455"/>
            <a:ext cx="7516495" cy="2519680"/>
          </a:xfrm>
          <a:prstGeom prst="rect">
            <a:avLst/>
          </a:prstGeom>
        </p:spPr>
      </p:pic>
      <p:sp>
        <p:nvSpPr>
          <p:cNvPr id="5" name="Text Box 4"/>
          <p:cNvSpPr txBox="1"/>
          <p:nvPr/>
        </p:nvSpPr>
        <p:spPr>
          <a:xfrm>
            <a:off x="2564765" y="5906135"/>
            <a:ext cx="8916670" cy="460375"/>
          </a:xfrm>
          <a:prstGeom prst="rect">
            <a:avLst/>
          </a:prstGeom>
          <a:noFill/>
        </p:spPr>
        <p:txBody>
          <a:bodyPr wrap="square" rtlCol="0">
            <a:spAutoFit/>
          </a:bodyPr>
          <a:lstStyle/>
          <a:p>
            <a:pPr algn="l"/>
            <a:r>
              <a:rPr lang="en-US" sz="2400" b="1">
                <a:gradFill>
                  <a:gsLst>
                    <a:gs pos="0">
                      <a:srgbClr val="7B32B2"/>
                    </a:gs>
                    <a:gs pos="100000">
                      <a:srgbClr val="401A5D"/>
                    </a:gs>
                  </a:gsLst>
                  <a:lin scaled="0"/>
                </a:gradFill>
              </a:rPr>
              <a:t>Fig : Bar diagram showing the distribution of training dataset</a:t>
            </a:r>
            <a:endParaRPr lang="en-US" sz="2400" b="1">
              <a:gradFill>
                <a:gsLst>
                  <a:gs pos="0">
                    <a:srgbClr val="7B32B2"/>
                  </a:gs>
                  <a:gs pos="100000">
                    <a:srgbClr val="401A5D"/>
                  </a:gs>
                </a:gsLst>
                <a:lin scaled="0"/>
              </a:gra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49" name="TextBox 48"/>
          <p:cNvSpPr txBox="1"/>
          <p:nvPr/>
        </p:nvSpPr>
        <p:spPr>
          <a:xfrm>
            <a:off x="935355" y="427990"/>
            <a:ext cx="10600055" cy="6368415"/>
          </a:xfrm>
          <a:prstGeom prst="rect">
            <a:avLst/>
          </a:prstGeom>
          <a:noFill/>
        </p:spPr>
        <p:txBody>
          <a:bodyPr wrap="square" lIns="91439" tIns="45719" rIns="91439" bIns="45719" rtlCol="0">
            <a:spAutoFit/>
          </a:bodyPr>
          <a:lstStyle/>
          <a:p>
            <a:pPr marL="342900" indent="-342900" algn="l">
              <a:buFont typeface="Arial" panose="020B0604020202020204" pitchFamily="34" charset="0"/>
              <a:buChar char="•"/>
            </a:pPr>
            <a:r>
              <a:rPr lang="en-US" sz="2400" b="1" dirty="0">
                <a:solidFill>
                  <a:schemeClr val="tx1">
                    <a:lumMod val="75000"/>
                    <a:lumOff val="25000"/>
                  </a:schemeClr>
                </a:solidFill>
                <a:latin typeface="Tw Cen MT" panose="020B0602020104020603" pitchFamily="34" charset="0"/>
              </a:rPr>
              <a:t>Here we used TensorFlow Datasets: A collection of ready-to-use datasets.</a:t>
            </a:r>
            <a:endParaRPr lang="en-US" sz="24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r>
              <a:rPr lang="en-US" sz="2400" b="1" dirty="0">
                <a:solidFill>
                  <a:schemeClr val="tx1">
                    <a:lumMod val="75000"/>
                    <a:lumOff val="25000"/>
                  </a:schemeClr>
                </a:solidFill>
                <a:latin typeface="Tw Cen MT" panose="020B0602020104020603" pitchFamily="34" charset="0"/>
              </a:rPr>
              <a:t>TensorFlow Datasets is a collection of datasets ready to use, with TensorFlow or other Python ML frameworks, such as Jax. </a:t>
            </a:r>
            <a:endParaRPr lang="en-US" sz="24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r>
              <a:rPr lang="en-US" sz="2400" b="1" dirty="0">
                <a:solidFill>
                  <a:schemeClr val="tx1">
                    <a:lumMod val="75000"/>
                    <a:lumOff val="25000"/>
                  </a:schemeClr>
                </a:solidFill>
                <a:latin typeface="Tw Cen MT" panose="020B0602020104020603" pitchFamily="34" charset="0"/>
              </a:rPr>
              <a:t>All datasets are exposed as tf.data.Datasets , enabling easy-to-use and high-performance input pipelines. </a:t>
            </a:r>
            <a:endParaRPr lang="en-US" sz="24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r>
              <a:rPr lang="en-US" sz="2400" b="1" dirty="0">
                <a:solidFill>
                  <a:schemeClr val="tx1">
                    <a:lumMod val="75000"/>
                    <a:lumOff val="25000"/>
                  </a:schemeClr>
                </a:solidFill>
                <a:latin typeface="Tw Cen MT" panose="020B0602020104020603" pitchFamily="34" charset="0"/>
              </a:rPr>
              <a:t>To get started see the guide and our list of datasets.Keras includes the MNIST dataset as a built-in dataset. </a:t>
            </a:r>
            <a:endParaRPr lang="en-US" sz="24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r>
              <a:rPr lang="en-US" sz="2400" b="1" dirty="0">
                <a:solidFill>
                  <a:schemeClr val="tx1">
                    <a:lumMod val="75000"/>
                    <a:lumOff val="25000"/>
                  </a:schemeClr>
                </a:solidFill>
                <a:latin typeface="Tw Cen MT" panose="020B0602020104020603" pitchFamily="34" charset="0"/>
              </a:rPr>
              <a:t>It is made up of 70,000 28x28 grayscale images, each displaying a single handwritten digit from 0 to 9. The training set is made up of 60,000 images, while the test set is made up of 10,000 images.</a:t>
            </a:r>
            <a:endParaRPr lang="en-US" sz="24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r>
              <a:rPr lang="en-US" sz="2400" b="1" dirty="0">
                <a:solidFill>
                  <a:schemeClr val="tx1">
                    <a:lumMod val="75000"/>
                    <a:lumOff val="25000"/>
                  </a:schemeClr>
                </a:solidFill>
                <a:latin typeface="Tw Cen MT" panose="020B0602020104020603" pitchFamily="34" charset="0"/>
              </a:rPr>
              <a:t>The handwritten digits have been normalized and focused on consistency. </a:t>
            </a:r>
            <a:endParaRPr lang="en-US" sz="24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r>
              <a:rPr lang="en-US" sz="2400" b="1" dirty="0">
                <a:solidFill>
                  <a:schemeClr val="tx1">
                    <a:lumMod val="75000"/>
                    <a:lumOff val="25000"/>
                  </a:schemeClr>
                </a:solidFill>
                <a:latin typeface="Tw Cen MT" panose="020B0602020104020603" pitchFamily="34" charset="0"/>
              </a:rPr>
              <a:t>The dataset is loaded from Keras using the load data() function.TensorFlow is a fantastic machine learning library created by Google's Brain Team and released as open source in 2015. It's designed to be simple to use and applicable to both numeric and neural system challenges, as well as varied spaces. </a:t>
            </a:r>
            <a:endParaRPr lang="en-US" sz="24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endParaRPr lang="en-US" sz="2400" b="1" dirty="0">
              <a:solidFill>
                <a:schemeClr val="tx1">
                  <a:lumMod val="75000"/>
                  <a:lumOff val="25000"/>
                </a:schemeClr>
              </a:solidFill>
              <a:latin typeface="Tw Cen MT" panose="020B0602020104020603" pitchFamily="34" charset="0"/>
            </a:endParaRPr>
          </a:p>
        </p:txBody>
      </p:sp>
      <p:sp>
        <p:nvSpPr>
          <p:cNvPr id="51" name="TextBox 50"/>
          <p:cNvSpPr txBox="1"/>
          <p:nvPr/>
        </p:nvSpPr>
        <p:spPr>
          <a:xfrm>
            <a:off x="2794000" y="-92710"/>
            <a:ext cx="6352540" cy="582295"/>
          </a:xfrm>
          <a:prstGeom prst="rect">
            <a:avLst/>
          </a:prstGeom>
          <a:noFill/>
        </p:spPr>
        <p:txBody>
          <a:bodyPr wrap="square" lIns="91439" tIns="45719" rIns="91439" bIns="45719" rtlCol="0">
            <a:spAutoFit/>
          </a:bodyPr>
          <a:lstStyle/>
          <a:p>
            <a:pPr algn="ctr"/>
            <a:r>
              <a:rPr lang="en-US" sz="3200" b="1" dirty="0">
                <a:gradFill>
                  <a:gsLst>
                    <a:gs pos="0">
                      <a:srgbClr val="E30000"/>
                    </a:gs>
                    <a:gs pos="100000">
                      <a:srgbClr val="760303"/>
                    </a:gs>
                  </a:gsLst>
                  <a:lin scaled="0"/>
                </a:gradFill>
                <a:latin typeface="Tw Cen MT" panose="020B0602020104020603" pitchFamily="34" charset="0"/>
              </a:rPr>
              <a:t>4.USED Dataset</a:t>
            </a:r>
            <a:r>
              <a:rPr lang="en-US" sz="2400" b="1" dirty="0">
                <a:gradFill>
                  <a:gsLst>
                    <a:gs pos="0">
                      <a:srgbClr val="E30000"/>
                    </a:gs>
                    <a:gs pos="100000">
                      <a:srgbClr val="760303"/>
                    </a:gs>
                  </a:gsLst>
                  <a:lin scaled="0"/>
                </a:gradFill>
                <a:latin typeface="Tw Cen MT" panose="020B0602020104020603" pitchFamily="34" charset="0"/>
              </a:rPr>
              <a:t> </a:t>
            </a:r>
            <a:r>
              <a:rPr lang="en-US" sz="2800" b="1" dirty="0">
                <a:solidFill>
                  <a:srgbClr val="FF5969"/>
                </a:solidFill>
                <a:latin typeface="Tw Cen MT" panose="020B0602020104020603" pitchFamily="34" charset="0"/>
              </a:rPr>
              <a:t> </a:t>
            </a:r>
            <a:endParaRPr lang="en-US" sz="2800" b="1" dirty="0">
              <a:solidFill>
                <a:srgbClr val="FF5969"/>
              </a:solidFill>
              <a:latin typeface="Tw Cen MT" panose="020B06020201040206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250" fill="hold"/>
                                        <p:tgtEl>
                                          <p:spTgt spid="51"/>
                                        </p:tgtEl>
                                        <p:attrNameLst>
                                          <p:attrName>ppt_w</p:attrName>
                                        </p:attrNameLst>
                                      </p:cBhvr>
                                      <p:tavLst>
                                        <p:tav tm="0">
                                          <p:val>
                                            <p:fltVal val="0"/>
                                          </p:val>
                                        </p:tav>
                                        <p:tav tm="100000">
                                          <p:val>
                                            <p:strVal val="#ppt_w"/>
                                          </p:val>
                                        </p:tav>
                                      </p:tavLst>
                                    </p:anim>
                                    <p:anim calcmode="lin" valueType="num">
                                      <p:cBhvr>
                                        <p:cTn id="8" dur="250" fill="hold"/>
                                        <p:tgtEl>
                                          <p:spTgt spid="51"/>
                                        </p:tgtEl>
                                        <p:attrNameLst>
                                          <p:attrName>ppt_h</p:attrName>
                                        </p:attrNameLst>
                                      </p:cBhvr>
                                      <p:tavLst>
                                        <p:tav tm="0">
                                          <p:val>
                                            <p:fltVal val="0"/>
                                          </p:val>
                                        </p:tav>
                                        <p:tav tm="100000">
                                          <p:val>
                                            <p:strVal val="#ppt_h"/>
                                          </p:val>
                                        </p:tav>
                                      </p:tavLst>
                                    </p:anim>
                                    <p:animEffect transition="in" filter="fade">
                                      <p:cBhvr>
                                        <p:cTn id="9" dur="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868805" y="1179830"/>
            <a:ext cx="8623300" cy="4831080"/>
          </a:xfrm>
          <a:prstGeom prst="rect">
            <a:avLst/>
          </a:prstGeom>
          <a:noFill/>
        </p:spPr>
        <p:txBody>
          <a:bodyPr wrap="square" rtlCol="0">
            <a:spAutoFit/>
          </a:bodyPr>
          <a:p>
            <a:pPr marL="342900" indent="-342900" algn="l">
              <a:buFont typeface="Arial" panose="020B0604020202020204" pitchFamily="34" charset="0"/>
              <a:buChar char="•"/>
            </a:pPr>
            <a:r>
              <a:rPr lang="en-US" sz="2800" b="1" dirty="0">
                <a:solidFill>
                  <a:schemeClr val="tx1">
                    <a:lumMod val="75000"/>
                    <a:lumOff val="25000"/>
                  </a:schemeClr>
                </a:solidFill>
                <a:latin typeface="Tw Cen MT" panose="020B0602020104020603" pitchFamily="34" charset="0"/>
                <a:sym typeface="+mn-ea"/>
              </a:rPr>
              <a:t>TensorFlow is a low-level tool for doing entangled math that is aimed at specialists who know what they're doing when it comes to building exploratory learning structures, playing with them, and turning them into working programs. </a:t>
            </a:r>
            <a:endParaRPr lang="en-US" sz="2800" b="1" dirty="0">
              <a:solidFill>
                <a:schemeClr val="tx1">
                  <a:lumMod val="75000"/>
                  <a:lumOff val="25000"/>
                </a:schemeClr>
              </a:solidFill>
              <a:latin typeface="Tw Cen MT" panose="020B0602020104020603" pitchFamily="34" charset="0"/>
            </a:endParaRPr>
          </a:p>
          <a:p>
            <a:pPr marL="342900" indent="-342900" algn="l">
              <a:buFont typeface="Arial" panose="020B0604020202020204" pitchFamily="34" charset="0"/>
              <a:buChar char="•"/>
            </a:pPr>
            <a:r>
              <a:rPr lang="en-US" sz="2800" b="1" dirty="0">
                <a:solidFill>
                  <a:schemeClr val="tx1">
                    <a:lumMod val="75000"/>
                    <a:lumOff val="25000"/>
                  </a:schemeClr>
                </a:solidFill>
                <a:latin typeface="Tw Cen MT" panose="020B0602020104020603" pitchFamily="34" charset="0"/>
                <a:sym typeface="+mn-ea"/>
              </a:rPr>
              <a:t>For the most part, it may be seen of as a programming framework in which calculations can be represented as graphs. The graph's nodes represent math activities, while the edges represent multi-dimensional information clusters (tensors) that link them together.</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crosoftTeams-image"/>
          <p:cNvPicPr>
            <a:picLocks noChangeAspect="1"/>
          </p:cNvPicPr>
          <p:nvPr/>
        </p:nvPicPr>
        <p:blipFill>
          <a:blip r:embed="rId1"/>
          <a:stretch>
            <a:fillRect/>
          </a:stretch>
        </p:blipFill>
        <p:spPr>
          <a:xfrm>
            <a:off x="1386205" y="805815"/>
            <a:ext cx="9773920" cy="5233035"/>
          </a:xfrm>
          <a:prstGeom prst="rect">
            <a:avLst/>
          </a:prstGeom>
        </p:spPr>
      </p:pic>
      <p:sp>
        <p:nvSpPr>
          <p:cNvPr id="3" name="Text Box 2"/>
          <p:cNvSpPr txBox="1"/>
          <p:nvPr/>
        </p:nvSpPr>
        <p:spPr>
          <a:xfrm>
            <a:off x="5052060" y="5919470"/>
            <a:ext cx="2256155" cy="521970"/>
          </a:xfrm>
          <a:prstGeom prst="rect">
            <a:avLst/>
          </a:prstGeom>
          <a:noFill/>
        </p:spPr>
        <p:txBody>
          <a:bodyPr wrap="square" rtlCol="0">
            <a:spAutoFit/>
          </a:bodyPr>
          <a:lstStyle/>
          <a:p>
            <a:r>
              <a:rPr lang="en-US" sz="2800">
                <a:solidFill>
                  <a:srgbClr val="C00000"/>
                </a:solidFill>
              </a:rPr>
              <a:t>Block Diagram</a:t>
            </a:r>
            <a:r>
              <a:rPr lang="en-US" sz="2800"/>
              <a:t> </a:t>
            </a:r>
            <a:endParaRPr lang="en-US" sz="2800"/>
          </a:p>
        </p:txBody>
      </p:sp>
      <p:sp>
        <p:nvSpPr>
          <p:cNvPr id="4" name="Text Box 3"/>
          <p:cNvSpPr txBox="1"/>
          <p:nvPr/>
        </p:nvSpPr>
        <p:spPr>
          <a:xfrm>
            <a:off x="756285" y="283845"/>
            <a:ext cx="2342515" cy="521970"/>
          </a:xfrm>
          <a:prstGeom prst="rect">
            <a:avLst/>
          </a:prstGeom>
          <a:noFill/>
        </p:spPr>
        <p:txBody>
          <a:bodyPr wrap="square" rtlCol="0">
            <a:spAutoFit/>
          </a:bodyPr>
          <a:lstStyle/>
          <a:p>
            <a:r>
              <a:rPr lang="en-US" sz="2800" b="1">
                <a:gradFill>
                  <a:gsLst>
                    <a:gs pos="0">
                      <a:srgbClr val="FE4444"/>
                    </a:gs>
                    <a:gs pos="100000">
                      <a:srgbClr val="832B2B"/>
                    </a:gs>
                  </a:gsLst>
                  <a:lin scaled="0"/>
                </a:gradFill>
              </a:rPr>
              <a:t>5.Diagram</a:t>
            </a:r>
            <a:endParaRPr lang="en-US" sz="2800" b="1">
              <a:gradFill>
                <a:gsLst>
                  <a:gs pos="0">
                    <a:srgbClr val="FE4444"/>
                  </a:gs>
                  <a:gs pos="100000">
                    <a:srgbClr val="832B2B"/>
                  </a:gs>
                </a:gsLst>
                <a:lin scaled="0"/>
              </a:gra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3" name="Text Box 2"/>
          <p:cNvSpPr txBox="1"/>
          <p:nvPr/>
        </p:nvSpPr>
        <p:spPr>
          <a:xfrm>
            <a:off x="4873625" y="176530"/>
            <a:ext cx="3683635" cy="583565"/>
          </a:xfrm>
          <a:prstGeom prst="rect">
            <a:avLst/>
          </a:prstGeom>
          <a:noFill/>
        </p:spPr>
        <p:txBody>
          <a:bodyPr wrap="square" rtlCol="0">
            <a:spAutoFit/>
          </a:bodyPr>
          <a:lstStyle/>
          <a:p>
            <a:r>
              <a:rPr lang="en-US" sz="3200" b="1">
                <a:gradFill>
                  <a:gsLst>
                    <a:gs pos="0">
                      <a:srgbClr val="012D86"/>
                    </a:gs>
                    <a:gs pos="100000">
                      <a:srgbClr val="0E2557"/>
                    </a:gs>
                  </a:gsLst>
                  <a:lin scaled="0"/>
                </a:gradFill>
              </a:rPr>
              <a:t>6.Result</a:t>
            </a:r>
            <a:endParaRPr lang="en-US" sz="3200" b="1">
              <a:gradFill>
                <a:gsLst>
                  <a:gs pos="0">
                    <a:srgbClr val="012D86"/>
                  </a:gs>
                  <a:gs pos="100000">
                    <a:srgbClr val="0E2557"/>
                  </a:gs>
                </a:gsLst>
                <a:lin scaled="0"/>
              </a:gradFill>
            </a:endParaRPr>
          </a:p>
        </p:txBody>
      </p:sp>
      <p:sp>
        <p:nvSpPr>
          <p:cNvPr id="4" name="Text Box 3"/>
          <p:cNvSpPr txBox="1"/>
          <p:nvPr/>
        </p:nvSpPr>
        <p:spPr>
          <a:xfrm>
            <a:off x="2097405" y="886460"/>
            <a:ext cx="3802380" cy="368300"/>
          </a:xfrm>
          <a:prstGeom prst="rect">
            <a:avLst/>
          </a:prstGeom>
          <a:noFill/>
        </p:spPr>
        <p:txBody>
          <a:bodyPr wrap="square" rtlCol="0">
            <a:spAutoFit/>
          </a:bodyPr>
          <a:lstStyle/>
          <a:p>
            <a:pPr algn="l"/>
            <a:r>
              <a:rPr lang="en-US" b="1">
                <a:gradFill>
                  <a:gsLst>
                    <a:gs pos="0">
                      <a:srgbClr val="14CD68"/>
                    </a:gs>
                    <a:gs pos="100000">
                      <a:srgbClr val="035C7D"/>
                    </a:gs>
                  </a:gsLst>
                  <a:lin scaled="0"/>
                </a:gradFill>
              </a:rPr>
              <a:t>Test accuracy using Adam is 99.08%</a:t>
            </a:r>
            <a:r>
              <a:rPr lang="en-US"/>
              <a:t>.</a:t>
            </a:r>
            <a:endParaRPr lang="en-US"/>
          </a:p>
        </p:txBody>
      </p:sp>
      <p:pic>
        <p:nvPicPr>
          <p:cNvPr id="6" name="image1.png"/>
          <p:cNvPicPr>
            <a:picLocks noChangeAspect="1"/>
          </p:cNvPicPr>
          <p:nvPr/>
        </p:nvPicPr>
        <p:blipFill>
          <a:blip r:embed="rId1" cstate="print"/>
          <a:stretch>
            <a:fillRect/>
          </a:stretch>
        </p:blipFill>
        <p:spPr>
          <a:xfrm>
            <a:off x="1825625" y="1638935"/>
            <a:ext cx="9391015" cy="398970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540000" y="1452245"/>
            <a:ext cx="9063990" cy="3113405"/>
            <a:chOff x="1403053" y="1930366"/>
            <a:chExt cx="9652119" cy="3113182"/>
          </a:xfrm>
        </p:grpSpPr>
        <p:sp>
          <p:nvSpPr>
            <p:cNvPr id="9" name="TextBox 8"/>
            <p:cNvSpPr txBox="1"/>
            <p:nvPr/>
          </p:nvSpPr>
          <p:spPr>
            <a:xfrm>
              <a:off x="1403053" y="1930366"/>
              <a:ext cx="9652119" cy="460375"/>
            </a:xfrm>
            <a:prstGeom prst="rect">
              <a:avLst/>
            </a:prstGeom>
            <a:noFill/>
          </p:spPr>
          <p:txBody>
            <a:bodyPr wrap="square" rtlCol="0">
              <a:spAutoFit/>
            </a:bodyPr>
            <a:lstStyle/>
            <a:p>
              <a:pPr algn="ctr"/>
              <a:endParaRPr lang="en-US" sz="2400" b="1" dirty="0">
                <a:solidFill>
                  <a:srgbClr val="92D050"/>
                </a:solidFill>
                <a:latin typeface="Tw Cen MT" panose="020B0602020104020603" pitchFamily="34" charset="0"/>
              </a:endParaRPr>
            </a:p>
          </p:txBody>
        </p:sp>
        <p:sp>
          <p:nvSpPr>
            <p:cNvPr id="10" name="TextBox 9"/>
            <p:cNvSpPr txBox="1"/>
            <p:nvPr/>
          </p:nvSpPr>
          <p:spPr>
            <a:xfrm>
              <a:off x="1403053" y="4643438"/>
              <a:ext cx="7483349"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grpSp>
      <p:sp>
        <p:nvSpPr>
          <p:cNvPr id="4" name="Text Box 3"/>
          <p:cNvSpPr txBox="1"/>
          <p:nvPr/>
        </p:nvSpPr>
        <p:spPr>
          <a:xfrm>
            <a:off x="527685" y="569595"/>
            <a:ext cx="3427730" cy="368300"/>
          </a:xfrm>
          <a:prstGeom prst="rect">
            <a:avLst/>
          </a:prstGeom>
          <a:noFill/>
        </p:spPr>
        <p:txBody>
          <a:bodyPr wrap="none" rtlCol="0">
            <a:spAutoFit/>
          </a:bodyPr>
          <a:lstStyle/>
          <a:p>
            <a:pPr algn="l"/>
            <a:r>
              <a:rPr lang="en-US">
                <a:gradFill>
                  <a:gsLst>
                    <a:gs pos="0">
                      <a:srgbClr val="14CD68"/>
                    </a:gs>
                    <a:gs pos="100000">
                      <a:srgbClr val="0B6E38"/>
                    </a:gs>
                  </a:gsLst>
                  <a:lin scaled="0"/>
                </a:gradFill>
              </a:rPr>
              <a:t>Test accuracy using SGD is 99.35 %.</a:t>
            </a:r>
            <a:endParaRPr lang="en-US">
              <a:gradFill>
                <a:gsLst>
                  <a:gs pos="0">
                    <a:srgbClr val="14CD68"/>
                  </a:gs>
                  <a:gs pos="100000">
                    <a:srgbClr val="0B6E38"/>
                  </a:gs>
                </a:gsLst>
                <a:lin scaled="0"/>
              </a:gradFill>
            </a:endParaRPr>
          </a:p>
        </p:txBody>
      </p:sp>
      <p:pic>
        <p:nvPicPr>
          <p:cNvPr id="13" name="image2.png"/>
          <p:cNvPicPr>
            <a:picLocks noChangeAspect="1"/>
          </p:cNvPicPr>
          <p:nvPr/>
        </p:nvPicPr>
        <p:blipFill>
          <a:blip r:embed="rId1" cstate="print"/>
          <a:stretch>
            <a:fillRect/>
          </a:stretch>
        </p:blipFill>
        <p:spPr>
          <a:xfrm>
            <a:off x="527685" y="1275715"/>
            <a:ext cx="10724515" cy="4095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84225" y="704850"/>
            <a:ext cx="3899535" cy="368300"/>
          </a:xfrm>
          <a:prstGeom prst="rect">
            <a:avLst/>
          </a:prstGeom>
          <a:noFill/>
        </p:spPr>
        <p:txBody>
          <a:bodyPr wrap="none" rtlCol="0">
            <a:spAutoFit/>
          </a:bodyPr>
          <a:lstStyle/>
          <a:p>
            <a:pPr algn="l"/>
            <a:r>
              <a:rPr lang="en-US">
                <a:gradFill>
                  <a:gsLst>
                    <a:gs pos="0">
                      <a:srgbClr val="14CD68"/>
                    </a:gs>
                    <a:gs pos="100000">
                      <a:srgbClr val="0B6E38"/>
                    </a:gs>
                  </a:gsLst>
                  <a:lin scaled="0"/>
                </a:gradFill>
              </a:rPr>
              <a:t>Test accuracy using RMSprop is 99.36 %.</a:t>
            </a:r>
            <a:endParaRPr lang="en-US">
              <a:gradFill>
                <a:gsLst>
                  <a:gs pos="0">
                    <a:srgbClr val="14CD68"/>
                  </a:gs>
                  <a:gs pos="100000">
                    <a:srgbClr val="0B6E38"/>
                  </a:gs>
                </a:gsLst>
                <a:lin scaled="0"/>
              </a:gradFill>
            </a:endParaRPr>
          </a:p>
        </p:txBody>
      </p:sp>
      <p:pic>
        <p:nvPicPr>
          <p:cNvPr id="5" name="image3.png"/>
          <p:cNvPicPr>
            <a:picLocks noChangeAspect="1"/>
          </p:cNvPicPr>
          <p:nvPr/>
        </p:nvPicPr>
        <p:blipFill>
          <a:blip r:embed="rId1" cstate="print"/>
          <a:stretch>
            <a:fillRect/>
          </a:stretch>
        </p:blipFill>
        <p:spPr>
          <a:xfrm>
            <a:off x="784225" y="1079500"/>
            <a:ext cx="10299700" cy="43986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40985" y="418465"/>
            <a:ext cx="2693670" cy="583565"/>
          </a:xfrm>
          <a:prstGeom prst="rect">
            <a:avLst/>
          </a:prstGeom>
          <a:noFill/>
        </p:spPr>
        <p:txBody>
          <a:bodyPr wrap="square" rtlCol="0">
            <a:spAutoFit/>
          </a:bodyPr>
          <a:lstStyle/>
          <a:p>
            <a:r>
              <a:rPr lang="en-US" sz="3200" b="1">
                <a:gradFill>
                  <a:gsLst>
                    <a:gs pos="0">
                      <a:srgbClr val="E30000"/>
                    </a:gs>
                    <a:gs pos="100000">
                      <a:srgbClr val="760303"/>
                    </a:gs>
                  </a:gsLst>
                  <a:lin scaled="0"/>
                </a:gradFill>
              </a:rPr>
              <a:t>7. Discussion</a:t>
            </a:r>
            <a:endParaRPr lang="en-US" sz="3200" b="1">
              <a:gradFill>
                <a:gsLst>
                  <a:gs pos="0">
                    <a:srgbClr val="E30000"/>
                  </a:gs>
                  <a:gs pos="100000">
                    <a:srgbClr val="760303"/>
                  </a:gs>
                </a:gsLst>
                <a:lin scaled="0"/>
              </a:gradFill>
            </a:endParaRPr>
          </a:p>
        </p:txBody>
      </p:sp>
      <p:sp>
        <p:nvSpPr>
          <p:cNvPr id="3" name="Text Box 2"/>
          <p:cNvSpPr txBox="1"/>
          <p:nvPr/>
        </p:nvSpPr>
        <p:spPr>
          <a:xfrm>
            <a:off x="1263650" y="1353820"/>
            <a:ext cx="9901555" cy="5029835"/>
          </a:xfrm>
          <a:prstGeom prst="rect">
            <a:avLst/>
          </a:prstGeom>
          <a:noFill/>
        </p:spPr>
        <p:txBody>
          <a:bodyPr wrap="square" rtlCol="0">
            <a:spAutoFit/>
          </a:bodyPr>
          <a:lstStyle/>
          <a:p>
            <a:pPr algn="l">
              <a:lnSpc>
                <a:spcPct val="110000"/>
              </a:lnSpc>
            </a:pPr>
            <a:r>
              <a:rPr lang="en-US" sz="2400" b="1">
                <a:gradFill>
                  <a:gsLst>
                    <a:gs pos="0">
                      <a:srgbClr val="007BD3"/>
                    </a:gs>
                    <a:gs pos="100000">
                      <a:srgbClr val="034373"/>
                    </a:gs>
                  </a:gsLst>
                  <a:lin scaled="0"/>
                </a:gradFill>
              </a:rPr>
              <a:t>Deep learning methods for handwritten digit recognition have been implemented. The most commonly used machine learning algorithms, KNN, SVM, RFC, and CNN, were trained and tested on the same data in order to compare classifiers. A high level of accuracy can be obtained by utilizing these deep learning techniques. In comparison to other research methods, this method focuses on which classifier works best by improving classification model accuracy by more than 99 percent. A CNN model with Keras as the backend and Tensorflow as the software can achieve an accuracy of about 98.72 percent. In this preliminary experiment, CNN achieves an accuracy of 98.72 percent, KNN achieves an accuracy of 96.67 percent, and RFC and SVM perform poorly.</a:t>
            </a:r>
            <a:endParaRPr lang="en-US" sz="2800" b="1">
              <a:gradFill>
                <a:gsLst>
                  <a:gs pos="0">
                    <a:srgbClr val="007BD3"/>
                  </a:gs>
                  <a:gs pos="100000">
                    <a:srgbClr val="034373"/>
                  </a:gs>
                </a:gsLst>
                <a:lin scaled="0"/>
              </a:gradFill>
            </a:endParaRPr>
          </a:p>
          <a:p>
            <a:pPr algn="l">
              <a:lnSpc>
                <a:spcPct val="110000"/>
              </a:lnSpc>
            </a:pPr>
            <a:endParaRPr lang="en-US" sz="2800" b="1">
              <a:gradFill>
                <a:gsLst>
                  <a:gs pos="0">
                    <a:srgbClr val="007BD3"/>
                  </a:gs>
                  <a:gs pos="100000">
                    <a:srgbClr val="034373"/>
                  </a:gs>
                </a:gsLst>
                <a:lin scaled="0"/>
              </a:gra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390650" y="1705610"/>
            <a:ext cx="10010775" cy="2676525"/>
          </a:xfrm>
          <a:prstGeom prst="rect">
            <a:avLst/>
          </a:prstGeom>
          <a:noFill/>
        </p:spPr>
        <p:txBody>
          <a:bodyPr wrap="square" rtlCol="0">
            <a:spAutoFit/>
          </a:bodyPr>
          <a:lstStyle/>
          <a:p>
            <a:pPr algn="l"/>
            <a:r>
              <a:rPr lang="en-US" sz="2800" b="1">
                <a:solidFill>
                  <a:srgbClr val="0070C0"/>
                </a:solidFill>
              </a:rPr>
              <a:t>RMSprop optimizer is preferred because to its accuracy, according to the report's findings. This optimizer has a 0.79 percent loss ratio. It has pseudo-curvature information and is a fairly robust optimizer. It is well-suited to stochastic objectives, making it suitable for micro batch learning. It is more convergent than momentum.</a:t>
            </a:r>
            <a:endParaRPr lang="en-US" sz="2800" b="1">
              <a:solidFill>
                <a:srgbClr val="0070C0"/>
              </a:solidFill>
            </a:endParaRPr>
          </a:p>
        </p:txBody>
      </p:sp>
      <p:sp>
        <p:nvSpPr>
          <p:cNvPr id="4" name="Text Box 3"/>
          <p:cNvSpPr txBox="1"/>
          <p:nvPr/>
        </p:nvSpPr>
        <p:spPr>
          <a:xfrm>
            <a:off x="5224145" y="612140"/>
            <a:ext cx="2004695" cy="521970"/>
          </a:xfrm>
          <a:prstGeom prst="rect">
            <a:avLst/>
          </a:prstGeom>
          <a:noFill/>
        </p:spPr>
        <p:txBody>
          <a:bodyPr wrap="none" rtlCol="0">
            <a:spAutoFit/>
          </a:bodyPr>
          <a:lstStyle/>
          <a:p>
            <a:r>
              <a:rPr lang="en-US" sz="2800" b="1">
                <a:solidFill>
                  <a:srgbClr val="C00000"/>
                </a:solidFill>
              </a:rPr>
              <a:t>7.Discussion</a:t>
            </a:r>
            <a:endParaRPr lang="en-US" sz="2800" b="1">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15" name="Group 14"/>
          <p:cNvGrpSpPr/>
          <p:nvPr/>
        </p:nvGrpSpPr>
        <p:grpSpPr>
          <a:xfrm>
            <a:off x="1279731" y="4819598"/>
            <a:ext cx="10585939" cy="1695915"/>
            <a:chOff x="2740690" y="3874286"/>
            <a:chExt cx="6901001" cy="1695915"/>
          </a:xfrm>
        </p:grpSpPr>
        <p:sp>
          <p:nvSpPr>
            <p:cNvPr id="16" name="TextBox 15"/>
            <p:cNvSpPr txBox="1"/>
            <p:nvPr/>
          </p:nvSpPr>
          <p:spPr>
            <a:xfrm>
              <a:off x="4168474" y="3874286"/>
              <a:ext cx="4045435" cy="584775"/>
            </a:xfrm>
            <a:prstGeom prst="rect">
              <a:avLst/>
            </a:prstGeom>
            <a:noFill/>
          </p:spPr>
          <p:txBody>
            <a:bodyPr wrap="square" rtlCol="0">
              <a:spAutoFit/>
            </a:bodyPr>
            <a:lstStyle/>
            <a:p>
              <a:pPr algn="ctr"/>
              <a:endParaRPr lang="en-US" sz="3200" dirty="0">
                <a:solidFill>
                  <a:srgbClr val="03A1A4"/>
                </a:solidFill>
                <a:latin typeface="Tw Cen MT" panose="020B0602020104020603" pitchFamily="34" charset="0"/>
              </a:endParaRPr>
            </a:p>
          </p:txBody>
        </p:sp>
        <p:sp>
          <p:nvSpPr>
            <p:cNvPr id="17" name="TextBox 16"/>
            <p:cNvSpPr txBox="1"/>
            <p:nvPr/>
          </p:nvSpPr>
          <p:spPr>
            <a:xfrm>
              <a:off x="2740690" y="3880055"/>
              <a:ext cx="6901001" cy="1383665"/>
            </a:xfrm>
            <a:prstGeom prst="rect">
              <a:avLst/>
            </a:prstGeom>
            <a:noFill/>
          </p:spPr>
          <p:txBody>
            <a:bodyPr wrap="square" rtlCol="0">
              <a:spAutoFit/>
            </a:bodyPr>
            <a:lstStyle/>
            <a:p>
              <a:pPr algn="ctr"/>
              <a:r>
                <a:rPr lang="en-US" sz="2800" dirty="0">
                  <a:solidFill>
                    <a:schemeClr val="tx1">
                      <a:lumMod val="65000"/>
                      <a:lumOff val="35000"/>
                    </a:schemeClr>
                  </a:solidFill>
                  <a:latin typeface="Tw Cen MT" panose="020B0602020104020603" pitchFamily="34" charset="0"/>
                </a:rPr>
                <a:t>Today we will discuss about CNN architecture to classify the MNIST</a:t>
              </a:r>
              <a:endParaRPr lang="en-US" sz="2800" dirty="0">
                <a:solidFill>
                  <a:schemeClr val="tx1">
                    <a:lumMod val="65000"/>
                    <a:lumOff val="35000"/>
                  </a:schemeClr>
                </a:solidFill>
                <a:latin typeface="Tw Cen MT" panose="020B0602020104020603" pitchFamily="34" charset="0"/>
              </a:endParaRPr>
            </a:p>
            <a:p>
              <a:pPr algn="ctr"/>
              <a:r>
                <a:rPr lang="en-US" sz="2800" dirty="0">
                  <a:solidFill>
                    <a:schemeClr val="tx1">
                      <a:lumMod val="65000"/>
                      <a:lumOff val="35000"/>
                    </a:schemeClr>
                  </a:solidFill>
                  <a:latin typeface="Tw Cen MT" panose="020B0602020104020603" pitchFamily="34" charset="0"/>
                </a:rPr>
                <a:t>handwritten dataset</a:t>
              </a:r>
              <a:endParaRPr lang="en-US" sz="2800" dirty="0">
                <a:solidFill>
                  <a:schemeClr val="tx1">
                    <a:lumMod val="65000"/>
                    <a:lumOff val="35000"/>
                  </a:schemeClr>
                </a:solidFill>
                <a:latin typeface="Tw Cen MT" panose="020B0602020104020603" pitchFamily="34" charset="0"/>
              </a:endParaRPr>
            </a:p>
            <a:p>
              <a:pPr algn="ctr"/>
              <a:r>
                <a:rPr lang="en-US" sz="2800" dirty="0">
                  <a:solidFill>
                    <a:schemeClr val="tx1">
                      <a:lumMod val="65000"/>
                      <a:lumOff val="35000"/>
                    </a:schemeClr>
                  </a:solidFill>
                  <a:latin typeface="Tw Cen MT" panose="020B0602020104020603" pitchFamily="34" charset="0"/>
                </a:rPr>
                <a:t>         </a:t>
              </a:r>
              <a:endParaRPr lang="en-US" sz="2800" dirty="0">
                <a:solidFill>
                  <a:schemeClr val="tx1">
                    <a:lumMod val="65000"/>
                    <a:lumOff val="35000"/>
                  </a:schemeClr>
                </a:solidFill>
                <a:latin typeface="Tw Cen MT" panose="020B0602020104020603" pitchFamily="34" charset="0"/>
              </a:endParaRPr>
            </a:p>
          </p:txBody>
        </p:sp>
        <p:sp>
          <p:nvSpPr>
            <p:cNvPr id="18" name="TextBox 17"/>
            <p:cNvSpPr txBox="1"/>
            <p:nvPr/>
          </p:nvSpPr>
          <p:spPr>
            <a:xfrm>
              <a:off x="6691093" y="4310531"/>
              <a:ext cx="2593862" cy="521970"/>
            </a:xfrm>
            <a:prstGeom prst="rect">
              <a:avLst/>
            </a:prstGeom>
            <a:noFill/>
          </p:spPr>
          <p:txBody>
            <a:bodyPr wrap="square" rtlCol="0">
              <a:spAutoFit/>
            </a:bodyPr>
            <a:lstStyle/>
            <a:p>
              <a:pPr algn="ctr"/>
              <a:r>
                <a:rPr lang="en-US" sz="2800" dirty="0">
                  <a:solidFill>
                    <a:schemeClr val="tx1">
                      <a:lumMod val="65000"/>
                      <a:lumOff val="35000"/>
                    </a:schemeClr>
                  </a:solidFill>
                  <a:latin typeface="Tw Cen MT" panose="020B0602020104020603" pitchFamily="34" charset="0"/>
                  <a:sym typeface="+mn-ea"/>
                </a:rPr>
                <a:t>using Machine Learning.</a:t>
              </a:r>
              <a:endParaRPr lang="en-US" sz="2800" dirty="0">
                <a:solidFill>
                  <a:schemeClr val="bg1">
                    <a:lumMod val="65000"/>
                  </a:schemeClr>
                </a:solidFill>
                <a:latin typeface="Tw Cen MT" panose="020B0602020104020603" pitchFamily="34" charset="0"/>
              </a:endParaRPr>
            </a:p>
          </p:txBody>
        </p:sp>
        <p:sp>
          <p:nvSpPr>
            <p:cNvPr id="19" name="TextBox 18"/>
            <p:cNvSpPr txBox="1"/>
            <p:nvPr/>
          </p:nvSpPr>
          <p:spPr>
            <a:xfrm>
              <a:off x="2795389" y="5200869"/>
              <a:ext cx="679160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pic>
        <p:nvPicPr>
          <p:cNvPr id="9" name="Picture 8" descr="1_Tm-rpz4i6V_z8GkiF5xjcQ"/>
          <p:cNvPicPr>
            <a:picLocks noChangeAspect="1"/>
          </p:cNvPicPr>
          <p:nvPr/>
        </p:nvPicPr>
        <p:blipFill>
          <a:blip r:embed="rId1"/>
          <a:stretch>
            <a:fillRect/>
          </a:stretch>
        </p:blipFill>
        <p:spPr>
          <a:xfrm>
            <a:off x="2489835" y="114300"/>
            <a:ext cx="8199755" cy="4609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tion design - liquid graphic on Student Show"/>
          <p:cNvPicPr>
            <a:picLocks noChangeAspect="1" noChangeArrowheads="1" noCrop="1"/>
          </p:cNvPicPr>
          <p:nvPr/>
        </p:nvPicPr>
        <p:blipFill>
          <a:blip r:embed="rId1"/>
          <a:srcRect/>
          <a:stretch>
            <a:fillRect/>
          </a:stretch>
        </p:blipFill>
        <p:spPr bwMode="auto">
          <a:xfrm>
            <a:off x="257906" y="2567354"/>
            <a:ext cx="10175632" cy="42906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087816" y="597877"/>
            <a:ext cx="5474677" cy="1524000"/>
          </a:xfrm>
          <a:prstGeom prst="rect">
            <a:avLst/>
          </a:prstGeom>
          <a:effectLst>
            <a:reflection stA="9600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spcCol="0" rtlCol="0" anchor="ctr"/>
          <a:lstStyle/>
          <a:p>
            <a:pPr algn="ctr"/>
            <a:r>
              <a:rPr lang="en-US" sz="4000" dirty="0">
                <a:latin typeface="Impact" panose="020B0806030902050204" pitchFamily="34" charset="0"/>
              </a:rPr>
              <a:t>THANK YOU</a:t>
            </a:r>
            <a:endParaRPr lang="en-US" sz="4000" dirty="0">
              <a:latin typeface="Impact" panose="020B080603090205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プレースホルダー 16"/>
          <p:cNvSpPr>
            <a:spLocks noGrp="1"/>
          </p:cNvSpPr>
          <p:nvPr>
            <p:ph type="body" sz="quarter" idx="11"/>
          </p:nvPr>
        </p:nvSpPr>
        <p:spPr/>
        <p:txBody>
          <a:bodyPr/>
          <a:lstStyle/>
          <a:p>
            <a:endParaRPr kumimoji="1" lang="ja-JP" altLang="en-US" dirty="0"/>
          </a:p>
        </p:txBody>
      </p:sp>
      <p:sp>
        <p:nvSpPr>
          <p:cNvPr id="19" name="テキスト プレースホルダー 18"/>
          <p:cNvSpPr>
            <a:spLocks noGrp="1"/>
          </p:cNvSpPr>
          <p:nvPr>
            <p:ph type="body" sz="quarter" idx="12"/>
          </p:nvPr>
        </p:nvSpPr>
        <p:spPr/>
        <p:txBody>
          <a:bodyPr>
            <a:normAutofit/>
          </a:bodyPr>
          <a:lstStyle/>
          <a:p>
            <a:endParaRPr kumimoji="1" lang="ja-JP" altLang="en-US" dirty="0"/>
          </a:p>
        </p:txBody>
      </p:sp>
      <p:sp>
        <p:nvSpPr>
          <p:cNvPr id="5" name="テキスト プレースホルダー 4"/>
          <p:cNvSpPr>
            <a:spLocks noGrp="1"/>
          </p:cNvSpPr>
          <p:nvPr>
            <p:ph type="body" sz="quarter" idx="13"/>
          </p:nvPr>
        </p:nvSpPr>
        <p:spPr/>
        <p:txBody>
          <a:bodyPr/>
          <a:lstStyle/>
          <a:p>
            <a:endParaRPr kumimoji="1" lang="ja-JP" altLang="en-US"/>
          </a:p>
        </p:txBody>
      </p:sp>
      <p:sp>
        <p:nvSpPr>
          <p:cNvPr id="6" name="テキスト プレースホルダー 5"/>
          <p:cNvSpPr>
            <a:spLocks noGrp="1"/>
          </p:cNvSpPr>
          <p:nvPr>
            <p:ph type="body" sz="quarter" idx="14"/>
          </p:nvPr>
        </p:nvSpPr>
        <p:spPr/>
        <p:txBody>
          <a:bodyPr/>
          <a:lstStyle/>
          <a:p>
            <a:endParaRPr kumimoji="1" lang="ja-JP" altLang="en-US"/>
          </a:p>
        </p:txBody>
      </p:sp>
      <p:sp>
        <p:nvSpPr>
          <p:cNvPr id="8" name="テキスト プレースホルダー 7"/>
          <p:cNvSpPr>
            <a:spLocks noGrp="1"/>
          </p:cNvSpPr>
          <p:nvPr>
            <p:ph type="body" sz="quarter" idx="17"/>
          </p:nvPr>
        </p:nvSpPr>
        <p:spPr/>
        <p:txBody>
          <a:bodyPr/>
          <a:lstStyle/>
          <a:p>
            <a:r>
              <a:rPr lang="en-US" altLang="ja-JP" dirty="0"/>
              <a:t>INTRODUCTION</a:t>
            </a:r>
            <a:endParaRPr lang="ja-JP" altLang="en-US" dirty="0"/>
          </a:p>
        </p:txBody>
      </p:sp>
      <p:sp>
        <p:nvSpPr>
          <p:cNvPr id="9" name="テキスト プレースホルダー 8"/>
          <p:cNvSpPr>
            <a:spLocks noGrp="1"/>
          </p:cNvSpPr>
          <p:nvPr>
            <p:ph type="body" sz="quarter" idx="18"/>
          </p:nvPr>
        </p:nvSpPr>
        <p:spPr/>
        <p:txBody>
          <a:bodyPr/>
          <a:lstStyle/>
          <a:p>
            <a:endParaRPr kumimoji="1" lang="ja-JP" altLang="en-US"/>
          </a:p>
        </p:txBody>
      </p:sp>
      <p:sp>
        <p:nvSpPr>
          <p:cNvPr id="10" name="テキスト プレースホルダー 9"/>
          <p:cNvSpPr>
            <a:spLocks noGrp="1"/>
          </p:cNvSpPr>
          <p:nvPr>
            <p:ph type="body" sz="quarter" idx="19"/>
          </p:nvPr>
        </p:nvSpPr>
        <p:spPr/>
        <p:txBody>
          <a:bodyPr>
            <a:normAutofit fontScale="92500" lnSpcReduction="10000"/>
          </a:bodyPr>
          <a:lstStyle/>
          <a:p>
            <a:endParaRPr kumimoji="1" lang="ja-JP" altLang="en-US"/>
          </a:p>
        </p:txBody>
      </p:sp>
      <p:pic>
        <p:nvPicPr>
          <p:cNvPr id="12" name="図プレースホルダー 11"/>
          <p:cNvPicPr>
            <a:picLocks noGrp="1" noChangeAspect="1"/>
          </p:cNvPicPr>
          <p:nvPr>
            <p:ph type="pic" sz="quarter" idx="16"/>
          </p:nvPr>
        </p:nvPicPr>
        <p:blipFill>
          <a:blip r:embed="rId1" cstate="print">
            <a:extLst>
              <a:ext uri="{28A0092B-C50C-407E-A947-70E740481C1C}">
                <a14:useLocalDpi xmlns:a14="http://schemas.microsoft.com/office/drawing/2010/main" val="0"/>
              </a:ext>
            </a:extLst>
          </a:blip>
          <a:srcRect/>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1200" advTm="4228">
        <p14:flip dir="r"/>
      </p:transition>
    </mc:Choice>
    <mc:Fallback>
      <p:transition spd="slow" advTm="4228">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11" name="Group 10"/>
          <p:cNvGrpSpPr/>
          <p:nvPr/>
        </p:nvGrpSpPr>
        <p:grpSpPr>
          <a:xfrm>
            <a:off x="960526" y="3167326"/>
            <a:ext cx="1162050" cy="523220"/>
            <a:chOff x="318284" y="2123782"/>
            <a:chExt cx="1162050" cy="523220"/>
          </a:xfrm>
        </p:grpSpPr>
        <p:sp>
          <p:nvSpPr>
            <p:cNvPr id="12" name="Oval 11"/>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318284" y="2154897"/>
              <a:ext cx="1162050" cy="46037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01</a:t>
              </a:r>
              <a:endParaRPr lang="en-US" sz="2400" b="1" dirty="0">
                <a:solidFill>
                  <a:srgbClr val="E6E7E9"/>
                </a:solidFill>
                <a:latin typeface="Tw Cen MT" panose="020B0602020104020603" pitchFamily="34" charset="0"/>
              </a:endParaRPr>
            </a:p>
          </p:txBody>
        </p:sp>
      </p:grpSp>
      <p:grpSp>
        <p:nvGrpSpPr>
          <p:cNvPr id="14" name="Group 13"/>
          <p:cNvGrpSpPr/>
          <p:nvPr/>
        </p:nvGrpSpPr>
        <p:grpSpPr>
          <a:xfrm>
            <a:off x="4258997" y="3136211"/>
            <a:ext cx="796925" cy="523220"/>
            <a:chOff x="662610" y="2123782"/>
            <a:chExt cx="796925" cy="523220"/>
          </a:xfrm>
        </p:grpSpPr>
        <p:sp>
          <p:nvSpPr>
            <p:cNvPr id="15" name="Oval 14"/>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62610" y="2154262"/>
              <a:ext cx="796925" cy="46037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02</a:t>
              </a:r>
              <a:endParaRPr lang="en-US" sz="2400" b="1" dirty="0">
                <a:solidFill>
                  <a:srgbClr val="E6E7E9"/>
                </a:solidFill>
                <a:latin typeface="Tw Cen MT" panose="020B0602020104020603" pitchFamily="34" charset="0"/>
              </a:endParaRPr>
            </a:p>
          </p:txBody>
        </p:sp>
      </p:grpSp>
      <p:grpSp>
        <p:nvGrpSpPr>
          <p:cNvPr id="17" name="Group 16"/>
          <p:cNvGrpSpPr/>
          <p:nvPr/>
        </p:nvGrpSpPr>
        <p:grpSpPr>
          <a:xfrm>
            <a:off x="7319830" y="1620127"/>
            <a:ext cx="1086355" cy="2073910"/>
            <a:chOff x="238863" y="2154558"/>
            <a:chExt cx="1086355" cy="2073910"/>
          </a:xfrm>
        </p:grpSpPr>
        <p:sp>
          <p:nvSpPr>
            <p:cNvPr id="18" name="Oval 17"/>
            <p:cNvSpPr/>
            <p:nvPr/>
          </p:nvSpPr>
          <p:spPr>
            <a:xfrm>
              <a:off x="238863" y="3611248"/>
              <a:ext cx="757555" cy="61722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03</a:t>
              </a:r>
              <a:endParaRPr lang="en-US" b="1" dirty="0"/>
            </a:p>
          </p:txBody>
        </p:sp>
        <p:sp>
          <p:nvSpPr>
            <p:cNvPr id="19" name="TextBox 18"/>
            <p:cNvSpPr txBox="1"/>
            <p:nvPr/>
          </p:nvSpPr>
          <p:spPr>
            <a:xfrm>
              <a:off x="662610" y="2154558"/>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03</a:t>
              </a:r>
              <a:endParaRPr lang="en-US" sz="2400" b="1" dirty="0">
                <a:solidFill>
                  <a:srgbClr val="E6E7E9"/>
                </a:solidFill>
                <a:latin typeface="Tw Cen MT" panose="020B0602020104020603" pitchFamily="34" charset="0"/>
              </a:endParaRPr>
            </a:p>
          </p:txBody>
        </p:sp>
      </p:grpSp>
      <p:grpSp>
        <p:nvGrpSpPr>
          <p:cNvPr id="20" name="Group 19"/>
          <p:cNvGrpSpPr/>
          <p:nvPr/>
        </p:nvGrpSpPr>
        <p:grpSpPr>
          <a:xfrm>
            <a:off x="100064" y="4150687"/>
            <a:ext cx="3048141" cy="1126263"/>
            <a:chOff x="264581" y="4464396"/>
            <a:chExt cx="3048141" cy="1126263"/>
          </a:xfrm>
        </p:grpSpPr>
        <p:sp>
          <p:nvSpPr>
            <p:cNvPr id="21" name="TextBox 20"/>
            <p:cNvSpPr txBox="1"/>
            <p:nvPr/>
          </p:nvSpPr>
          <p:spPr>
            <a:xfrm>
              <a:off x="484046" y="4464396"/>
              <a:ext cx="2644771" cy="460375"/>
            </a:xfrm>
            <a:prstGeom prst="rect">
              <a:avLst/>
            </a:prstGeom>
            <a:noFill/>
          </p:spPr>
          <p:txBody>
            <a:bodyPr wrap="square" rtlCol="0">
              <a:spAutoFit/>
            </a:bodyPr>
            <a:lstStyle/>
            <a:p>
              <a:pPr algn="ctr"/>
              <a:r>
                <a:rPr lang="en-US" sz="2400" dirty="0">
                  <a:solidFill>
                    <a:srgbClr val="FF5969"/>
                  </a:solidFill>
                  <a:latin typeface="Tw Cen MT" panose="020B0602020104020603" pitchFamily="34" charset="0"/>
                </a:rPr>
                <a:t>Ovizit Das Joy</a:t>
              </a:r>
              <a:endParaRPr lang="en-US" sz="2400" dirty="0">
                <a:solidFill>
                  <a:srgbClr val="FF5969"/>
                </a:solidFill>
                <a:latin typeface="Tw Cen MT" panose="020B0602020104020603" pitchFamily="34" charset="0"/>
              </a:endParaRPr>
            </a:p>
          </p:txBody>
        </p:sp>
        <p:sp>
          <p:nvSpPr>
            <p:cNvPr id="23" name="TextBox 22"/>
            <p:cNvSpPr txBox="1"/>
            <p:nvPr/>
          </p:nvSpPr>
          <p:spPr>
            <a:xfrm>
              <a:off x="264581" y="5222359"/>
              <a:ext cx="3048141" cy="368300"/>
            </a:xfrm>
            <a:prstGeom prst="rect">
              <a:avLst/>
            </a:prstGeom>
            <a:noFill/>
          </p:spPr>
          <p:txBody>
            <a:bodyPr wrap="square" rtlCol="0">
              <a:spAutoFit/>
            </a:bodyPr>
            <a:lstStyle/>
            <a:p>
              <a:pPr algn="ctr"/>
              <a:r>
                <a:rPr lang="en-US" b="1" dirty="0">
                  <a:gradFill>
                    <a:gsLst>
                      <a:gs pos="0">
                        <a:srgbClr val="E30000"/>
                      </a:gs>
                      <a:gs pos="100000">
                        <a:srgbClr val="760303"/>
                      </a:gs>
                    </a:gsLst>
                    <a:lin scaled="0"/>
                  </a:gradFill>
                  <a:latin typeface="Tw Cen MT" panose="020B0602020104020603" pitchFamily="34" charset="0"/>
                </a:rPr>
                <a:t>18-37945-2</a:t>
              </a:r>
              <a:endParaRPr lang="en-US" b="1" dirty="0">
                <a:gradFill>
                  <a:gsLst>
                    <a:gs pos="0">
                      <a:srgbClr val="E30000"/>
                    </a:gs>
                    <a:gs pos="100000">
                      <a:srgbClr val="760303"/>
                    </a:gs>
                  </a:gsLst>
                  <a:lin scaled="0"/>
                </a:gradFill>
                <a:latin typeface="Tw Cen MT" panose="020B0602020104020603" pitchFamily="34" charset="0"/>
              </a:endParaRPr>
            </a:p>
          </p:txBody>
        </p:sp>
      </p:grpSp>
      <p:grpSp>
        <p:nvGrpSpPr>
          <p:cNvPr id="24" name="Group 23"/>
          <p:cNvGrpSpPr/>
          <p:nvPr/>
        </p:nvGrpSpPr>
        <p:grpSpPr>
          <a:xfrm>
            <a:off x="2978782" y="4150827"/>
            <a:ext cx="3048141" cy="1174523"/>
            <a:chOff x="3143051" y="4416136"/>
            <a:chExt cx="3048141" cy="1174523"/>
          </a:xfrm>
        </p:grpSpPr>
        <p:sp>
          <p:nvSpPr>
            <p:cNvPr id="25" name="TextBox 24"/>
            <p:cNvSpPr txBox="1"/>
            <p:nvPr/>
          </p:nvSpPr>
          <p:spPr>
            <a:xfrm>
              <a:off x="3344736" y="4416136"/>
              <a:ext cx="2644771" cy="829945"/>
            </a:xfrm>
            <a:prstGeom prst="rect">
              <a:avLst/>
            </a:prstGeom>
            <a:noFill/>
          </p:spPr>
          <p:txBody>
            <a:bodyPr wrap="square" rtlCol="0">
              <a:spAutoFit/>
            </a:bodyPr>
            <a:lstStyle/>
            <a:p>
              <a:pPr algn="ctr"/>
              <a:r>
                <a:rPr lang="en-US" sz="2400" dirty="0">
                  <a:solidFill>
                    <a:srgbClr val="03A1A4"/>
                  </a:solidFill>
                  <a:latin typeface="Tw Cen MT" panose="020B0602020104020603" pitchFamily="34" charset="0"/>
                </a:rPr>
                <a:t>Asif, Abu Junaed Mohd</a:t>
              </a:r>
              <a:endParaRPr lang="en-US" sz="2400" dirty="0">
                <a:solidFill>
                  <a:srgbClr val="03A1A4"/>
                </a:solidFill>
                <a:latin typeface="Tw Cen MT" panose="020B0602020104020603" pitchFamily="34" charset="0"/>
              </a:endParaRPr>
            </a:p>
          </p:txBody>
        </p:sp>
        <p:sp>
          <p:nvSpPr>
            <p:cNvPr id="27" name="TextBox 26"/>
            <p:cNvSpPr txBox="1"/>
            <p:nvPr/>
          </p:nvSpPr>
          <p:spPr>
            <a:xfrm>
              <a:off x="3143051" y="5222359"/>
              <a:ext cx="3048141" cy="368300"/>
            </a:xfrm>
            <a:prstGeom prst="rect">
              <a:avLst/>
            </a:prstGeom>
            <a:noFill/>
          </p:spPr>
          <p:txBody>
            <a:bodyPr wrap="square" rtlCol="0">
              <a:spAutoFit/>
            </a:bodyPr>
            <a:lstStyle/>
            <a:p>
              <a:pPr algn="ctr"/>
              <a:r>
                <a:rPr lang="en-US" b="1" dirty="0">
                  <a:solidFill>
                    <a:srgbClr val="C00000"/>
                  </a:solidFill>
                  <a:latin typeface="Tw Cen MT" panose="020B0602020104020603" pitchFamily="34" charset="0"/>
                </a:rPr>
                <a:t>19-40464-1</a:t>
              </a:r>
              <a:endParaRPr lang="en-US" b="1" dirty="0">
                <a:solidFill>
                  <a:srgbClr val="C00000"/>
                </a:solidFill>
                <a:latin typeface="Tw Cen MT" panose="020B0602020104020603" pitchFamily="34" charset="0"/>
              </a:endParaRPr>
            </a:p>
          </p:txBody>
        </p:sp>
      </p:grpSp>
      <p:grpSp>
        <p:nvGrpSpPr>
          <p:cNvPr id="28" name="Group 27"/>
          <p:cNvGrpSpPr/>
          <p:nvPr/>
        </p:nvGrpSpPr>
        <p:grpSpPr>
          <a:xfrm>
            <a:off x="6127643" y="4112243"/>
            <a:ext cx="2745736" cy="1169544"/>
            <a:chOff x="6291912" y="4416136"/>
            <a:chExt cx="2745736" cy="1169544"/>
          </a:xfrm>
        </p:grpSpPr>
        <p:sp>
          <p:nvSpPr>
            <p:cNvPr id="29" name="TextBox 28"/>
            <p:cNvSpPr txBox="1"/>
            <p:nvPr/>
          </p:nvSpPr>
          <p:spPr>
            <a:xfrm>
              <a:off x="6392877" y="4416136"/>
              <a:ext cx="2644771" cy="460375"/>
            </a:xfrm>
            <a:prstGeom prst="rect">
              <a:avLst/>
            </a:prstGeom>
            <a:noFill/>
          </p:spPr>
          <p:txBody>
            <a:bodyPr wrap="square" rtlCol="0">
              <a:spAutoFit/>
            </a:bodyPr>
            <a:lstStyle/>
            <a:p>
              <a:pPr algn="ctr"/>
              <a:r>
                <a:rPr lang="en-US" sz="2400" dirty="0">
                  <a:solidFill>
                    <a:srgbClr val="5D7373"/>
                  </a:solidFill>
                  <a:latin typeface="Tw Cen MT" panose="020B0602020104020603" pitchFamily="34" charset="0"/>
                </a:rPr>
                <a:t>Rahman, Mahjabin</a:t>
              </a:r>
              <a:endParaRPr lang="en-US" sz="2400" dirty="0">
                <a:solidFill>
                  <a:srgbClr val="5D7373"/>
                </a:solidFill>
                <a:latin typeface="Tw Cen MT" panose="020B0602020104020603" pitchFamily="34" charset="0"/>
              </a:endParaRPr>
            </a:p>
          </p:txBody>
        </p:sp>
        <p:sp>
          <p:nvSpPr>
            <p:cNvPr id="30" name="TextBox 29"/>
            <p:cNvSpPr txBox="1"/>
            <p:nvPr/>
          </p:nvSpPr>
          <p:spPr>
            <a:xfrm>
              <a:off x="6291912" y="5217380"/>
              <a:ext cx="2644771" cy="368300"/>
            </a:xfrm>
            <a:prstGeom prst="rect">
              <a:avLst/>
            </a:prstGeom>
            <a:noFill/>
          </p:spPr>
          <p:txBody>
            <a:bodyPr wrap="square" rtlCol="0">
              <a:spAutoFit/>
            </a:bodyPr>
            <a:lstStyle/>
            <a:p>
              <a:pPr algn="ctr"/>
              <a:r>
                <a:rPr lang="en-US" b="1" dirty="0">
                  <a:gradFill>
                    <a:gsLst>
                      <a:gs pos="0">
                        <a:srgbClr val="E30000"/>
                      </a:gs>
                      <a:gs pos="100000">
                        <a:srgbClr val="760303"/>
                      </a:gs>
                    </a:gsLst>
                    <a:lin scaled="0"/>
                  </a:gradFill>
                  <a:latin typeface="Tw Cen MT" panose="020B0602020104020603" pitchFamily="34" charset="0"/>
                </a:rPr>
                <a:t>19-40336-1</a:t>
              </a:r>
              <a:endParaRPr lang="en-US" b="1" dirty="0">
                <a:gradFill>
                  <a:gsLst>
                    <a:gs pos="0">
                      <a:srgbClr val="E30000"/>
                    </a:gs>
                    <a:gs pos="100000">
                      <a:srgbClr val="760303"/>
                    </a:gs>
                  </a:gsLst>
                  <a:lin scaled="0"/>
                </a:gradFill>
                <a:latin typeface="Tw Cen MT" panose="020B0602020104020603" pitchFamily="34" charset="0"/>
              </a:endParaRPr>
            </a:p>
          </p:txBody>
        </p:sp>
      </p:grpSp>
      <p:grpSp>
        <p:nvGrpSpPr>
          <p:cNvPr id="39" name="Group 38"/>
          <p:cNvGrpSpPr/>
          <p:nvPr/>
        </p:nvGrpSpPr>
        <p:grpSpPr>
          <a:xfrm>
            <a:off x="9479255" y="3075952"/>
            <a:ext cx="1272540" cy="2038077"/>
            <a:chOff x="75870" y="2057061"/>
            <a:chExt cx="1272540" cy="2038077"/>
          </a:xfrm>
        </p:grpSpPr>
        <p:sp>
          <p:nvSpPr>
            <p:cNvPr id="40" name="Oval 39"/>
            <p:cNvSpPr/>
            <p:nvPr/>
          </p:nvSpPr>
          <p:spPr>
            <a:xfrm>
              <a:off x="639750" y="2057061"/>
              <a:ext cx="708660" cy="66548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04</a:t>
              </a:r>
              <a:endParaRPr lang="en-US" b="1" dirty="0"/>
            </a:p>
          </p:txBody>
        </p:sp>
        <p:sp>
          <p:nvSpPr>
            <p:cNvPr id="41" name="TextBox 40"/>
            <p:cNvSpPr txBox="1"/>
            <p:nvPr/>
          </p:nvSpPr>
          <p:spPr>
            <a:xfrm>
              <a:off x="75870" y="3633473"/>
              <a:ext cx="662608" cy="461665"/>
            </a:xfrm>
            <a:prstGeom prst="rect">
              <a:avLst/>
            </a:prstGeom>
            <a:noFill/>
          </p:spPr>
          <p:txBody>
            <a:bodyPr wrap="square" rtlCol="0">
              <a:spAutoFit/>
            </a:bodyPr>
            <a:lstStyle/>
            <a:p>
              <a:pPr algn="ctr"/>
              <a:r>
                <a:rPr lang="en-US" sz="2400" b="1" dirty="0">
                  <a:solidFill>
                    <a:srgbClr val="E6E7E9"/>
                  </a:solidFill>
                  <a:latin typeface="Tw Cen MT" panose="020B0602020104020603" pitchFamily="34" charset="0"/>
                </a:rPr>
                <a:t>04</a:t>
              </a:r>
              <a:endParaRPr lang="en-US" sz="2400" b="1" dirty="0">
                <a:solidFill>
                  <a:srgbClr val="E6E7E9"/>
                </a:solidFill>
                <a:latin typeface="Tw Cen MT" panose="020B0602020104020603" pitchFamily="34" charset="0"/>
              </a:endParaRPr>
            </a:p>
          </p:txBody>
        </p:sp>
      </p:grpSp>
      <p:grpSp>
        <p:nvGrpSpPr>
          <p:cNvPr id="42" name="Group 41"/>
          <p:cNvGrpSpPr/>
          <p:nvPr/>
        </p:nvGrpSpPr>
        <p:grpSpPr>
          <a:xfrm>
            <a:off x="8873335" y="4150827"/>
            <a:ext cx="3048141" cy="1128168"/>
            <a:chOff x="3143051" y="4416136"/>
            <a:chExt cx="3048141" cy="1128168"/>
          </a:xfrm>
        </p:grpSpPr>
        <p:sp>
          <p:nvSpPr>
            <p:cNvPr id="43" name="TextBox 42"/>
            <p:cNvSpPr txBox="1"/>
            <p:nvPr/>
          </p:nvSpPr>
          <p:spPr>
            <a:xfrm>
              <a:off x="3344736" y="4416136"/>
              <a:ext cx="2644771" cy="461665"/>
            </a:xfrm>
            <a:prstGeom prst="rect">
              <a:avLst/>
            </a:prstGeom>
            <a:noFill/>
          </p:spPr>
          <p:txBody>
            <a:bodyPr wrap="square" rtlCol="0">
              <a:spAutoFit/>
            </a:bodyPr>
            <a:lstStyle/>
            <a:p>
              <a:pPr algn="ctr"/>
              <a:r>
                <a:rPr lang="en-US" sz="2400" dirty="0">
                  <a:solidFill>
                    <a:schemeClr val="tx1">
                      <a:lumMod val="65000"/>
                      <a:lumOff val="35000"/>
                    </a:schemeClr>
                  </a:solidFill>
                  <a:latin typeface="Tw Cen MT" panose="020B0602020104020603" pitchFamily="34" charset="0"/>
                </a:rPr>
                <a:t>ABU TALHA FAHIM</a:t>
              </a:r>
              <a:endParaRPr lang="en-US" sz="2400" dirty="0">
                <a:solidFill>
                  <a:schemeClr val="tx1">
                    <a:lumMod val="65000"/>
                    <a:lumOff val="35000"/>
                  </a:schemeClr>
                </a:solidFill>
                <a:latin typeface="Tw Cen MT" panose="020B0602020104020603" pitchFamily="34" charset="0"/>
              </a:endParaRPr>
            </a:p>
          </p:txBody>
        </p:sp>
        <p:sp>
          <p:nvSpPr>
            <p:cNvPr id="45" name="TextBox 44"/>
            <p:cNvSpPr txBox="1"/>
            <p:nvPr/>
          </p:nvSpPr>
          <p:spPr>
            <a:xfrm>
              <a:off x="3143051" y="5176004"/>
              <a:ext cx="3048141" cy="368300"/>
            </a:xfrm>
            <a:prstGeom prst="rect">
              <a:avLst/>
            </a:prstGeom>
            <a:noFill/>
          </p:spPr>
          <p:txBody>
            <a:bodyPr wrap="square" rtlCol="0">
              <a:spAutoFit/>
            </a:bodyPr>
            <a:lstStyle/>
            <a:p>
              <a:pPr algn="ctr"/>
              <a:r>
                <a:rPr lang="en-US" b="1" smtClean="0">
                  <a:gradFill>
                    <a:gsLst>
                      <a:gs pos="0">
                        <a:srgbClr val="E30000"/>
                      </a:gs>
                      <a:gs pos="100000">
                        <a:srgbClr val="760303"/>
                      </a:gs>
                    </a:gsLst>
                    <a:lin scaled="0"/>
                  </a:gradFill>
                  <a:latin typeface="Tw Cen MT" panose="020B0602020104020603" pitchFamily="34" charset="0"/>
                </a:rPr>
                <a:t>18-38125-2</a:t>
              </a:r>
              <a:endParaRPr lang="en-US" b="1" dirty="0" smtClean="0">
                <a:gradFill>
                  <a:gsLst>
                    <a:gs pos="0">
                      <a:srgbClr val="E30000"/>
                    </a:gs>
                    <a:gs pos="100000">
                      <a:srgbClr val="760303"/>
                    </a:gs>
                  </a:gsLst>
                  <a:lin scaled="0"/>
                </a:gradFill>
                <a:latin typeface="Tw Cen MT" panose="020B0602020104020603" pitchFamily="34" charset="0"/>
              </a:endParaRPr>
            </a:p>
          </p:txBody>
        </p:sp>
      </p:grpSp>
      <p:pic>
        <p:nvPicPr>
          <p:cNvPr id="2" name="Picture 1" descr="260149303_2732577873707035_6928038786057599791_n"/>
          <p:cNvPicPr>
            <a:picLocks noChangeAspect="1"/>
          </p:cNvPicPr>
          <p:nvPr/>
        </p:nvPicPr>
        <p:blipFill>
          <a:blip r:embed="rId1"/>
          <a:stretch>
            <a:fillRect/>
          </a:stretch>
        </p:blipFill>
        <p:spPr>
          <a:xfrm>
            <a:off x="6398895" y="1428750"/>
            <a:ext cx="2162810" cy="2463165"/>
          </a:xfrm>
          <a:prstGeom prst="rect">
            <a:avLst/>
          </a:prstGeom>
        </p:spPr>
      </p:pic>
      <p:pic>
        <p:nvPicPr>
          <p:cNvPr id="3" name="Picture 2" descr="223394231_1798379217034612_2566863445028202078_n"/>
          <p:cNvPicPr>
            <a:picLocks noChangeAspect="1"/>
          </p:cNvPicPr>
          <p:nvPr/>
        </p:nvPicPr>
        <p:blipFill>
          <a:blip r:embed="rId2"/>
          <a:stretch>
            <a:fillRect/>
          </a:stretch>
        </p:blipFill>
        <p:spPr>
          <a:xfrm>
            <a:off x="692150" y="1428750"/>
            <a:ext cx="2089785" cy="2265045"/>
          </a:xfrm>
          <a:prstGeom prst="rect">
            <a:avLst/>
          </a:prstGeom>
        </p:spPr>
      </p:pic>
      <p:pic>
        <p:nvPicPr>
          <p:cNvPr id="4" name="Picture 3" descr="134079476_1123823948037525_5951218573155527613_n"/>
          <p:cNvPicPr>
            <a:picLocks noChangeAspect="1"/>
          </p:cNvPicPr>
          <p:nvPr/>
        </p:nvPicPr>
        <p:blipFill>
          <a:blip r:embed="rId3"/>
          <a:stretch>
            <a:fillRect/>
          </a:stretch>
        </p:blipFill>
        <p:spPr>
          <a:xfrm>
            <a:off x="3475990" y="1428750"/>
            <a:ext cx="2362835" cy="2353310"/>
          </a:xfrm>
          <a:prstGeom prst="rect">
            <a:avLst/>
          </a:prstGeom>
        </p:spPr>
      </p:pic>
      <p:pic>
        <p:nvPicPr>
          <p:cNvPr id="5" name="Picture 4" descr="76713907_3062537430638863_117844835926278144_n"/>
          <p:cNvPicPr>
            <a:picLocks noChangeAspect="1"/>
          </p:cNvPicPr>
          <p:nvPr/>
        </p:nvPicPr>
        <p:blipFill>
          <a:blip r:embed="rId4"/>
          <a:stretch>
            <a:fillRect/>
          </a:stretch>
        </p:blipFill>
        <p:spPr>
          <a:xfrm>
            <a:off x="9040495" y="1419860"/>
            <a:ext cx="2694305" cy="2691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anim calcmode="lin" valueType="num">
                                      <p:cBhvr>
                                        <p:cTn id="26" dur="500" fill="hold"/>
                                        <p:tgtEl>
                                          <p:spTgt spid="24"/>
                                        </p:tgtEl>
                                        <p:attrNameLst>
                                          <p:attrName>ppt_x</p:attrName>
                                        </p:attrNameLst>
                                      </p:cBhvr>
                                      <p:tavLst>
                                        <p:tav tm="0">
                                          <p:val>
                                            <p:strVal val="#ppt_x"/>
                                          </p:val>
                                        </p:tav>
                                        <p:tav tm="100000">
                                          <p:val>
                                            <p:strVal val="#ppt_x"/>
                                          </p:val>
                                        </p:tav>
                                      </p:tavLst>
                                    </p:anim>
                                    <p:anim calcmode="lin" valueType="num">
                                      <p:cBhvr>
                                        <p:cTn id="27" dur="500" fill="hold"/>
                                        <p:tgtEl>
                                          <p:spTgt spid="24"/>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500"/>
                                        <p:tgtEl>
                                          <p:spTgt spid="42"/>
                                        </p:tgtEl>
                                      </p:cBhvr>
                                    </p:animEffect>
                                    <p:anim calcmode="lin" valueType="num">
                                      <p:cBhvr>
                                        <p:cTn id="50" dur="500" fill="hold"/>
                                        <p:tgtEl>
                                          <p:spTgt spid="42"/>
                                        </p:tgtEl>
                                        <p:attrNameLst>
                                          <p:attrName>ppt_x</p:attrName>
                                        </p:attrNameLst>
                                      </p:cBhvr>
                                      <p:tavLst>
                                        <p:tav tm="0">
                                          <p:val>
                                            <p:strVal val="#ppt_x"/>
                                          </p:val>
                                        </p:tav>
                                        <p:tav tm="100000">
                                          <p:val>
                                            <p:strVal val="#ppt_x"/>
                                          </p:val>
                                        </p:tav>
                                      </p:tavLst>
                                    </p:anim>
                                    <p:anim calcmode="lin" valueType="num">
                                      <p:cBhvr>
                                        <p:cTn id="51"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EF3078"/>
                </a:solidFill>
                <a:latin typeface="Tw Cen MT" panose="020B0602020104020603" pitchFamily="34" charset="0"/>
              </a:rPr>
              <a:t>                 1</a:t>
            </a:r>
            <a:r>
              <a:rPr lang="en-US" b="1" dirty="0">
                <a:solidFill>
                  <a:srgbClr val="EF3078"/>
                </a:solidFill>
                <a:latin typeface="Tw Cen MT" panose="020B0602020104020603" pitchFamily="34" charset="0"/>
              </a:rPr>
              <a:t>. Problem Definition </a:t>
            </a:r>
            <a:br>
              <a:rPr lang="en-US" b="1" dirty="0">
                <a:solidFill>
                  <a:srgbClr val="EF3078"/>
                </a:solidFill>
                <a:latin typeface="Tw Cen MT" panose="020B0602020104020603" pitchFamily="34" charset="0"/>
              </a:rPr>
            </a:br>
            <a:endParaRPr lang="en-US" dirty="0"/>
          </a:p>
        </p:txBody>
      </p:sp>
      <p:sp>
        <p:nvSpPr>
          <p:cNvPr id="3" name="Content Placeholder 2"/>
          <p:cNvSpPr>
            <a:spLocks noGrp="1"/>
          </p:cNvSpPr>
          <p:nvPr>
            <p:ph idx="1"/>
          </p:nvPr>
        </p:nvSpPr>
        <p:spPr/>
        <p:txBody>
          <a:bodyPr>
            <a:normAutofit lnSpcReduction="10000"/>
          </a:bodyPr>
          <a:lstStyle/>
          <a:p>
            <a:r>
              <a:rPr lang="en-US" sz="2400" b="1" dirty="0">
                <a:solidFill>
                  <a:schemeClr val="tx1"/>
                </a:solidFill>
              </a:rPr>
              <a:t>MNIST contains a huge number of handwritten text data sets, which are frequently used for CNN deep model training, testing, and validation</a:t>
            </a:r>
            <a:r>
              <a:rPr lang="en-US" sz="2400" b="1" dirty="0" smtClean="0">
                <a:solidFill>
                  <a:schemeClr val="tx1"/>
                </a:solidFill>
              </a:rPr>
              <a:t>.</a:t>
            </a:r>
            <a:endParaRPr lang="en-US" sz="2400" b="1" dirty="0" smtClean="0">
              <a:solidFill>
                <a:schemeClr val="tx1"/>
              </a:solidFill>
            </a:endParaRPr>
          </a:p>
          <a:p>
            <a:r>
              <a:rPr lang="en-US" sz="2400" b="1" dirty="0">
                <a:solidFill>
                  <a:schemeClr val="tx1"/>
                </a:solidFill>
              </a:rPr>
              <a:t>In this tutorial, we created an efficient model with several </a:t>
            </a:r>
            <a:r>
              <a:rPr lang="en-US" sz="2400" b="1" dirty="0" err="1" smtClean="0">
                <a:solidFill>
                  <a:schemeClr val="tx1"/>
                </a:solidFill>
              </a:rPr>
              <a:t>relus</a:t>
            </a:r>
            <a:r>
              <a:rPr lang="en-US" sz="2400" b="1" dirty="0" smtClean="0">
                <a:solidFill>
                  <a:schemeClr val="tx1"/>
                </a:solidFill>
              </a:rPr>
              <a:t> </a:t>
            </a:r>
            <a:r>
              <a:rPr lang="en-US" sz="2400" b="1" dirty="0">
                <a:solidFill>
                  <a:schemeClr val="tx1"/>
                </a:solidFill>
              </a:rPr>
              <a:t>and pooling layers</a:t>
            </a:r>
            <a:r>
              <a:rPr lang="en-US" sz="2400" b="1" dirty="0" smtClean="0">
                <a:solidFill>
                  <a:schemeClr val="tx1"/>
                </a:solidFill>
              </a:rPr>
              <a:t>.</a:t>
            </a:r>
            <a:endParaRPr lang="en-US" sz="2400" b="1" dirty="0" smtClean="0">
              <a:solidFill>
                <a:schemeClr val="tx1"/>
              </a:solidFill>
            </a:endParaRPr>
          </a:p>
          <a:p>
            <a:r>
              <a:rPr lang="en-US" sz="2400" b="1" dirty="0">
                <a:solidFill>
                  <a:schemeClr val="tx1"/>
                </a:solidFill>
              </a:rPr>
              <a:t>On the MNIST data set, which of the following is rated with 98.45% accuracy</a:t>
            </a:r>
            <a:r>
              <a:rPr lang="en-US" sz="2400" b="1" dirty="0" smtClean="0">
                <a:solidFill>
                  <a:schemeClr val="tx1"/>
                </a:solidFill>
              </a:rPr>
              <a:t>?</a:t>
            </a:r>
            <a:endParaRPr lang="en-US" sz="2400" b="1" dirty="0" smtClean="0">
              <a:solidFill>
                <a:schemeClr val="tx1"/>
              </a:solidFill>
            </a:endParaRPr>
          </a:p>
          <a:p>
            <a:r>
              <a:rPr lang="en-US" sz="2400" b="1" dirty="0" smtClean="0">
                <a:solidFill>
                  <a:schemeClr val="tx1"/>
                </a:solidFill>
              </a:rPr>
              <a:t>This </a:t>
            </a:r>
            <a:r>
              <a:rPr lang="en-US" sz="2400" b="1" dirty="0">
                <a:solidFill>
                  <a:schemeClr val="tx1"/>
                </a:solidFill>
              </a:rPr>
              <a:t>model is also tested on a similar type of random picture data set, which provides excellent accuracy results</a:t>
            </a:r>
            <a:r>
              <a:rPr lang="en-US" sz="2400" b="1" dirty="0" smtClean="0">
                <a:solidFill>
                  <a:schemeClr val="tx1"/>
                </a:solidFill>
              </a:rPr>
              <a:t>.</a:t>
            </a:r>
            <a:endParaRPr lang="en-US" sz="2400" b="1" dirty="0" smtClean="0">
              <a:solidFill>
                <a:schemeClr val="tx1"/>
              </a:solidFill>
            </a:endParaRPr>
          </a:p>
          <a:p>
            <a:r>
              <a:rPr lang="en-US" sz="2400" b="1" dirty="0">
                <a:solidFill>
                  <a:schemeClr val="tx1"/>
                </a:solidFill>
              </a:rPr>
              <a:t>. Even a simple three-layer neural network can easily achieve accuracies of more than 98 percent (i.e. an error of less than 2</a:t>
            </a:r>
            <a:r>
              <a:rPr lang="en-US" sz="2400" b="1" dirty="0" smtClean="0">
                <a:solidFill>
                  <a:schemeClr val="tx1"/>
                </a:solidFill>
              </a:rPr>
              <a:t>%).</a:t>
            </a:r>
            <a:endParaRPr lang="en-US" sz="2400" b="1" dirty="0" smtClean="0">
              <a:solidFill>
                <a:schemeClr val="tx1"/>
              </a:solidFill>
            </a:endParaRPr>
          </a:p>
          <a:p>
            <a:r>
              <a:rPr lang="en-US" sz="2400" b="1" dirty="0">
                <a:solidFill>
                  <a:schemeClr val="tx1"/>
                </a:solidFill>
              </a:rPr>
              <a:t>To play with that dataset, no preprocessing is required because all digits are size-normalized and centered in the image.</a:t>
            </a:r>
            <a:endParaRPr lang="en-US" sz="24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6100" y="279"/>
            <a:ext cx="12039600" cy="6734698"/>
            <a:chOff x="985383" y="3019820"/>
            <a:chExt cx="2336800" cy="3048652"/>
          </a:xfrm>
        </p:grpSpPr>
        <p:sp>
          <p:nvSpPr>
            <p:cNvPr id="3" name="TextBox 2"/>
            <p:cNvSpPr txBox="1"/>
            <p:nvPr/>
          </p:nvSpPr>
          <p:spPr>
            <a:xfrm>
              <a:off x="985383" y="3019820"/>
              <a:ext cx="2336800" cy="347815"/>
            </a:xfrm>
            <a:prstGeom prst="rect">
              <a:avLst/>
            </a:prstGeom>
            <a:noFill/>
          </p:spPr>
          <p:txBody>
            <a:bodyPr wrap="square" rtlCol="0">
              <a:spAutoFit/>
            </a:bodyPr>
            <a:lstStyle/>
            <a:p>
              <a:pPr algn="ctr"/>
              <a:r>
                <a:rPr lang="en-US" sz="4400" b="1" dirty="0">
                  <a:solidFill>
                    <a:srgbClr val="03A1A4"/>
                  </a:solidFill>
                  <a:latin typeface="Tw Cen MT" panose="020B0602020104020603" pitchFamily="34" charset="0"/>
                </a:rPr>
                <a:t>2.Methodology</a:t>
              </a:r>
              <a:endParaRPr lang="en-US" sz="4400" b="1" dirty="0">
                <a:solidFill>
                  <a:srgbClr val="03A1A4"/>
                </a:solidFill>
                <a:latin typeface="Tw Cen MT" panose="020B0602020104020603" pitchFamily="34" charset="0"/>
              </a:endParaRPr>
            </a:p>
          </p:txBody>
        </p:sp>
        <p:sp>
          <p:nvSpPr>
            <p:cNvPr id="4" name="TextBox 3"/>
            <p:cNvSpPr txBox="1"/>
            <p:nvPr/>
          </p:nvSpPr>
          <p:spPr>
            <a:xfrm>
              <a:off x="985383" y="3419613"/>
              <a:ext cx="2336800" cy="2648859"/>
            </a:xfrm>
            <a:prstGeom prst="rect">
              <a:avLst/>
            </a:prstGeom>
            <a:noFill/>
          </p:spPr>
          <p:txBody>
            <a:bodyPr wrap="square" rtlCol="0">
              <a:spAutoFit/>
            </a:bodyPr>
            <a:lstStyle/>
            <a:p>
              <a:pPr marL="342900" indent="-342900" algn="l">
                <a:lnSpc>
                  <a:spcPct val="120000"/>
                </a:lnSpc>
                <a:buFont typeface="Arial" panose="020B0604020202020204" pitchFamily="34" charset="0"/>
                <a:buChar char="•"/>
              </a:pPr>
              <a:r>
                <a:rPr lang="en-US" sz="2000" dirty="0">
                  <a:solidFill>
                    <a:srgbClr val="002060"/>
                  </a:solidFill>
                  <a:latin typeface="Tw Cen MT" panose="020B0602020104020603" pitchFamily="34" charset="0"/>
                </a:rPr>
                <a:t> </a:t>
              </a:r>
              <a:r>
                <a:rPr lang="en-US" sz="2400" b="1" dirty="0">
                  <a:solidFill>
                    <a:srgbClr val="002060"/>
                  </a:solidFill>
                  <a:latin typeface="Tw Cen MT" panose="020B0602020104020603" pitchFamily="34" charset="0"/>
                </a:rPr>
                <a:t>Recognizing handwritten numbers is critical, and it can be used in a variety of ways in online handwriting recognition. </a:t>
              </a:r>
              <a:endParaRPr lang="en-US" sz="2400" b="1" dirty="0">
                <a:solidFill>
                  <a:srgbClr val="002060"/>
                </a:solidFill>
                <a:latin typeface="Tw Cen MT" panose="020B0602020104020603" pitchFamily="34" charset="0"/>
              </a:endParaRPr>
            </a:p>
            <a:p>
              <a:pPr marL="342900" indent="-342900" algn="l">
                <a:lnSpc>
                  <a:spcPct val="120000"/>
                </a:lnSpc>
                <a:buFont typeface="Arial" panose="020B0604020202020204" pitchFamily="34" charset="0"/>
                <a:buChar char="•"/>
              </a:pPr>
              <a:r>
                <a:rPr lang="en-US" sz="2400" b="1" dirty="0">
                  <a:solidFill>
                    <a:srgbClr val="002060"/>
                  </a:solidFill>
                  <a:latin typeface="Tw Cen MT" panose="020B0602020104020603" pitchFamily="34" charset="0"/>
                </a:rPr>
                <a:t>There are numerous challenges to face when attempting to solve this problem. </a:t>
              </a:r>
              <a:endParaRPr lang="en-US" sz="2400" b="1" dirty="0">
                <a:solidFill>
                  <a:srgbClr val="002060"/>
                </a:solidFill>
                <a:latin typeface="Tw Cen MT" panose="020B0602020104020603" pitchFamily="34" charset="0"/>
              </a:endParaRPr>
            </a:p>
            <a:p>
              <a:pPr marL="342900" indent="-342900" algn="l">
                <a:lnSpc>
                  <a:spcPct val="120000"/>
                </a:lnSpc>
                <a:buFont typeface="Arial" panose="020B0604020202020204" pitchFamily="34" charset="0"/>
                <a:buChar char="•"/>
              </a:pPr>
              <a:r>
                <a:rPr lang="en-US" sz="2400" b="1" dirty="0">
                  <a:solidFill>
                    <a:srgbClr val="002060"/>
                  </a:solidFill>
                  <a:latin typeface="Tw Cen MT" panose="020B0602020104020603" pitchFamily="34" charset="0"/>
                </a:rPr>
                <a:t>Handwritten digits contain a wide range of strokes, widths, thicknesses, orientations, and margin lengths, making identification more difficult. </a:t>
              </a:r>
              <a:endParaRPr lang="en-US" sz="2400" b="1" dirty="0">
                <a:solidFill>
                  <a:srgbClr val="002060"/>
                </a:solidFill>
                <a:latin typeface="Tw Cen MT" panose="020B0602020104020603" pitchFamily="34" charset="0"/>
              </a:endParaRPr>
            </a:p>
            <a:p>
              <a:pPr marL="342900" indent="-342900" algn="l">
                <a:lnSpc>
                  <a:spcPct val="120000"/>
                </a:lnSpc>
                <a:buFont typeface="Arial" panose="020B0604020202020204" pitchFamily="34" charset="0"/>
                <a:buChar char="•"/>
              </a:pPr>
              <a:r>
                <a:rPr lang="en-US" sz="2400" b="1" dirty="0">
                  <a:solidFill>
                    <a:srgbClr val="002060"/>
                  </a:solidFill>
                  <a:latin typeface="Tw Cen MT" panose="020B0602020104020603" pitchFamily="34" charset="0"/>
                </a:rPr>
                <a:t> The goal was to use CNN to recognize a handwritten digit with a similar pattern and develop a model that could categorize a digit based on its pattern. </a:t>
              </a:r>
              <a:endParaRPr lang="en-US" sz="2400" b="1" dirty="0">
                <a:solidFill>
                  <a:srgbClr val="002060"/>
                </a:solidFill>
                <a:latin typeface="Tw Cen MT" panose="020B0602020104020603" pitchFamily="34" charset="0"/>
              </a:endParaRPr>
            </a:p>
            <a:p>
              <a:pPr marL="342900" indent="-342900" algn="l">
                <a:lnSpc>
                  <a:spcPct val="120000"/>
                </a:lnSpc>
                <a:buFont typeface="Arial" panose="020B0604020202020204" pitchFamily="34" charset="0"/>
                <a:buChar char="•"/>
              </a:pPr>
              <a:r>
                <a:rPr lang="en-US" sz="2400" b="1" dirty="0">
                  <a:solidFill>
                    <a:srgbClr val="002060"/>
                  </a:solidFill>
                  <a:latin typeface="Tw Cen MT" panose="020B0602020104020603" pitchFamily="34" charset="0"/>
                </a:rPr>
                <a:t>A Convolutional Neural Network (CNN) is a form of artificial neural network that is used to analyse visual data in deep learning. </a:t>
              </a:r>
              <a:endParaRPr lang="en-US" sz="2400" b="1" dirty="0">
                <a:solidFill>
                  <a:srgbClr val="002060"/>
                </a:solidFill>
                <a:latin typeface="Tw Cen MT" panose="020B0602020104020603" pitchFamily="34" charset="0"/>
              </a:endParaRPr>
            </a:p>
            <a:p>
              <a:pPr marL="342900" indent="-342900" algn="l">
                <a:lnSpc>
                  <a:spcPct val="120000"/>
                </a:lnSpc>
                <a:buFont typeface="Arial" panose="020B0604020202020204" pitchFamily="34" charset="0"/>
                <a:buChar char="•"/>
              </a:pPr>
              <a:r>
                <a:rPr lang="en-US" sz="2400" b="1" dirty="0">
                  <a:solidFill>
                    <a:srgbClr val="002060"/>
                  </a:solidFill>
                  <a:latin typeface="Tw Cen MT" panose="020B0602020104020603" pitchFamily="34" charset="0"/>
                </a:rPr>
                <a:t>The greatest performance on the handwritten digit recognition challenge from random photos and the MNIST dataset was demonstrated in this paper using an unique CNN model. </a:t>
              </a:r>
              <a:endParaRPr lang="en-US" sz="2400" b="1" dirty="0">
                <a:solidFill>
                  <a:srgbClr val="002060"/>
                </a:solidFill>
                <a:latin typeface="Tw Cen MT" panose="020B0602020104020603" pitchFamily="34" charset="0"/>
              </a:endParaRPr>
            </a:p>
            <a:p>
              <a:pPr marL="342900" indent="-342900" algn="ctr">
                <a:lnSpc>
                  <a:spcPct val="120000"/>
                </a:lnSpc>
                <a:buFont typeface="Arial" panose="020B0604020202020204" pitchFamily="34" charset="0"/>
                <a:buChar char="•"/>
              </a:pPr>
              <a:endParaRPr lang="en-US" sz="2400" b="1" dirty="0">
                <a:solidFill>
                  <a:srgbClr val="002060"/>
                </a:solidFill>
                <a:latin typeface="Tw Cen MT" panose="020B0602020104020603"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76095" y="1071880"/>
            <a:ext cx="9054465" cy="2306320"/>
          </a:xfrm>
          <a:prstGeom prst="rect">
            <a:avLst/>
          </a:prstGeom>
          <a:noFill/>
        </p:spPr>
        <p:txBody>
          <a:bodyPr wrap="square" rtlCol="0">
            <a:spAutoFit/>
          </a:bodyPr>
          <a:p>
            <a:pPr marL="342900" indent="-342900" algn="l">
              <a:lnSpc>
                <a:spcPct val="120000"/>
              </a:lnSpc>
              <a:buFont typeface="Arial" panose="020B0604020202020204" pitchFamily="34" charset="0"/>
              <a:buChar char="•"/>
            </a:pPr>
            <a:r>
              <a:rPr lang="en-US" sz="2400" b="1" dirty="0">
                <a:solidFill>
                  <a:srgbClr val="002060"/>
                </a:solidFill>
                <a:latin typeface="Tw Cen MT" panose="020B0602020104020603" pitchFamily="34" charset="0"/>
                <a:sym typeface="+mn-ea"/>
              </a:rPr>
              <a:t>The images are of handwritten numeral digits retrieved from a source. Modifying the model architecture was attempted to increase the accuracy to over 98 percent. To determine actual accuracy, it is also tested with various optimizers (Adam, SGD, RSMProp)to identify the actual accuracy.</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58360" y="314960"/>
            <a:ext cx="2875915" cy="645160"/>
          </a:xfrm>
          <a:prstGeom prst="rect">
            <a:avLst/>
          </a:prstGeom>
          <a:noFill/>
        </p:spPr>
        <p:txBody>
          <a:bodyPr wrap="none" rtlCol="0">
            <a:spAutoFit/>
          </a:bodyPr>
          <a:lstStyle/>
          <a:p>
            <a:r>
              <a:rPr lang="en-US" sz="3600" b="1">
                <a:solidFill>
                  <a:srgbClr val="00B050"/>
                </a:solidFill>
              </a:rPr>
              <a:t>Main purpose</a:t>
            </a:r>
            <a:r>
              <a:rPr lang="en-US"/>
              <a:t> </a:t>
            </a:r>
            <a:endParaRPr lang="en-US"/>
          </a:p>
        </p:txBody>
      </p:sp>
      <p:sp>
        <p:nvSpPr>
          <p:cNvPr id="3" name="Text Box 2"/>
          <p:cNvSpPr txBox="1"/>
          <p:nvPr/>
        </p:nvSpPr>
        <p:spPr>
          <a:xfrm>
            <a:off x="1112520" y="1072515"/>
            <a:ext cx="10692130" cy="5631180"/>
          </a:xfrm>
          <a:prstGeom prst="rect">
            <a:avLst/>
          </a:prstGeom>
          <a:noFill/>
        </p:spPr>
        <p:txBody>
          <a:bodyPr wrap="square" rtlCol="0">
            <a:spAutoFit/>
          </a:bodyPr>
          <a:lstStyle/>
          <a:p>
            <a:pPr marL="342900" indent="-342900" algn="l">
              <a:buFont typeface="Arial" panose="020B0604020202020204" pitchFamily="34" charset="0"/>
              <a:buChar char="•"/>
            </a:pPr>
            <a:r>
              <a:rPr lang="en-US" sz="2400" b="1">
                <a:gradFill>
                  <a:gsLst>
                    <a:gs pos="0">
                      <a:srgbClr val="012D86"/>
                    </a:gs>
                    <a:gs pos="100000">
                      <a:srgbClr val="0E2557"/>
                    </a:gs>
                  </a:gsLst>
                  <a:lin scaled="0"/>
                </a:gradFill>
              </a:rPr>
              <a:t>Convolutional neural networks (CNNs) are extremely successful in perceiving the structure of handwritten characters/words in ways that allow for the automatic extraction of different characteristics, making CNN the best solution for solving handwriting recognition challenges. </a:t>
            </a:r>
            <a:endParaRPr lang="en-US" sz="2400" b="1">
              <a:gradFill>
                <a:gsLst>
                  <a:gs pos="0">
                    <a:srgbClr val="012D86"/>
                  </a:gs>
                  <a:gs pos="100000">
                    <a:srgbClr val="0E2557"/>
                  </a:gs>
                </a:gsLst>
                <a:lin scaled="0"/>
              </a:gradFill>
            </a:endParaRPr>
          </a:p>
          <a:p>
            <a:pPr marL="342900" indent="-342900" algn="l">
              <a:buFont typeface="Arial" panose="020B0604020202020204" pitchFamily="34" charset="0"/>
              <a:buChar char="•"/>
            </a:pPr>
            <a:r>
              <a:rPr lang="en-US" sz="2400" b="1">
                <a:gradFill>
                  <a:gsLst>
                    <a:gs pos="0">
                      <a:srgbClr val="012D86"/>
                    </a:gs>
                    <a:gs pos="100000">
                      <a:srgbClr val="0E2557"/>
                    </a:gs>
                  </a:gsLst>
                  <a:lin scaled="0"/>
                </a:gradFill>
              </a:rPr>
              <a:t>The goal of the proposed work is to investigate several design alternatives for CNN-based handwritten digit recognition, such as the number of layers, stride size, receptive field, kernel size, padding, and dilution. </a:t>
            </a:r>
            <a:endParaRPr lang="en-US" sz="2400" b="1">
              <a:gradFill>
                <a:gsLst>
                  <a:gs pos="0">
                    <a:srgbClr val="012D86"/>
                  </a:gs>
                  <a:gs pos="100000">
                    <a:srgbClr val="0E2557"/>
                  </a:gs>
                </a:gsLst>
                <a:lin scaled="0"/>
              </a:gradFill>
            </a:endParaRPr>
          </a:p>
          <a:p>
            <a:pPr marL="342900" indent="-342900" algn="l">
              <a:buFont typeface="Arial" panose="020B0604020202020204" pitchFamily="34" charset="0"/>
              <a:buChar char="•"/>
            </a:pPr>
            <a:r>
              <a:rPr lang="en-US" sz="2400" b="1">
                <a:gradFill>
                  <a:gsLst>
                    <a:gs pos="0">
                      <a:srgbClr val="012D86"/>
                    </a:gs>
                    <a:gs pos="100000">
                      <a:srgbClr val="0E2557"/>
                    </a:gs>
                  </a:gsLst>
                  <a:lin scaled="0"/>
                </a:gradFill>
              </a:rPr>
              <a:t>Our goal is to attain equivalent accuracy utilizing a pure CNN design rather than an ensemble architecture, because ensemble architectures have a higher computational cost and testing complexity. </a:t>
            </a:r>
            <a:endParaRPr lang="en-US" sz="2400" b="1">
              <a:gradFill>
                <a:gsLst>
                  <a:gs pos="0">
                    <a:srgbClr val="012D86"/>
                  </a:gs>
                  <a:gs pos="100000">
                    <a:srgbClr val="0E2557"/>
                  </a:gs>
                </a:gsLst>
                <a:lin scaled="0"/>
              </a:gradFill>
            </a:endParaRPr>
          </a:p>
          <a:p>
            <a:pPr marL="342900" indent="-342900" algn="l">
              <a:buFont typeface="Arial" panose="020B0604020202020204" pitchFamily="34" charset="0"/>
              <a:buChar char="•"/>
            </a:pPr>
            <a:r>
              <a:rPr lang="en-US" sz="2400" b="1">
                <a:gradFill>
                  <a:gsLst>
                    <a:gs pos="0">
                      <a:srgbClr val="012D86"/>
                    </a:gs>
                    <a:gs pos="100000">
                      <a:srgbClr val="0E2557"/>
                    </a:gs>
                  </a:gsLst>
                  <a:lin scaled="0"/>
                </a:gradFill>
              </a:rPr>
              <a:t>As a result, a CNN design is proposed to attain accuracy that is even greater than ensemble systems while also reducing operational complexity and expense.</a:t>
            </a:r>
            <a:endParaRPr lang="en-US" sz="2400" b="1">
              <a:gradFill>
                <a:gsLst>
                  <a:gs pos="0">
                    <a:srgbClr val="012D86"/>
                  </a:gs>
                  <a:gs pos="100000">
                    <a:srgbClr val="0E2557"/>
                  </a:gs>
                </a:gsLst>
                <a:lin scaled="0"/>
              </a:gradFill>
            </a:endParaRPr>
          </a:p>
          <a:p>
            <a:pPr marL="342900" indent="-342900" algn="l">
              <a:buFont typeface="Arial" panose="020B0604020202020204" pitchFamily="34" charset="0"/>
              <a:buChar char="•"/>
            </a:pPr>
            <a:r>
              <a:rPr lang="en-US" sz="2400" b="1">
                <a:gradFill>
                  <a:gsLst>
                    <a:gs pos="0">
                      <a:srgbClr val="012D86"/>
                    </a:gs>
                    <a:gs pos="100000">
                      <a:srgbClr val="0E2557"/>
                    </a:gs>
                  </a:gsLst>
                  <a:lin scaled="0"/>
                </a:gradFill>
              </a:rPr>
              <a:t>Furthermore, we demonstrate an appropriate combination of learning parameters in CNN design that leads to a new absolute record in categorizing MNIST handwritten digits.</a:t>
            </a:r>
            <a:endParaRPr lang="en-US" sz="2400" b="1">
              <a:gradFill>
                <a:gsLst>
                  <a:gs pos="0">
                    <a:srgbClr val="012D86"/>
                  </a:gs>
                  <a:gs pos="100000">
                    <a:srgbClr val="0E2557"/>
                  </a:gs>
                </a:gsLst>
                <a:lin scaled="0"/>
              </a:gra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85105" y="546735"/>
            <a:ext cx="3096895" cy="521970"/>
          </a:xfrm>
          <a:prstGeom prst="rect">
            <a:avLst/>
          </a:prstGeom>
          <a:noFill/>
        </p:spPr>
        <p:txBody>
          <a:bodyPr wrap="square" rtlCol="0">
            <a:spAutoFit/>
          </a:bodyPr>
          <a:lstStyle/>
          <a:p>
            <a:r>
              <a:rPr lang="en-US" sz="2800" b="1">
                <a:solidFill>
                  <a:srgbClr val="FF0000"/>
                </a:solidFill>
              </a:rPr>
              <a:t>3. Dataset</a:t>
            </a:r>
            <a:r>
              <a:rPr lang="en-US">
                <a:solidFill>
                  <a:srgbClr val="C00000"/>
                </a:solidFill>
              </a:rPr>
              <a:t> </a:t>
            </a:r>
            <a:endParaRPr lang="en-US">
              <a:solidFill>
                <a:srgbClr val="C00000"/>
              </a:solidFill>
            </a:endParaRPr>
          </a:p>
        </p:txBody>
      </p:sp>
      <p:sp>
        <p:nvSpPr>
          <p:cNvPr id="5" name="Text Box 4"/>
          <p:cNvSpPr txBox="1"/>
          <p:nvPr/>
        </p:nvSpPr>
        <p:spPr>
          <a:xfrm>
            <a:off x="772160" y="1351915"/>
            <a:ext cx="10939780" cy="4154170"/>
          </a:xfrm>
          <a:prstGeom prst="rect">
            <a:avLst/>
          </a:prstGeom>
          <a:noFill/>
        </p:spPr>
        <p:txBody>
          <a:bodyPr wrap="square" rtlCol="0">
            <a:spAutoFit/>
          </a:bodyPr>
          <a:lstStyle/>
          <a:p>
            <a:pPr marL="342900" indent="-342900">
              <a:buFont typeface="Arial" panose="020B0604020202020204" pitchFamily="34" charset="0"/>
              <a:buChar char="•"/>
            </a:pPr>
            <a:r>
              <a:rPr lang="en-US" sz="2400" b="1">
                <a:solidFill>
                  <a:srgbClr val="002060"/>
                </a:solidFill>
              </a:rPr>
              <a:t>Modified The National Institute of Standards and Technology (MNIST) is a free database for handwritten digits that serves as a standard for machine learning algorithms. </a:t>
            </a:r>
            <a:endParaRPr lang="en-US" sz="2400" b="1">
              <a:solidFill>
                <a:srgbClr val="002060"/>
              </a:solidFill>
            </a:endParaRPr>
          </a:p>
          <a:p>
            <a:pPr marL="342900" indent="-342900">
              <a:buFont typeface="Arial" panose="020B0604020202020204" pitchFamily="34" charset="0"/>
              <a:buChar char="•"/>
            </a:pPr>
            <a:r>
              <a:rPr lang="en-US" sz="2400" b="1">
                <a:solidFill>
                  <a:srgbClr val="002060"/>
                </a:solidFill>
              </a:rPr>
              <a:t>It is similar to TIDigit, a speech database created by Texas Instruments that performs speech recognition tasks. </a:t>
            </a:r>
            <a:endParaRPr lang="en-US" sz="2400" b="1">
              <a:solidFill>
                <a:srgbClr val="002060"/>
              </a:solidFill>
            </a:endParaRPr>
          </a:p>
          <a:p>
            <a:pPr marL="342900" indent="-342900">
              <a:buFont typeface="Arial" panose="020B0604020202020204" pitchFamily="34" charset="0"/>
              <a:buChar char="•"/>
            </a:pPr>
            <a:r>
              <a:rPr lang="en-US" sz="2400" b="1">
                <a:solidFill>
                  <a:srgbClr val="002060"/>
                </a:solidFill>
              </a:rPr>
              <a:t>The MNIST dataset is being used in our project. </a:t>
            </a:r>
            <a:endParaRPr lang="en-US" sz="2400" b="1">
              <a:solidFill>
                <a:srgbClr val="002060"/>
              </a:solidFill>
            </a:endParaRPr>
          </a:p>
          <a:p>
            <a:pPr marL="342900" indent="-342900">
              <a:buFont typeface="Arial" panose="020B0604020202020204" pitchFamily="34" charset="0"/>
              <a:buChar char="•"/>
            </a:pPr>
            <a:r>
              <a:rPr lang="en-US" sz="2400" b="1">
                <a:solidFill>
                  <a:srgbClr val="002060"/>
                </a:solidFill>
              </a:rPr>
              <a:t>The images of digits in this dataset were taken from a variety of scanned documents, and each image is Greyscaled and 28*28 pixels in size. </a:t>
            </a:r>
            <a:endParaRPr lang="en-US" sz="2400" b="1">
              <a:solidFill>
                <a:srgbClr val="002060"/>
              </a:solidFill>
            </a:endParaRPr>
          </a:p>
          <a:p>
            <a:pPr marL="342900" indent="-342900">
              <a:buFont typeface="Arial" panose="020B0604020202020204" pitchFamily="34" charset="0"/>
              <a:buChar char="•"/>
            </a:pPr>
            <a:r>
              <a:rPr lang="en-US" sz="2400" b="1">
                <a:solidFill>
                  <a:srgbClr val="002060"/>
                </a:solidFill>
              </a:rPr>
              <a:t>It employs 60,000 images to train the network and 10,000 images to assess how well the network learned to classify the images.</a:t>
            </a:r>
            <a:endParaRPr lang="en-US" sz="2400" b="1">
              <a:solidFill>
                <a:srgbClr val="002060"/>
              </a:solidFill>
            </a:endParaRPr>
          </a:p>
          <a:p>
            <a:pPr marL="342900" indent="-342900">
              <a:buFont typeface="Arial" panose="020B0604020202020204" pitchFamily="34" charset="0"/>
              <a:buChar char="•"/>
            </a:pPr>
            <a:r>
              <a:rPr lang="en-US" sz="2400" b="1">
                <a:solidFill>
                  <a:srgbClr val="002060"/>
                </a:solidFill>
              </a:rPr>
              <a:t> Some of the MNIST dataset's sample images are shown below.</a:t>
            </a:r>
            <a:endParaRPr lang="en-US" sz="2400" b="1">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6912</Words>
  <Application>WPS Presentation</Application>
  <PresentationFormat>Widescreen</PresentationFormat>
  <Paragraphs>121</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20</vt:i4>
      </vt:variant>
    </vt:vector>
  </HeadingPairs>
  <TitlesOfParts>
    <vt:vector size="41" baseType="lpstr">
      <vt:lpstr>Arial</vt:lpstr>
      <vt:lpstr>SimSun</vt:lpstr>
      <vt:lpstr>Wingdings</vt:lpstr>
      <vt:lpstr>Route 159 UltraLight</vt:lpstr>
      <vt:lpstr>Segoe Print</vt:lpstr>
      <vt:lpstr>Open Sans Light</vt:lpstr>
      <vt:lpstr>Yu Gothic UI Light</vt:lpstr>
      <vt:lpstr>Open Sans Semibold</vt:lpstr>
      <vt:lpstr>Yu Gothic UI Semibold</vt:lpstr>
      <vt:lpstr>Route 159 Light</vt:lpstr>
      <vt:lpstr>Route 159 SemiBold</vt:lpstr>
      <vt:lpstr>Route 159 Bold</vt:lpstr>
      <vt:lpstr>Tw Cen MT</vt:lpstr>
      <vt:lpstr>Microsoft YaHei</vt:lpstr>
      <vt:lpstr>Arial Unicode MS</vt:lpstr>
      <vt:lpstr>Calibri Light</vt:lpstr>
      <vt:lpstr>Calibri</vt:lpstr>
      <vt:lpstr>Impact</vt:lpstr>
      <vt:lpstr>Open Sans</vt:lpstr>
      <vt:lpstr>Office Theme</vt:lpstr>
      <vt:lpstr>Vega - Free</vt:lpstr>
      <vt:lpstr>PowerPoint 演示文稿</vt:lpstr>
      <vt:lpstr>PowerPoint 演示文稿</vt:lpstr>
      <vt:lpstr>PowerPoint 演示文稿</vt:lpstr>
      <vt:lpstr>PowerPoint 演示文稿</vt:lpstr>
      <vt:lpstr>                 1. Problem Definition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Emon Fahim</cp:lastModifiedBy>
  <cp:revision>28</cp:revision>
  <dcterms:created xsi:type="dcterms:W3CDTF">2018-05-09T09:19:00Z</dcterms:created>
  <dcterms:modified xsi:type="dcterms:W3CDTF">2022-04-26T07:11:24Z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3FB5E324F3234509B76EDD3A9A4D9C87</vt:lpwstr>
  </property>
  <property fmtid="{D5CDD505-2E9C-101B-9397-08002B2CF9AE}" pid="3" name="KSOProductBuildVer">
    <vt:lpwstr>1033-11.2.0.11074</vt:lpwstr>
  </property>
</Properties>
</file>