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5" r:id="rId3"/>
    <p:sldId id="259" r:id="rId4"/>
    <p:sldId id="264" r:id="rId5"/>
    <p:sldId id="263" r:id="rId6"/>
    <p:sldId id="262" r:id="rId7"/>
    <p:sldId id="267" r:id="rId8"/>
    <p:sldId id="268" r:id="rId9"/>
    <p:sldId id="274" r:id="rId10"/>
    <p:sldId id="258" r:id="rId11"/>
    <p:sldId id="273" r:id="rId12"/>
    <p:sldId id="272" r:id="rId13"/>
    <p:sldId id="276" r:id="rId14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2" autoAdjust="0"/>
    <p:restoredTop sz="94660"/>
  </p:normalViewPr>
  <p:slideViewPr>
    <p:cSldViewPr>
      <p:cViewPr>
        <p:scale>
          <a:sx n="62" d="100"/>
          <a:sy n="62" d="100"/>
        </p:scale>
        <p:origin x="-2064" y="-8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3893-B9A8-44F5-BD89-D1A2EC572420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ECDC6-C727-452B-9145-CE5E8B894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72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8B60-E0EE-410C-85C5-A8B435468116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7DE6-7E60-44BA-9B2D-1CB102F1C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Focus on structures not vocabularies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590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37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79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344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36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6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38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20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82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2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1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66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5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6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06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1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6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70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11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1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63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71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52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774F-10B0-48C6-8D86-1D6274EBB4E2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7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Rights Management and Confidential Data in AHAD/</a:t>
            </a:r>
            <a:r>
              <a:rPr lang="en-AU" b="1" dirty="0" err="1"/>
              <a:t>tDAR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Penny Crook</a:t>
            </a:r>
          </a:p>
          <a:p>
            <a:r>
              <a:rPr lang="en-US" dirty="0" smtClean="0"/>
              <a:t>La Trobe University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36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76672"/>
            <a:ext cx="9144001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7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7" t="4891" r="25000"/>
          <a:stretch/>
        </p:blipFill>
        <p:spPr bwMode="auto">
          <a:xfrm>
            <a:off x="1475656" y="15662"/>
            <a:ext cx="6135787" cy="68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3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5" t="34342" r="53284" b="27256"/>
          <a:stretch/>
        </p:blipFill>
        <p:spPr bwMode="auto">
          <a:xfrm>
            <a:off x="4448432" y="1268760"/>
            <a:ext cx="4555748" cy="475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6" t="28085" r="40651" b="20502"/>
          <a:stretch/>
        </p:blipFill>
        <p:spPr bwMode="auto">
          <a:xfrm>
            <a:off x="395536" y="1808820"/>
            <a:ext cx="377262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3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www.ahad.edu.au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802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AHAD Project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Funded by Australian National Data Service (ANDS)</a:t>
            </a:r>
          </a:p>
          <a:p>
            <a:r>
              <a:rPr lang="en-AU" dirty="0"/>
              <a:t>‘Seeding the Commons’ program</a:t>
            </a:r>
          </a:p>
          <a:p>
            <a:endParaRPr lang="en-AU" sz="1600" dirty="0"/>
          </a:p>
          <a:p>
            <a:r>
              <a:rPr lang="en-AU" dirty="0"/>
              <a:t>LTU Archaeology Program &amp; </a:t>
            </a:r>
            <a:r>
              <a:rPr lang="en-AU" dirty="0" err="1"/>
              <a:t>eResearch</a:t>
            </a:r>
            <a:r>
              <a:rPr lang="en-AU" dirty="0"/>
              <a:t> Office</a:t>
            </a:r>
          </a:p>
          <a:p>
            <a:r>
              <a:rPr lang="en-AU" dirty="0"/>
              <a:t>Victorian </a:t>
            </a:r>
            <a:r>
              <a:rPr lang="en-AU" dirty="0" err="1"/>
              <a:t>eResearch</a:t>
            </a:r>
            <a:r>
              <a:rPr lang="en-AU" dirty="0"/>
              <a:t> Strategic Initiative (</a:t>
            </a:r>
            <a:r>
              <a:rPr lang="en-AU" dirty="0" err="1"/>
              <a:t>VeRSI</a:t>
            </a:r>
            <a:r>
              <a:rPr lang="en-AU" dirty="0" smtClean="0"/>
              <a:t>)</a:t>
            </a:r>
          </a:p>
          <a:p>
            <a:r>
              <a:rPr lang="en-US" dirty="0" smtClean="0"/>
              <a:t>Partnership with </a:t>
            </a:r>
            <a:r>
              <a:rPr lang="en-US" dirty="0" err="1" smtClean="0"/>
              <a:t>tDAR</a:t>
            </a:r>
            <a:r>
              <a:rPr lang="en-US" dirty="0" smtClean="0"/>
              <a:t> in 2010</a:t>
            </a:r>
            <a:endParaRPr lang="en-AU" dirty="0"/>
          </a:p>
          <a:p>
            <a:endParaRPr lang="en-AU" sz="1600" dirty="0"/>
          </a:p>
          <a:p>
            <a:r>
              <a:rPr lang="en-AU" dirty="0" smtClean="0"/>
              <a:t>Initial release</a:t>
            </a:r>
            <a:r>
              <a:rPr lang="en-AU" dirty="0"/>
              <a:t>: </a:t>
            </a:r>
            <a:r>
              <a:rPr lang="en-AU" dirty="0" smtClean="0"/>
              <a:t>May 2012 (www.ahad.edu.au)</a:t>
            </a:r>
            <a:endParaRPr lang="en-AU" dirty="0"/>
          </a:p>
        </p:txBody>
      </p:sp>
      <p:pic>
        <p:nvPicPr>
          <p:cNvPr id="4" name="Picture 2" descr="D:\Projects\AHAD\Admin\Logos\and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7E7DF"/>
              </a:clrFrom>
              <a:clrTo>
                <a:srgbClr val="E7E7D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5437879"/>
            <a:ext cx="1816100" cy="889000"/>
          </a:xfrm>
          <a:prstGeom prst="rect">
            <a:avLst/>
          </a:prstGeom>
          <a:noFill/>
        </p:spPr>
      </p:pic>
      <p:pic>
        <p:nvPicPr>
          <p:cNvPr id="5" name="Picture 4" descr="D:\Projects\AHAD\Admin\Logos\latrobe.gif"/>
          <p:cNvPicPr>
            <a:picLocks noChangeAspect="1" noChangeArrowheads="1"/>
          </p:cNvPicPr>
          <p:nvPr/>
        </p:nvPicPr>
        <p:blipFill>
          <a:blip r:embed="rId4" cstate="print"/>
          <a:srcRect r="4306" b="15385"/>
          <a:stretch>
            <a:fillRect/>
          </a:stretch>
        </p:blipFill>
        <p:spPr bwMode="auto">
          <a:xfrm>
            <a:off x="2771800" y="5720865"/>
            <a:ext cx="2088232" cy="634724"/>
          </a:xfrm>
          <a:prstGeom prst="rect">
            <a:avLst/>
          </a:prstGeom>
          <a:noFill/>
        </p:spPr>
      </p:pic>
      <p:pic>
        <p:nvPicPr>
          <p:cNvPr id="14338" name="Picture 2" descr="C:\Users\Penny\Documents\Work\Projects\AHAD\Admin\Logos\vers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75338"/>
            <a:ext cx="2029874" cy="8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DAR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658376"/>
            <a:ext cx="1326876" cy="6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Confidential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in progress</a:t>
            </a:r>
          </a:p>
          <a:p>
            <a:r>
              <a:rPr lang="en-US" dirty="0" smtClean="0"/>
              <a:t>Commercial confidentiality</a:t>
            </a:r>
          </a:p>
          <a:p>
            <a:r>
              <a:rPr lang="en-US" dirty="0" smtClean="0"/>
              <a:t>Rights to use but not distribute</a:t>
            </a:r>
          </a:p>
          <a:p>
            <a:r>
              <a:rPr lang="en-US" dirty="0" smtClean="0"/>
              <a:t>Sensitive historical information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95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" y="548680"/>
            <a:ext cx="9152600" cy="549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4" y="620688"/>
            <a:ext cx="9075374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3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548680"/>
            <a:ext cx="9144001" cy="548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1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" y="332656"/>
            <a:ext cx="9144001" cy="548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95386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1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92</Words>
  <Application>Microsoft Office PowerPoint</Application>
  <PresentationFormat>On-screen Show (4:3)</PresentationFormat>
  <Paragraphs>34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Rights Management and Confidential Data in AHAD/tDAR</vt:lpstr>
      <vt:lpstr>AHAD Project Overview</vt:lpstr>
      <vt:lpstr>Confidential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Penny</dc:creator>
  <cp:lastModifiedBy>Penny</cp:lastModifiedBy>
  <cp:revision>30</cp:revision>
  <cp:lastPrinted>2012-08-17T13:45:11Z</cp:lastPrinted>
  <dcterms:created xsi:type="dcterms:W3CDTF">2012-08-16T10:00:01Z</dcterms:created>
  <dcterms:modified xsi:type="dcterms:W3CDTF">2012-08-17T13:45:54Z</dcterms:modified>
</cp:coreProperties>
</file>