
<file path=[Content_Types].xml><?xml version="1.0" encoding="utf-8"?>
<Types xmlns="http://schemas.openxmlformats.org/package/2006/content-types">
  <Override PartName="/ppt/legacyDocTextInfo.bin" ContentType="application/vnd.ms-office.legacyDocTextInfo"/>
  <Override PartName="/ppt/drawings/legacyDiagramText5.bin" ContentType="application/vnd.ms-office.legacyDiagramText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drawings/legacyDiagramText1.bin" ContentType="application/vnd.ms-office.legacyDiagramText"/>
  <Override PartName="/ppt/slides/slide14.xml" ContentType="application/vnd.openxmlformats-officedocument.presentationml.slide+xml"/>
  <Override PartName="/customXml/itemProps1.xml" ContentType="application/vnd.openxmlformats-officedocument.customXmlProperties+xml"/>
  <Override PartName="/ppt/slides/slide5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Default Extension="rels" ContentType="application/vnd.openxmlformats-package.relationship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drawings/legacyDiagramText6.bin" ContentType="application/vnd.ms-office.legacyDiagramText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rawings/legacyDiagramText2.bin" ContentType="application/vnd.ms-office.legacyDiagramText"/>
  <Override PartName="/customXml/itemProps2.xml" ContentType="application/vnd.openxmlformats-officedocument.customXmlProperties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customXml/itemProps3.xml" ContentType="application/vnd.openxmlformats-officedocument.customXmlProperties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presentation.xml" ContentType="application/vnd.openxmlformats-officedocument.presentationml.presentation.main+xml"/>
  <Override PartName="/ppt/drawings/legacyDiagramText3.bin" ContentType="application/vnd.ms-office.legacyDiagramText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drawings/legacyDiagramText4.bin" ContentType="application/vnd.ms-office.legacyDiagramText"/>
  <Override PartName="/ppt/notesSlides/notesSlide10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14" r:id="rId4"/>
  </p:sldMasterIdLst>
  <p:notesMasterIdLst>
    <p:notesMasterId r:id="rId22"/>
  </p:notesMasterIdLst>
  <p:sldIdLst>
    <p:sldId id="339" r:id="rId5"/>
    <p:sldId id="322" r:id="rId6"/>
    <p:sldId id="323" r:id="rId7"/>
    <p:sldId id="324" r:id="rId8"/>
    <p:sldId id="348" r:id="rId9"/>
    <p:sldId id="343" r:id="rId10"/>
    <p:sldId id="325" r:id="rId11"/>
    <p:sldId id="300" r:id="rId12"/>
    <p:sldId id="301" r:id="rId13"/>
    <p:sldId id="331" r:id="rId14"/>
    <p:sldId id="340" r:id="rId15"/>
    <p:sldId id="341" r:id="rId16"/>
    <p:sldId id="347" r:id="rId17"/>
    <p:sldId id="344" r:id="rId18"/>
    <p:sldId id="345" r:id="rId19"/>
    <p:sldId id="337" r:id="rId20"/>
    <p:sldId id="338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FFFC"/>
    <a:srgbClr val="829A54"/>
    <a:srgbClr val="30D700"/>
    <a:srgbClr val="27AF00"/>
    <a:srgbClr val="00A2D8"/>
    <a:srgbClr val="003BB1"/>
    <a:srgbClr val="70ECF7"/>
    <a:srgbClr val="00206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2000" autoAdjust="0"/>
  </p:normalViewPr>
  <p:slideViewPr>
    <p:cSldViewPr snapToGrid="0" snapToObjects="1">
      <p:cViewPr>
        <p:scale>
          <a:sx n="80" d="100"/>
          <a:sy n="80" d="100"/>
        </p:scale>
        <p:origin x="-1208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8" Type="http://schemas.microsoft.com/office/2006/relationships/legacyDocTextInfo" Target="legacyDocTextInfo.bin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microsoft.com/office/2006/relationships/legacyDiagramText" Target="legacyDiagramText1.bin"/><Relationship Id="rId2" Type="http://schemas.microsoft.com/office/2006/relationships/legacyDiagramText" Target="legacyDiagramText2.bin"/><Relationship Id="rId3" Type="http://schemas.microsoft.com/office/2006/relationships/legacyDiagramText" Target="legacyDiagramText3.bin"/></Relationships>
</file>

<file path=ppt/drawings/_rels/vmlDrawing2.vml.rels><?xml version="1.0" encoding="UTF-8" standalone="yes"?>
<Relationships xmlns="http://schemas.openxmlformats.org/package/2006/relationships"><Relationship Id="rId1" Type="http://schemas.microsoft.com/office/2006/relationships/legacyDiagramText" Target="legacyDiagramText4.bin"/><Relationship Id="rId2" Type="http://schemas.microsoft.com/office/2006/relationships/legacyDiagramText" Target="legacyDiagramText5.bin"/><Relationship Id="rId3" Type="http://schemas.microsoft.com/office/2006/relationships/legacyDiagramText" Target="legacyDiagramText6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F50AD-2303-4959-8DA0-18AA3AD99490}" type="datetimeFigureOut">
              <a:rPr lang="en-US" smtClean="0"/>
              <a:pPr/>
              <a:t>8/18/12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0B91A-85CA-4177-BB7F-1267765D9B35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B91A-85CA-4177-BB7F-1267765D9B35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E4F97C-56F8-4FCB-8B2F-45F505DE18FC}" type="slidenum">
              <a:rPr lang="en-AU" smtClean="0">
                <a:ea typeface="ＭＳ Ｐゴシック"/>
                <a:cs typeface="ＭＳ Ｐゴシック"/>
              </a:rPr>
              <a:pPr/>
              <a:t>17</a:t>
            </a:fld>
            <a:endParaRPr lang="en-AU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B91A-85CA-4177-BB7F-1267765D9B35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1ABDC2F-D8D1-43CD-ACFF-E4259184B925}" type="slidenum">
              <a:rPr lang="en-AU" smtClean="0"/>
              <a:pPr/>
              <a:t>4</a:t>
            </a:fld>
            <a:endParaRPr lang="en-A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baseline="0" dirty="0" smtClean="0"/>
              <a:t>Let’s recap.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B91A-85CA-4177-BB7F-1267765D9B35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B91A-85CA-4177-BB7F-1267765D9B35}" type="slidenum">
              <a:rPr lang="en-AU" smtClean="0"/>
              <a:pPr/>
              <a:t>10</a:t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baseline="0" dirty="0" smtClean="0"/>
              <a:t>So my question to you all is whether Indigenous education is about bridges? Or is the divide a figment of our imagination?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B91A-85CA-4177-BB7F-1267765D9B35}" type="slidenum">
              <a:rPr lang="en-AU" smtClean="0"/>
              <a:pPr/>
              <a:t>11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baseline="0" dirty="0" smtClean="0"/>
              <a:t>And we too have come to question the endless quest to build the right bridges?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B91A-85CA-4177-BB7F-1267765D9B35}" type="slidenum">
              <a:rPr lang="en-AU" smtClean="0"/>
              <a:pPr/>
              <a:t>12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>
              <a:ea typeface="ＭＳ Ｐゴシック"/>
              <a:cs typeface="ＭＳ Ｐゴシック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0A57AF0-0CE9-487C-8587-AB182A045C48}" type="slidenum">
              <a:rPr lang="en-AU" smtClean="0">
                <a:ea typeface="ＭＳ Ｐゴシック"/>
                <a:cs typeface="ＭＳ Ｐゴシック"/>
              </a:rPr>
              <a:pPr/>
              <a:t>16</a:t>
            </a:fld>
            <a:endParaRPr lang="en-AU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396D-3F99-4529-AC06-D6ECDB3FD49C}" type="datetime1">
              <a:rPr lang="en-US" smtClean="0"/>
              <a:pPr/>
              <a:t>8/18/12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A253-8A8F-41F0-A04C-1AE9E4D1CA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451C-E6CE-4301-B2CA-0919B095D127}" type="datetime1">
              <a:rPr lang="en-US" smtClean="0"/>
              <a:pPr/>
              <a:t>8/18/12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EC90-B858-4753-B0BE-550667B12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CAA5-1724-4B6C-AE82-8AD50F768454}" type="datetime1">
              <a:rPr lang="en-US" smtClean="0"/>
              <a:pPr/>
              <a:t>8/18/12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9987-6E61-4869-88D1-A8AA12BF5C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78563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1E24AFE-BF40-4E27-BD03-3669AB0474EB}" type="datetime1">
              <a:rPr lang="en-US"/>
              <a:pPr/>
              <a:t>8/18/12</a:t>
            </a:fld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785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78563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F44EDE9-994B-4DDD-B52D-D04E9B33067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Follo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UTS 2K logo black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1113" y="214313"/>
            <a:ext cx="1370012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 rot="16200000">
            <a:off x="-2917846" y="3060698"/>
            <a:ext cx="6335726" cy="500033"/>
          </a:xfrm>
          <a:prstGeom prst="rect">
            <a:avLst/>
          </a:prstGeom>
        </p:spPr>
        <p:txBody>
          <a:bodyPr/>
          <a:lstStyle>
            <a:lvl1pPr algn="l">
              <a:defRPr sz="2400" cap="all" baseline="0">
                <a:solidFill>
                  <a:srgbClr val="B5BB6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928688" y="571480"/>
            <a:ext cx="8001000" cy="428625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3200" cap="all" baseline="0">
                <a:solidFill>
                  <a:srgbClr val="9BA05D"/>
                </a:solidFill>
                <a:latin typeface="Arial" pitchFamily="34" charset="0"/>
              </a:defRPr>
            </a:lvl1pPr>
          </a:lstStyle>
          <a:p>
            <a:pPr lvl="0"/>
            <a:r>
              <a:rPr lang="en-AU" noProof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28688" y="1071563"/>
            <a:ext cx="8001000" cy="428625"/>
          </a:xfrm>
          <a:prstGeom prst="rect">
            <a:avLst/>
          </a:prstGeom>
        </p:spPr>
        <p:txBody>
          <a:bodyPr/>
          <a:lstStyle>
            <a:lvl1pPr algn="l">
              <a:buNone/>
              <a:defRPr sz="2000" baseline="0">
                <a:solidFill>
                  <a:srgbClr val="B5BB6B"/>
                </a:solidFill>
                <a:latin typeface="Arial" pitchFamily="34" charset="0"/>
                <a:cs typeface="Arial" pitchFamily="34" charset="0"/>
              </a:defRPr>
            </a:lvl1pPr>
            <a:lvl2pPr algn="l">
              <a:buNone/>
              <a:defRPr/>
            </a:lvl2pPr>
            <a:lvl3pPr algn="l">
              <a:buNone/>
              <a:defRPr/>
            </a:lvl3pPr>
            <a:lvl4pPr algn="l">
              <a:buNone/>
              <a:defRPr/>
            </a:lvl4pPr>
            <a:lvl5pPr algn="l">
              <a:buNone/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28688" y="1643063"/>
            <a:ext cx="8001000" cy="4500562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rgbClr val="404040"/>
                </a:solidFill>
                <a:latin typeface="Arial" pitchFamily="34" charset="0"/>
              </a:defRPr>
            </a:lvl1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928938" y="6500813"/>
            <a:ext cx="3286125" cy="357187"/>
          </a:xfrm>
          <a:prstGeom prst="rect">
            <a:avLst/>
          </a:prstGeom>
        </p:spPr>
        <p:txBody>
          <a:bodyPr/>
          <a:lstStyle>
            <a:lvl1pPr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X:\Brand Guidelines\2010 Branding - Never Stand Still\Templates\Faculty and Unit Bands\RGB - for screen - med quality, 600 ppi\UNSW bann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33513"/>
            <a:ext cx="9147175" cy="215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592000" y="1717200"/>
            <a:ext cx="5688012" cy="576411"/>
          </a:xfrm>
          <a:prstGeom prst="rect">
            <a:avLst/>
          </a:prstGeom>
        </p:spPr>
        <p:txBody>
          <a:bodyPr/>
          <a:lstStyle>
            <a:lvl1pPr>
              <a:buNone/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92000" y="2257200"/>
            <a:ext cx="5689600" cy="431800"/>
          </a:xfrm>
          <a:prstGeom prst="rect">
            <a:avLst/>
          </a:prstGeo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592000" y="3284662"/>
            <a:ext cx="5689600" cy="360362"/>
          </a:xfrm>
          <a:prstGeom prst="rect">
            <a:avLst/>
          </a:prstGeom>
        </p:spPr>
        <p:txBody>
          <a:bodyPr/>
          <a:lstStyle>
            <a:lvl1pPr>
              <a:buNone/>
              <a:defRPr sz="1200" b="1" baseline="0">
                <a:latin typeface="Sommet Bold" pitchFamily="50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987E-142D-4649-B853-43A4565BDF54}" type="datetime1">
              <a:rPr lang="en-US" smtClean="0"/>
              <a:pPr/>
              <a:t>8/18/12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40F3-0398-483A-9B47-96F924361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8C0A-E8CF-414A-9130-C7ACEE5B57FA}" type="datetime1">
              <a:rPr lang="en-US" smtClean="0"/>
              <a:pPr/>
              <a:t>8/18/12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6F3E-8A56-4E0E-BC3D-3646E42ED5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C3B8-F16B-4242-8B7B-D3A9BC52F1E7}" type="datetime1">
              <a:rPr lang="en-US" smtClean="0"/>
              <a:pPr/>
              <a:t>8/18/12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DD61-BBBE-4576-8FC1-B13977396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EA6-26EC-4230-9868-98E8FAEB5C16}" type="datetime1">
              <a:rPr lang="en-US" smtClean="0"/>
              <a:pPr/>
              <a:t>8/18/12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7C01-E3EF-43AD-BA8E-556415A0FB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FA4-341D-4B8C-8030-74E3B3879B3A}" type="datetime1">
              <a:rPr lang="en-US" smtClean="0"/>
              <a:pPr/>
              <a:t>8/18/12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8FE5-C4D1-49DE-9D0C-69084A8E7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3C2B-C12C-487C-A946-FDCD01B168AA}" type="datetime1">
              <a:rPr lang="en-US" smtClean="0"/>
              <a:pPr/>
              <a:t>8/18/12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319B-05D6-4257-ADDE-DCAD077DA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E689-BABF-4680-9EA7-6649546DFA4B}" type="datetime1">
              <a:rPr lang="en-US" smtClean="0"/>
              <a:pPr/>
              <a:t>8/18/12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E1A3-95E8-4153-95FC-57A0FA1E8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78F3-24A8-4EF4-B9E6-DAB763A7663D}" type="datetime1">
              <a:rPr lang="en-US" smtClean="0"/>
              <a:pPr/>
              <a:t>8/18/12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447E-CC07-4195-8E84-7076F2354E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C699CB88-5E1A-4FAC-892A-60949ACB1F6F}" type="datetimeFigureOut">
              <a:rPr lang="en-US" smtClean="0"/>
              <a:pPr/>
              <a:t>8/18/12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hyperlink" Target="http://www.atsida.edu.au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png"/><Relationship Id="rId5" Type="http://schemas.openxmlformats.org/officeDocument/2006/relationships/image" Target="../media/image20.jpe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audio" Target="file:///D:\10%20Track%2010.wma" TargetMode="Externa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Placeholder 1"/>
          <p:cNvSpPr>
            <a:spLocks noGrp="1"/>
          </p:cNvSpPr>
          <p:nvPr>
            <p:ph type="body" sz="quarter" idx="10"/>
          </p:nvPr>
        </p:nvSpPr>
        <p:spPr bwMode="auto">
          <a:xfrm>
            <a:off x="2571750" y="2257425"/>
            <a:ext cx="6267450" cy="10271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/>
              <a:t>Aboriginal and Torres Strait Islander Digital Archive </a:t>
            </a:r>
          </a:p>
          <a:p>
            <a:r>
              <a:rPr lang="en-US" sz="1600" dirty="0" smtClean="0"/>
              <a:t>ATSIDA - A node of the Australian Data Archive (ADA)</a:t>
            </a:r>
          </a:p>
        </p:txBody>
      </p:sp>
      <p:sp>
        <p:nvSpPr>
          <p:cNvPr id="10244" name="Text Placeholder 3"/>
          <p:cNvSpPr>
            <a:spLocks noGrp="1"/>
          </p:cNvSpPr>
          <p:nvPr>
            <p:ph type="body" sz="quarter" idx="12"/>
          </p:nvPr>
        </p:nvSpPr>
        <p:spPr bwMode="auto">
          <a:xfrm>
            <a:off x="2592388" y="3284538"/>
            <a:ext cx="5865812" cy="3603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0" cap="all" dirty="0" smtClean="0"/>
              <a:t>Prof. N. M. Nakata (B.Ed. </a:t>
            </a:r>
            <a:r>
              <a:rPr lang="en-US" b="0" cap="all" dirty="0" err="1" smtClean="0"/>
              <a:t>Hons</a:t>
            </a:r>
            <a:r>
              <a:rPr lang="en-US" b="0" cap="all" dirty="0" smtClean="0"/>
              <a:t>. PhD)  &amp; Ms. K. Thorpe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2521" y="4224725"/>
            <a:ext cx="4726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Indigenous digital data and the archives</a:t>
            </a:r>
            <a:endParaRPr lang="en-AU" sz="32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 descr="Coral_Reef_Torres_Strait_Islands_Australia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"/>
            <a:ext cx="9144000" cy="68580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072270"/>
            <a:ext cx="8183880" cy="1962770"/>
          </a:xfrm>
        </p:spPr>
        <p:txBody>
          <a:bodyPr anchor="ctr">
            <a:normAutofit/>
          </a:bodyPr>
          <a:lstStyle/>
          <a:p>
            <a:pPr algn="ctr"/>
            <a:endParaRPr lang="en-AU" sz="2000" dirty="0"/>
          </a:p>
        </p:txBody>
      </p:sp>
      <p:pic>
        <p:nvPicPr>
          <p:cNvPr id="6" name="Content Placeholder 5" descr="Bridg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66313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072270"/>
            <a:ext cx="8183880" cy="1962770"/>
          </a:xfrm>
        </p:spPr>
        <p:txBody>
          <a:bodyPr anchor="ctr">
            <a:normAutofit/>
          </a:bodyPr>
          <a:lstStyle/>
          <a:p>
            <a:pPr algn="ctr"/>
            <a:endParaRPr lang="en-AU" sz="2000" dirty="0"/>
          </a:p>
        </p:txBody>
      </p:sp>
      <p:pic>
        <p:nvPicPr>
          <p:cNvPr id="6" name="Content Placeholder 5" descr="Bridg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977745" cy="676714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 descr="3D_Matrix_Screensaver-37148_Z3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6" name="TextBox 5"/>
          <p:cNvSpPr txBox="1"/>
          <p:nvPr/>
        </p:nvSpPr>
        <p:spPr>
          <a:xfrm>
            <a:off x="5397500" y="396875"/>
            <a:ext cx="31191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i="1" dirty="0" smtClean="0">
                <a:solidFill>
                  <a:schemeClr val="bg1"/>
                </a:solidFill>
              </a:rPr>
              <a:t>We are in a closed box and wait for the lid to be taken off. (Torres Strait Islander to Deputy Chief Protector in </a:t>
            </a:r>
            <a:r>
              <a:rPr lang="en-AU" sz="1400" i="1" smtClean="0">
                <a:solidFill>
                  <a:schemeClr val="bg1"/>
                </a:solidFill>
              </a:rPr>
              <a:t>Report 22 February </a:t>
            </a:r>
            <a:r>
              <a:rPr lang="en-AU" sz="1400" i="1" dirty="0" smtClean="0">
                <a:solidFill>
                  <a:schemeClr val="bg1"/>
                </a:solidFill>
              </a:rPr>
              <a:t>1936, p. 3)</a:t>
            </a:r>
          </a:p>
          <a:p>
            <a:endParaRPr lang="en-AU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 descr="matrix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985"/>
            <a:ext cx="9144000" cy="69635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 descr="Matrix door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0000"/>
          </a:xfrm>
        </p:spPr>
      </p:pic>
      <p:sp>
        <p:nvSpPr>
          <p:cNvPr id="5" name="TextBox 4"/>
          <p:cNvSpPr txBox="1"/>
          <p:nvPr/>
        </p:nvSpPr>
        <p:spPr>
          <a:xfrm>
            <a:off x="891124" y="4866372"/>
            <a:ext cx="7813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charset="2"/>
              <a:buChar char="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    What is data – what is sensitive data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charset="2"/>
              <a:buChar char="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    Database – repositories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charset="2"/>
              <a:buChar char="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    Federated systems – epistemological &amp; ontological structures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6200000">
            <a:off x="-2917825" y="3060700"/>
            <a:ext cx="6335713" cy="500063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ATSIDA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83569" y="571500"/>
            <a:ext cx="8246120" cy="428625"/>
          </a:xfrm>
        </p:spPr>
        <p:txBody>
          <a:bodyPr>
            <a:normAutofit fontScale="70000" lnSpcReduction="20000"/>
          </a:bodyPr>
          <a:lstStyle/>
          <a:p>
            <a:pPr>
              <a:buFont typeface="Arial" pitchFamily="34" charset="0"/>
              <a:buNone/>
              <a:defRPr/>
            </a:pPr>
            <a:r>
              <a:rPr lang="en-AU" dirty="0" smtClean="0"/>
              <a:t>ATSIDA </a:t>
            </a:r>
            <a:endParaRPr lang="en-AU" dirty="0"/>
          </a:p>
        </p:txBody>
      </p:sp>
      <p:sp>
        <p:nvSpPr>
          <p:cNvPr id="10244" name="Text Placeholder 4"/>
          <p:cNvSpPr>
            <a:spLocks noGrp="1"/>
          </p:cNvSpPr>
          <p:nvPr>
            <p:ph type="body" sz="quarter" idx="14"/>
          </p:nvPr>
        </p:nvSpPr>
        <p:spPr bwMode="auto">
          <a:xfrm>
            <a:off x="755577" y="1071563"/>
            <a:ext cx="6192687" cy="428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Arial" charset="0"/>
                <a:ea typeface="ＭＳ Ｐゴシック"/>
                <a:cs typeface="Arial" charset="0"/>
              </a:rPr>
              <a:t>A national project to preserve digital research data </a:t>
            </a:r>
          </a:p>
        </p:txBody>
      </p:sp>
      <p:pic>
        <p:nvPicPr>
          <p:cNvPr id="10245" name="Picture 12" descr="ATSIDA map web site.JPG"/>
          <p:cNvPicPr>
            <a:picLocks noChangeAspect="1"/>
          </p:cNvPicPr>
          <p:nvPr/>
        </p:nvPicPr>
        <p:blipFill>
          <a:blip r:embed="rId3" cstate="print"/>
          <a:srcRect l="24800" t="6598" r="24800"/>
          <a:stretch>
            <a:fillRect/>
          </a:stretch>
        </p:blipFill>
        <p:spPr bwMode="auto">
          <a:xfrm>
            <a:off x="755576" y="1700808"/>
            <a:ext cx="3400425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499992" y="1700809"/>
            <a:ext cx="428555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en-AU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ＭＳ Ｐゴシック" pitchFamily="34" charset="-128"/>
              <a:cs typeface="Helvetica"/>
            </a:endParaRPr>
          </a:p>
          <a:p>
            <a:pPr>
              <a:defRPr/>
            </a:pPr>
            <a:endParaRPr lang="en-AU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ＭＳ Ｐゴシック" pitchFamily="34" charset="-128"/>
              <a:cs typeface="Helvetica"/>
            </a:endParaRPr>
          </a:p>
          <a:p>
            <a:pPr>
              <a:defRPr/>
            </a:pPr>
            <a:endParaRPr lang="en-AU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ＭＳ Ｐゴシック" pitchFamily="34" charset="-128"/>
              <a:cs typeface="Helvetica"/>
            </a:endParaRPr>
          </a:p>
          <a:p>
            <a:pPr>
              <a:defRPr/>
            </a:pPr>
            <a:endParaRPr lang="en-AU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ＭＳ Ｐゴシック" pitchFamily="34" charset="-128"/>
              <a:cs typeface="Helvetica"/>
            </a:endParaRPr>
          </a:p>
          <a:p>
            <a:pPr>
              <a:defRPr/>
            </a:pPr>
            <a:endParaRPr lang="en-AU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ＭＳ Ｐゴシック" pitchFamily="34" charset="-128"/>
              <a:cs typeface="Helvetica"/>
            </a:endParaRPr>
          </a:p>
          <a:p>
            <a:pPr>
              <a:defRPr/>
            </a:pPr>
            <a:endParaRPr lang="en-AU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n-AU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ATSIDA is a thematic archive within the Australian Data Archive (ADA) with its datasets stored securely at the National Computational Infrastructure (NCI) (formerly the Australian National University  (ANU) Supercomputer Facility).  </a:t>
            </a:r>
            <a:endParaRPr lang="en-AU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pitchFamily="34" charset="-128"/>
              <a:cs typeface="Helvetica"/>
            </a:endParaRPr>
          </a:p>
          <a:p>
            <a:pPr>
              <a:defRPr/>
            </a:pPr>
            <a:endParaRPr lang="en-AU" dirty="0" smtClean="0">
              <a:latin typeface="+mj-lt"/>
              <a:ea typeface="ＭＳ Ｐゴシック" pitchFamily="34" charset="-128"/>
              <a:cs typeface="Helvetica"/>
            </a:endParaRPr>
          </a:p>
          <a:p>
            <a:pPr>
              <a:defRPr/>
            </a:pPr>
            <a:endParaRPr lang="en-AU" b="1" dirty="0" smtClean="0">
              <a:latin typeface="+mj-lt"/>
              <a:ea typeface="ＭＳ Ｐゴシック" pitchFamily="34" charset="-128"/>
              <a:cs typeface="Helvetica"/>
            </a:endParaRPr>
          </a:p>
          <a:p>
            <a:pPr>
              <a:defRPr/>
            </a:pPr>
            <a:endParaRPr lang="en-AU" b="1" dirty="0" smtClean="0">
              <a:latin typeface="+mj-lt"/>
              <a:ea typeface="ＭＳ Ｐゴシック" pitchFamily="34" charset="-128"/>
              <a:cs typeface="Helvetica"/>
            </a:endParaRPr>
          </a:p>
          <a:p>
            <a:pPr>
              <a:defRPr/>
            </a:pPr>
            <a:r>
              <a:rPr lang="en-AU" b="1" dirty="0" smtClean="0">
                <a:latin typeface="+mj-lt"/>
                <a:ea typeface="ＭＳ Ｐゴシック" pitchFamily="34" charset="-128"/>
                <a:cs typeface="Helvetica"/>
              </a:rPr>
              <a:t> </a:t>
            </a:r>
            <a:endParaRPr lang="en-AU" b="1" dirty="0">
              <a:latin typeface="+mj-lt"/>
              <a:ea typeface="ＭＳ Ｐゴシック" pitchFamily="34" charset="-128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9992" y="1700808"/>
            <a:ext cx="42484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ATSIDA is a specialised trusted research data management facility for Australian Indigenous research data and is managed by UTS Library. </a:t>
            </a:r>
            <a:endParaRPr lang="en-A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4008" y="501317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www.atsida.edu.au</a:t>
            </a:r>
            <a:r>
              <a:rPr lang="en-A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6200000">
            <a:off x="-2917825" y="3060700"/>
            <a:ext cx="6335713" cy="500063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ATSIDA</a:t>
            </a:r>
            <a:endParaRPr lang="en-AU" dirty="0"/>
          </a:p>
        </p:txBody>
      </p:sp>
      <p:pic>
        <p:nvPicPr>
          <p:cNvPr id="12292" name="Picture 11" descr="IMG_0650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980728"/>
            <a:ext cx="2587625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868144" y="3068960"/>
            <a:ext cx="26162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A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Collaborating</a:t>
            </a:r>
            <a:endParaRPr lang="en-AU" sz="16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defRPr/>
            </a:pPr>
            <a:r>
              <a:rPr lang="en-A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MOU </a:t>
            </a: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with AIATSIS </a:t>
            </a:r>
          </a:p>
        </p:txBody>
      </p:sp>
      <p:pic>
        <p:nvPicPr>
          <p:cNvPr id="12294" name="Picture 13" descr="Research Cycl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717032"/>
            <a:ext cx="5327650" cy="129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827584" y="5013176"/>
            <a:ext cx="3240087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A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Work </a:t>
            </a: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with Researchers</a:t>
            </a:r>
          </a:p>
        </p:txBody>
      </p:sp>
      <p:pic>
        <p:nvPicPr>
          <p:cNvPr id="8" name="Picture 2" descr="UTS ATSIDA member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548680"/>
            <a:ext cx="4469461" cy="237626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55576" y="3068960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ATSIDA Reference Group </a:t>
            </a:r>
            <a:endParaRPr lang="en-A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4" descr="Jumbunna - Indigenous House of Learni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44208" y="4149080"/>
            <a:ext cx="726625" cy="64807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372200" y="4941168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UTS – Jumbunna Indigenous House of Learning</a:t>
            </a:r>
            <a:endParaRPr lang="en-A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trad_hunt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476250"/>
            <a:ext cx="8255000" cy="603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0 Track 10.wm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39200" y="6553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05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05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audio>
              <p:cMediaNode numSld="3" showWhenStopped="0">
                <p:cTn id="2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`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076" name="Picture 4" descr="237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 descr="red pill blue pil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76" name="Diagram 52"/>
          <p:cNvGraphicFramePr>
            <a:graphicFrameLocks/>
          </p:cNvGraphicFramePr>
          <p:nvPr/>
        </p:nvGraphicFramePr>
        <p:xfrm>
          <a:off x="2339975" y="2636838"/>
          <a:ext cx="4038600" cy="2189162"/>
        </p:xfrm>
        <a:graphic>
          <a:graphicData uri="http://schemas.openxmlformats.org/drawingml/2006/compatibility">
            <com:legacyDrawing xmlns:com="http://schemas.openxmlformats.org/drawingml/2006/compatibility" spid="_x0000_s55298"/>
          </a:graphicData>
        </a:graphic>
      </p:graphicFrame>
      <p:graphicFrame>
        <p:nvGraphicFramePr>
          <p:cNvPr id="154635" name="Diagram 11"/>
          <p:cNvGraphicFramePr>
            <a:graphicFrameLocks/>
          </p:cNvGraphicFramePr>
          <p:nvPr>
            <p:ph sz="quarter" idx="2"/>
          </p:nvPr>
        </p:nvGraphicFramePr>
        <p:xfrm>
          <a:off x="2411413" y="2276475"/>
          <a:ext cx="4038600" cy="2736850"/>
        </p:xfrm>
        <a:graphic>
          <a:graphicData uri="http://schemas.openxmlformats.org/drawingml/2006/compatibility">
            <com:legacyDrawing xmlns:com="http://schemas.openxmlformats.org/drawingml/2006/compatibility" spid="_x0000_s55315"/>
          </a:graphicData>
        </a:graphic>
      </p:graphicFrame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3132138" y="1412875"/>
            <a:ext cx="2735262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b="1"/>
              <a:t>Corpus of Knowledge</a:t>
            </a:r>
          </a:p>
          <a:p>
            <a:pPr algn="ctr">
              <a:spcBef>
                <a:spcPct val="50000"/>
              </a:spcBef>
            </a:pPr>
            <a:r>
              <a:rPr lang="en-AU" b="1"/>
              <a:t>About Us</a:t>
            </a:r>
          </a:p>
        </p:txBody>
      </p:sp>
      <p:sp>
        <p:nvSpPr>
          <p:cNvPr id="154634" name="Text Box 10"/>
          <p:cNvSpPr txBox="1">
            <a:spLocks noChangeArrowheads="1"/>
          </p:cNvSpPr>
          <p:nvPr/>
        </p:nvSpPr>
        <p:spPr bwMode="auto">
          <a:xfrm>
            <a:off x="2843213" y="2420938"/>
            <a:ext cx="35290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154659" name="Diagram 35"/>
          <p:cNvGraphicFramePr>
            <a:graphicFrameLocks/>
          </p:cNvGraphicFramePr>
          <p:nvPr>
            <p:ph sz="quarter" idx="3"/>
          </p:nvPr>
        </p:nvGraphicFramePr>
        <p:xfrm>
          <a:off x="2771775" y="2636838"/>
          <a:ext cx="3297238" cy="2189162"/>
        </p:xfrm>
        <a:graphic>
          <a:graphicData uri="http://schemas.openxmlformats.org/drawingml/2006/compatibility">
            <com:legacyDrawing xmlns:com="http://schemas.openxmlformats.org/drawingml/2006/compatibility" spid="_x0000_s55320"/>
          </a:graphicData>
        </a:graphic>
      </p:graphicFrame>
      <p:sp>
        <p:nvSpPr>
          <p:cNvPr id="154709" name="Text Box 85"/>
          <p:cNvSpPr txBox="1">
            <a:spLocks noChangeArrowheads="1"/>
          </p:cNvSpPr>
          <p:nvPr/>
        </p:nvSpPr>
        <p:spPr bwMode="auto">
          <a:xfrm>
            <a:off x="2987675" y="3500438"/>
            <a:ext cx="2879725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b="1">
                <a:solidFill>
                  <a:srgbClr val="FF0000"/>
                </a:solidFill>
              </a:rPr>
              <a:t>Indigenous Knowledge</a:t>
            </a:r>
          </a:p>
          <a:p>
            <a:pPr algn="ctr">
              <a:spcBef>
                <a:spcPct val="50000"/>
              </a:spcBef>
            </a:pP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154712" name="Rectangle 8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4726" name="Rectangle 10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154727" name="Text Box 103"/>
          <p:cNvSpPr txBox="1">
            <a:spLocks noChangeArrowheads="1"/>
          </p:cNvSpPr>
          <p:nvPr/>
        </p:nvSpPr>
        <p:spPr bwMode="auto">
          <a:xfrm>
            <a:off x="2771775" y="5373688"/>
            <a:ext cx="3744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54728" name="Text Box 104"/>
          <p:cNvSpPr txBox="1">
            <a:spLocks noChangeArrowheads="1"/>
          </p:cNvSpPr>
          <p:nvPr/>
        </p:nvSpPr>
        <p:spPr bwMode="auto">
          <a:xfrm>
            <a:off x="2555875" y="5300663"/>
            <a:ext cx="3744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b="1">
                <a:solidFill>
                  <a:srgbClr val="FF0000"/>
                </a:solidFill>
              </a:rPr>
              <a:t>Contested Knowledge Spaces</a:t>
            </a:r>
          </a:p>
        </p:txBody>
      </p:sp>
      <p:sp>
        <p:nvSpPr>
          <p:cNvPr id="154729" name="Film"/>
          <p:cNvSpPr>
            <a:spLocks noEditPoints="1" noChangeArrowheads="1"/>
          </p:cNvSpPr>
          <p:nvPr/>
        </p:nvSpPr>
        <p:spPr bwMode="auto">
          <a:xfrm>
            <a:off x="3563938" y="1196975"/>
            <a:ext cx="1809750" cy="28956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4960 w 21600"/>
              <a:gd name="T17" fmla="*/ 8129 h 21600"/>
              <a:gd name="T18" fmla="*/ 17079 w 21600"/>
              <a:gd name="T19" fmla="*/ 1342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  <a:path w="21600" h="21600" extrusionOk="0">
                <a:moveTo>
                  <a:pt x="3014" y="21600"/>
                </a:moveTo>
                <a:lnTo>
                  <a:pt x="3014" y="0"/>
                </a:lnTo>
                <a:lnTo>
                  <a:pt x="0" y="0"/>
                </a:lnTo>
                <a:lnTo>
                  <a:pt x="0" y="21600"/>
                </a:lnTo>
                <a:lnTo>
                  <a:pt x="3014" y="21600"/>
                </a:lnTo>
                <a:close/>
              </a:path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18586" y="0"/>
                </a:lnTo>
                <a:lnTo>
                  <a:pt x="18586" y="21600"/>
                </a:lnTo>
                <a:lnTo>
                  <a:pt x="21600" y="21600"/>
                </a:lnTo>
                <a:close/>
              </a:path>
              <a:path w="21600" h="21600" extrusionOk="0">
                <a:moveTo>
                  <a:pt x="6028" y="6574"/>
                </a:moveTo>
                <a:lnTo>
                  <a:pt x="15572" y="6574"/>
                </a:lnTo>
                <a:lnTo>
                  <a:pt x="16074" y="6574"/>
                </a:lnTo>
                <a:lnTo>
                  <a:pt x="16326" y="6457"/>
                </a:lnTo>
                <a:lnTo>
                  <a:pt x="16577" y="6339"/>
                </a:lnTo>
                <a:lnTo>
                  <a:pt x="16828" y="6222"/>
                </a:lnTo>
                <a:lnTo>
                  <a:pt x="17079" y="6222"/>
                </a:lnTo>
                <a:lnTo>
                  <a:pt x="17330" y="5987"/>
                </a:lnTo>
                <a:lnTo>
                  <a:pt x="17330" y="5870"/>
                </a:lnTo>
                <a:lnTo>
                  <a:pt x="17581" y="5635"/>
                </a:lnTo>
                <a:lnTo>
                  <a:pt x="17581" y="1526"/>
                </a:lnTo>
                <a:lnTo>
                  <a:pt x="17330" y="1291"/>
                </a:lnTo>
                <a:lnTo>
                  <a:pt x="17330" y="1174"/>
                </a:lnTo>
                <a:lnTo>
                  <a:pt x="17079" y="1057"/>
                </a:lnTo>
                <a:lnTo>
                  <a:pt x="16828" y="939"/>
                </a:lnTo>
                <a:lnTo>
                  <a:pt x="16577" y="822"/>
                </a:lnTo>
                <a:lnTo>
                  <a:pt x="16326" y="704"/>
                </a:lnTo>
                <a:lnTo>
                  <a:pt x="16074" y="704"/>
                </a:lnTo>
                <a:lnTo>
                  <a:pt x="15572" y="587"/>
                </a:lnTo>
                <a:lnTo>
                  <a:pt x="6028" y="587"/>
                </a:lnTo>
                <a:lnTo>
                  <a:pt x="5526" y="704"/>
                </a:lnTo>
                <a:lnTo>
                  <a:pt x="5274" y="704"/>
                </a:lnTo>
                <a:lnTo>
                  <a:pt x="5023" y="822"/>
                </a:lnTo>
                <a:lnTo>
                  <a:pt x="4772" y="939"/>
                </a:lnTo>
                <a:lnTo>
                  <a:pt x="4521" y="1057"/>
                </a:lnTo>
                <a:lnTo>
                  <a:pt x="4270" y="1174"/>
                </a:lnTo>
                <a:lnTo>
                  <a:pt x="4270" y="1291"/>
                </a:lnTo>
                <a:lnTo>
                  <a:pt x="4019" y="1526"/>
                </a:lnTo>
                <a:lnTo>
                  <a:pt x="4019" y="5635"/>
                </a:lnTo>
                <a:lnTo>
                  <a:pt x="4270" y="5870"/>
                </a:lnTo>
                <a:lnTo>
                  <a:pt x="4270" y="5987"/>
                </a:lnTo>
                <a:lnTo>
                  <a:pt x="4521" y="6222"/>
                </a:lnTo>
                <a:lnTo>
                  <a:pt x="4772" y="6222"/>
                </a:lnTo>
                <a:lnTo>
                  <a:pt x="5023" y="6339"/>
                </a:lnTo>
                <a:lnTo>
                  <a:pt x="5274" y="6457"/>
                </a:lnTo>
                <a:lnTo>
                  <a:pt x="5526" y="6574"/>
                </a:lnTo>
                <a:lnTo>
                  <a:pt x="6028" y="6574"/>
                </a:lnTo>
                <a:close/>
              </a:path>
              <a:path w="21600" h="21600" extrusionOk="0">
                <a:moveTo>
                  <a:pt x="6028" y="13617"/>
                </a:moveTo>
                <a:lnTo>
                  <a:pt x="15572" y="13617"/>
                </a:lnTo>
                <a:lnTo>
                  <a:pt x="16074" y="13617"/>
                </a:lnTo>
                <a:lnTo>
                  <a:pt x="16326" y="13617"/>
                </a:lnTo>
                <a:lnTo>
                  <a:pt x="16577" y="13500"/>
                </a:lnTo>
                <a:lnTo>
                  <a:pt x="16828" y="13383"/>
                </a:lnTo>
                <a:lnTo>
                  <a:pt x="17079" y="13265"/>
                </a:lnTo>
                <a:lnTo>
                  <a:pt x="17330" y="13148"/>
                </a:lnTo>
                <a:lnTo>
                  <a:pt x="17330" y="12913"/>
                </a:lnTo>
                <a:lnTo>
                  <a:pt x="17581" y="12796"/>
                </a:lnTo>
                <a:lnTo>
                  <a:pt x="17581" y="8687"/>
                </a:lnTo>
                <a:lnTo>
                  <a:pt x="17330" y="8452"/>
                </a:lnTo>
                <a:lnTo>
                  <a:pt x="17330" y="8335"/>
                </a:lnTo>
                <a:lnTo>
                  <a:pt x="17079" y="8217"/>
                </a:lnTo>
                <a:lnTo>
                  <a:pt x="16828" y="7983"/>
                </a:lnTo>
                <a:lnTo>
                  <a:pt x="16577" y="7983"/>
                </a:lnTo>
                <a:lnTo>
                  <a:pt x="16326" y="7865"/>
                </a:lnTo>
                <a:lnTo>
                  <a:pt x="16074" y="7865"/>
                </a:lnTo>
                <a:lnTo>
                  <a:pt x="15572" y="7748"/>
                </a:lnTo>
                <a:lnTo>
                  <a:pt x="6028" y="7748"/>
                </a:lnTo>
                <a:lnTo>
                  <a:pt x="5526" y="7865"/>
                </a:lnTo>
                <a:lnTo>
                  <a:pt x="5274" y="7865"/>
                </a:lnTo>
                <a:lnTo>
                  <a:pt x="5023" y="7983"/>
                </a:lnTo>
                <a:lnTo>
                  <a:pt x="4772" y="7983"/>
                </a:lnTo>
                <a:lnTo>
                  <a:pt x="4521" y="8217"/>
                </a:lnTo>
                <a:lnTo>
                  <a:pt x="4270" y="8335"/>
                </a:lnTo>
                <a:lnTo>
                  <a:pt x="4270" y="8452"/>
                </a:lnTo>
                <a:lnTo>
                  <a:pt x="4019" y="8687"/>
                </a:lnTo>
                <a:lnTo>
                  <a:pt x="4019" y="12796"/>
                </a:lnTo>
                <a:lnTo>
                  <a:pt x="4270" y="12913"/>
                </a:lnTo>
                <a:lnTo>
                  <a:pt x="4270" y="13148"/>
                </a:lnTo>
                <a:lnTo>
                  <a:pt x="4521" y="13265"/>
                </a:lnTo>
                <a:lnTo>
                  <a:pt x="4772" y="13383"/>
                </a:lnTo>
                <a:lnTo>
                  <a:pt x="5023" y="13500"/>
                </a:lnTo>
                <a:lnTo>
                  <a:pt x="5274" y="13617"/>
                </a:lnTo>
                <a:lnTo>
                  <a:pt x="5526" y="13617"/>
                </a:lnTo>
                <a:lnTo>
                  <a:pt x="6028" y="13617"/>
                </a:lnTo>
                <a:close/>
              </a:path>
              <a:path w="21600" h="21600" extrusionOk="0">
                <a:moveTo>
                  <a:pt x="6028" y="20778"/>
                </a:moveTo>
                <a:lnTo>
                  <a:pt x="15572" y="20778"/>
                </a:lnTo>
                <a:lnTo>
                  <a:pt x="16074" y="20778"/>
                </a:lnTo>
                <a:lnTo>
                  <a:pt x="16326" y="20661"/>
                </a:lnTo>
                <a:lnTo>
                  <a:pt x="16577" y="20661"/>
                </a:lnTo>
                <a:lnTo>
                  <a:pt x="16828" y="20543"/>
                </a:lnTo>
                <a:lnTo>
                  <a:pt x="17079" y="20426"/>
                </a:lnTo>
                <a:lnTo>
                  <a:pt x="17330" y="20309"/>
                </a:lnTo>
                <a:lnTo>
                  <a:pt x="17330" y="20074"/>
                </a:lnTo>
                <a:lnTo>
                  <a:pt x="17581" y="19957"/>
                </a:lnTo>
                <a:lnTo>
                  <a:pt x="17581" y="15730"/>
                </a:lnTo>
                <a:lnTo>
                  <a:pt x="17330" y="15613"/>
                </a:lnTo>
                <a:lnTo>
                  <a:pt x="17330" y="15378"/>
                </a:lnTo>
                <a:lnTo>
                  <a:pt x="17079" y="15378"/>
                </a:lnTo>
                <a:lnTo>
                  <a:pt x="16828" y="15143"/>
                </a:lnTo>
                <a:lnTo>
                  <a:pt x="16577" y="15026"/>
                </a:lnTo>
                <a:lnTo>
                  <a:pt x="16326" y="15026"/>
                </a:lnTo>
                <a:lnTo>
                  <a:pt x="16074" y="15026"/>
                </a:lnTo>
                <a:lnTo>
                  <a:pt x="15572" y="14909"/>
                </a:lnTo>
                <a:lnTo>
                  <a:pt x="6028" y="14909"/>
                </a:lnTo>
                <a:lnTo>
                  <a:pt x="5526" y="15026"/>
                </a:lnTo>
                <a:lnTo>
                  <a:pt x="5274" y="15026"/>
                </a:lnTo>
                <a:lnTo>
                  <a:pt x="5023" y="15026"/>
                </a:lnTo>
                <a:lnTo>
                  <a:pt x="4772" y="15143"/>
                </a:lnTo>
                <a:lnTo>
                  <a:pt x="4521" y="15378"/>
                </a:lnTo>
                <a:lnTo>
                  <a:pt x="4270" y="15378"/>
                </a:lnTo>
                <a:lnTo>
                  <a:pt x="4270" y="15613"/>
                </a:lnTo>
                <a:lnTo>
                  <a:pt x="4019" y="15730"/>
                </a:lnTo>
                <a:lnTo>
                  <a:pt x="4019" y="19957"/>
                </a:lnTo>
                <a:lnTo>
                  <a:pt x="4270" y="20074"/>
                </a:lnTo>
                <a:lnTo>
                  <a:pt x="4270" y="20309"/>
                </a:lnTo>
                <a:lnTo>
                  <a:pt x="4521" y="20426"/>
                </a:lnTo>
                <a:lnTo>
                  <a:pt x="4772" y="20543"/>
                </a:lnTo>
                <a:lnTo>
                  <a:pt x="5023" y="20661"/>
                </a:lnTo>
                <a:lnTo>
                  <a:pt x="5274" y="20661"/>
                </a:lnTo>
                <a:lnTo>
                  <a:pt x="5526" y="20778"/>
                </a:lnTo>
                <a:lnTo>
                  <a:pt x="6028" y="20778"/>
                </a:lnTo>
                <a:close/>
              </a:path>
              <a:path w="21600" h="21600" extrusionOk="0">
                <a:moveTo>
                  <a:pt x="753" y="1291"/>
                </a:moveTo>
                <a:lnTo>
                  <a:pt x="2260" y="1291"/>
                </a:lnTo>
                <a:lnTo>
                  <a:pt x="2260" y="235"/>
                </a:lnTo>
                <a:lnTo>
                  <a:pt x="753" y="235"/>
                </a:lnTo>
                <a:lnTo>
                  <a:pt x="753" y="1291"/>
                </a:lnTo>
                <a:close/>
              </a:path>
              <a:path w="21600" h="21600" extrusionOk="0">
                <a:moveTo>
                  <a:pt x="753" y="2700"/>
                </a:moveTo>
                <a:lnTo>
                  <a:pt x="2260" y="2700"/>
                </a:lnTo>
                <a:lnTo>
                  <a:pt x="2260" y="1643"/>
                </a:lnTo>
                <a:lnTo>
                  <a:pt x="753" y="1643"/>
                </a:lnTo>
                <a:lnTo>
                  <a:pt x="753" y="2700"/>
                </a:lnTo>
                <a:close/>
              </a:path>
              <a:path w="21600" h="21600" extrusionOk="0">
                <a:moveTo>
                  <a:pt x="753" y="4109"/>
                </a:moveTo>
                <a:lnTo>
                  <a:pt x="2260" y="4109"/>
                </a:lnTo>
                <a:lnTo>
                  <a:pt x="2260" y="3052"/>
                </a:lnTo>
                <a:lnTo>
                  <a:pt x="753" y="3052"/>
                </a:lnTo>
                <a:lnTo>
                  <a:pt x="753" y="4109"/>
                </a:lnTo>
                <a:close/>
              </a:path>
              <a:path w="21600" h="21600" extrusionOk="0">
                <a:moveTo>
                  <a:pt x="753" y="5517"/>
                </a:moveTo>
                <a:lnTo>
                  <a:pt x="2260" y="5517"/>
                </a:lnTo>
                <a:lnTo>
                  <a:pt x="2260" y="4461"/>
                </a:lnTo>
                <a:lnTo>
                  <a:pt x="753" y="4461"/>
                </a:lnTo>
                <a:lnTo>
                  <a:pt x="753" y="5517"/>
                </a:lnTo>
                <a:close/>
              </a:path>
              <a:path w="21600" h="21600" extrusionOk="0">
                <a:moveTo>
                  <a:pt x="753" y="6926"/>
                </a:moveTo>
                <a:lnTo>
                  <a:pt x="2260" y="6926"/>
                </a:lnTo>
                <a:lnTo>
                  <a:pt x="2260" y="5870"/>
                </a:lnTo>
                <a:lnTo>
                  <a:pt x="753" y="5870"/>
                </a:lnTo>
                <a:lnTo>
                  <a:pt x="753" y="6926"/>
                </a:lnTo>
                <a:close/>
              </a:path>
              <a:path w="21600" h="21600" extrusionOk="0">
                <a:moveTo>
                  <a:pt x="753" y="8335"/>
                </a:moveTo>
                <a:lnTo>
                  <a:pt x="2260" y="8335"/>
                </a:lnTo>
                <a:lnTo>
                  <a:pt x="2260" y="7278"/>
                </a:lnTo>
                <a:lnTo>
                  <a:pt x="753" y="7278"/>
                </a:lnTo>
                <a:lnTo>
                  <a:pt x="753" y="8335"/>
                </a:lnTo>
                <a:close/>
              </a:path>
              <a:path w="21600" h="21600" extrusionOk="0">
                <a:moveTo>
                  <a:pt x="753" y="9743"/>
                </a:moveTo>
                <a:lnTo>
                  <a:pt x="2260" y="9743"/>
                </a:lnTo>
                <a:lnTo>
                  <a:pt x="2260" y="8687"/>
                </a:lnTo>
                <a:lnTo>
                  <a:pt x="753" y="8687"/>
                </a:lnTo>
                <a:lnTo>
                  <a:pt x="753" y="9743"/>
                </a:lnTo>
                <a:close/>
              </a:path>
              <a:path w="21600" h="21600" extrusionOk="0">
                <a:moveTo>
                  <a:pt x="753" y="11152"/>
                </a:moveTo>
                <a:lnTo>
                  <a:pt x="2260" y="11152"/>
                </a:lnTo>
                <a:lnTo>
                  <a:pt x="2260" y="10096"/>
                </a:lnTo>
                <a:lnTo>
                  <a:pt x="753" y="10096"/>
                </a:lnTo>
                <a:lnTo>
                  <a:pt x="753" y="11152"/>
                </a:lnTo>
                <a:close/>
              </a:path>
              <a:path w="21600" h="21600" extrusionOk="0">
                <a:moveTo>
                  <a:pt x="753" y="12561"/>
                </a:moveTo>
                <a:lnTo>
                  <a:pt x="2260" y="12561"/>
                </a:lnTo>
                <a:lnTo>
                  <a:pt x="2260" y="11504"/>
                </a:lnTo>
                <a:lnTo>
                  <a:pt x="753" y="11504"/>
                </a:lnTo>
                <a:lnTo>
                  <a:pt x="753" y="12561"/>
                </a:lnTo>
                <a:close/>
              </a:path>
              <a:path w="21600" h="21600" extrusionOk="0">
                <a:moveTo>
                  <a:pt x="753" y="13970"/>
                </a:moveTo>
                <a:lnTo>
                  <a:pt x="2260" y="13970"/>
                </a:lnTo>
                <a:lnTo>
                  <a:pt x="2260" y="12913"/>
                </a:lnTo>
                <a:lnTo>
                  <a:pt x="753" y="12913"/>
                </a:lnTo>
                <a:lnTo>
                  <a:pt x="753" y="13970"/>
                </a:lnTo>
                <a:close/>
              </a:path>
              <a:path w="21600" h="21600" extrusionOk="0">
                <a:moveTo>
                  <a:pt x="753" y="15378"/>
                </a:moveTo>
                <a:lnTo>
                  <a:pt x="2260" y="15378"/>
                </a:lnTo>
                <a:lnTo>
                  <a:pt x="2260" y="14322"/>
                </a:lnTo>
                <a:lnTo>
                  <a:pt x="753" y="14322"/>
                </a:lnTo>
                <a:lnTo>
                  <a:pt x="753" y="15378"/>
                </a:lnTo>
                <a:close/>
              </a:path>
              <a:path w="21600" h="21600" extrusionOk="0">
                <a:moveTo>
                  <a:pt x="753" y="16787"/>
                </a:moveTo>
                <a:lnTo>
                  <a:pt x="2260" y="16787"/>
                </a:lnTo>
                <a:lnTo>
                  <a:pt x="2260" y="15730"/>
                </a:lnTo>
                <a:lnTo>
                  <a:pt x="753" y="15730"/>
                </a:lnTo>
                <a:lnTo>
                  <a:pt x="753" y="16787"/>
                </a:lnTo>
                <a:close/>
              </a:path>
              <a:path w="21600" h="21600" extrusionOk="0">
                <a:moveTo>
                  <a:pt x="753" y="18196"/>
                </a:moveTo>
                <a:lnTo>
                  <a:pt x="2260" y="18196"/>
                </a:lnTo>
                <a:lnTo>
                  <a:pt x="2260" y="17139"/>
                </a:lnTo>
                <a:lnTo>
                  <a:pt x="753" y="17139"/>
                </a:lnTo>
                <a:lnTo>
                  <a:pt x="753" y="18196"/>
                </a:lnTo>
                <a:close/>
              </a:path>
              <a:path w="21600" h="21600" extrusionOk="0">
                <a:moveTo>
                  <a:pt x="753" y="19604"/>
                </a:moveTo>
                <a:lnTo>
                  <a:pt x="2260" y="19604"/>
                </a:lnTo>
                <a:lnTo>
                  <a:pt x="2260" y="18548"/>
                </a:lnTo>
                <a:lnTo>
                  <a:pt x="753" y="18548"/>
                </a:lnTo>
                <a:lnTo>
                  <a:pt x="753" y="19604"/>
                </a:lnTo>
                <a:close/>
              </a:path>
              <a:path w="21600" h="21600" extrusionOk="0">
                <a:moveTo>
                  <a:pt x="753" y="21013"/>
                </a:moveTo>
                <a:lnTo>
                  <a:pt x="2260" y="21013"/>
                </a:lnTo>
                <a:lnTo>
                  <a:pt x="2260" y="19957"/>
                </a:lnTo>
                <a:lnTo>
                  <a:pt x="753" y="19957"/>
                </a:lnTo>
                <a:lnTo>
                  <a:pt x="753" y="21013"/>
                </a:lnTo>
                <a:close/>
              </a:path>
              <a:path w="21600" h="21600" extrusionOk="0">
                <a:moveTo>
                  <a:pt x="19340" y="1409"/>
                </a:moveTo>
                <a:lnTo>
                  <a:pt x="20595" y="1409"/>
                </a:lnTo>
                <a:lnTo>
                  <a:pt x="20595" y="352"/>
                </a:lnTo>
                <a:lnTo>
                  <a:pt x="19340" y="352"/>
                </a:lnTo>
                <a:lnTo>
                  <a:pt x="19340" y="1409"/>
                </a:lnTo>
                <a:close/>
              </a:path>
              <a:path w="21600" h="21600" extrusionOk="0">
                <a:moveTo>
                  <a:pt x="19340" y="2700"/>
                </a:moveTo>
                <a:lnTo>
                  <a:pt x="20595" y="2700"/>
                </a:lnTo>
                <a:lnTo>
                  <a:pt x="20595" y="1643"/>
                </a:lnTo>
                <a:lnTo>
                  <a:pt x="19340" y="1643"/>
                </a:lnTo>
                <a:lnTo>
                  <a:pt x="19340" y="2700"/>
                </a:lnTo>
                <a:close/>
              </a:path>
              <a:path w="21600" h="21600" extrusionOk="0">
                <a:moveTo>
                  <a:pt x="19340" y="4109"/>
                </a:moveTo>
                <a:lnTo>
                  <a:pt x="20595" y="4109"/>
                </a:lnTo>
                <a:lnTo>
                  <a:pt x="20595" y="3052"/>
                </a:lnTo>
                <a:lnTo>
                  <a:pt x="19340" y="3052"/>
                </a:lnTo>
                <a:lnTo>
                  <a:pt x="19340" y="4109"/>
                </a:lnTo>
                <a:close/>
              </a:path>
              <a:path w="21600" h="21600" extrusionOk="0">
                <a:moveTo>
                  <a:pt x="19340" y="5517"/>
                </a:moveTo>
                <a:lnTo>
                  <a:pt x="20595" y="5517"/>
                </a:lnTo>
                <a:lnTo>
                  <a:pt x="20595" y="4461"/>
                </a:lnTo>
                <a:lnTo>
                  <a:pt x="19340" y="4461"/>
                </a:lnTo>
                <a:lnTo>
                  <a:pt x="19340" y="5517"/>
                </a:lnTo>
                <a:close/>
              </a:path>
              <a:path w="21600" h="21600" extrusionOk="0">
                <a:moveTo>
                  <a:pt x="19340" y="6926"/>
                </a:moveTo>
                <a:lnTo>
                  <a:pt x="20595" y="6926"/>
                </a:lnTo>
                <a:lnTo>
                  <a:pt x="20595" y="5870"/>
                </a:lnTo>
                <a:lnTo>
                  <a:pt x="19340" y="5870"/>
                </a:lnTo>
                <a:lnTo>
                  <a:pt x="19340" y="6926"/>
                </a:lnTo>
                <a:close/>
              </a:path>
              <a:path w="21600" h="21600" extrusionOk="0">
                <a:moveTo>
                  <a:pt x="19340" y="8335"/>
                </a:moveTo>
                <a:lnTo>
                  <a:pt x="20595" y="8335"/>
                </a:lnTo>
                <a:lnTo>
                  <a:pt x="20595" y="7278"/>
                </a:lnTo>
                <a:lnTo>
                  <a:pt x="19340" y="7278"/>
                </a:lnTo>
                <a:lnTo>
                  <a:pt x="19340" y="8335"/>
                </a:lnTo>
                <a:close/>
              </a:path>
              <a:path w="21600" h="21600" extrusionOk="0">
                <a:moveTo>
                  <a:pt x="19340" y="9743"/>
                </a:moveTo>
                <a:lnTo>
                  <a:pt x="20595" y="9743"/>
                </a:lnTo>
                <a:lnTo>
                  <a:pt x="20595" y="8687"/>
                </a:lnTo>
                <a:lnTo>
                  <a:pt x="19340" y="8687"/>
                </a:lnTo>
                <a:lnTo>
                  <a:pt x="19340" y="9743"/>
                </a:lnTo>
                <a:close/>
              </a:path>
              <a:path w="21600" h="21600" extrusionOk="0">
                <a:moveTo>
                  <a:pt x="19340" y="11152"/>
                </a:moveTo>
                <a:lnTo>
                  <a:pt x="20595" y="11152"/>
                </a:lnTo>
                <a:lnTo>
                  <a:pt x="20595" y="10096"/>
                </a:lnTo>
                <a:lnTo>
                  <a:pt x="19340" y="10096"/>
                </a:lnTo>
                <a:lnTo>
                  <a:pt x="19340" y="11152"/>
                </a:lnTo>
                <a:close/>
              </a:path>
              <a:path w="21600" h="21600" extrusionOk="0">
                <a:moveTo>
                  <a:pt x="19340" y="12561"/>
                </a:moveTo>
                <a:lnTo>
                  <a:pt x="20595" y="12561"/>
                </a:lnTo>
                <a:lnTo>
                  <a:pt x="20595" y="11504"/>
                </a:lnTo>
                <a:lnTo>
                  <a:pt x="19340" y="11504"/>
                </a:lnTo>
                <a:lnTo>
                  <a:pt x="19340" y="12561"/>
                </a:lnTo>
                <a:close/>
              </a:path>
              <a:path w="21600" h="21600" extrusionOk="0">
                <a:moveTo>
                  <a:pt x="19340" y="13970"/>
                </a:moveTo>
                <a:lnTo>
                  <a:pt x="20595" y="13970"/>
                </a:lnTo>
                <a:lnTo>
                  <a:pt x="20595" y="12913"/>
                </a:lnTo>
                <a:lnTo>
                  <a:pt x="19340" y="12913"/>
                </a:lnTo>
                <a:lnTo>
                  <a:pt x="19340" y="13970"/>
                </a:lnTo>
                <a:close/>
              </a:path>
              <a:path w="21600" h="21600" extrusionOk="0">
                <a:moveTo>
                  <a:pt x="19340" y="15378"/>
                </a:moveTo>
                <a:lnTo>
                  <a:pt x="20595" y="15378"/>
                </a:lnTo>
                <a:lnTo>
                  <a:pt x="20595" y="14322"/>
                </a:lnTo>
                <a:lnTo>
                  <a:pt x="19340" y="14322"/>
                </a:lnTo>
                <a:lnTo>
                  <a:pt x="19340" y="15378"/>
                </a:lnTo>
                <a:close/>
              </a:path>
              <a:path w="21600" h="21600" extrusionOk="0">
                <a:moveTo>
                  <a:pt x="19340" y="16787"/>
                </a:moveTo>
                <a:lnTo>
                  <a:pt x="20595" y="16787"/>
                </a:lnTo>
                <a:lnTo>
                  <a:pt x="20595" y="15730"/>
                </a:lnTo>
                <a:lnTo>
                  <a:pt x="19340" y="15730"/>
                </a:lnTo>
                <a:lnTo>
                  <a:pt x="19340" y="16787"/>
                </a:lnTo>
                <a:close/>
              </a:path>
              <a:path w="21600" h="21600" extrusionOk="0">
                <a:moveTo>
                  <a:pt x="19340" y="18196"/>
                </a:moveTo>
                <a:lnTo>
                  <a:pt x="20595" y="18196"/>
                </a:lnTo>
                <a:lnTo>
                  <a:pt x="20595" y="17139"/>
                </a:lnTo>
                <a:lnTo>
                  <a:pt x="19340" y="17139"/>
                </a:lnTo>
                <a:lnTo>
                  <a:pt x="19340" y="18196"/>
                </a:lnTo>
                <a:close/>
              </a:path>
              <a:path w="21600" h="21600" extrusionOk="0">
                <a:moveTo>
                  <a:pt x="19340" y="19604"/>
                </a:moveTo>
                <a:lnTo>
                  <a:pt x="20595" y="19604"/>
                </a:lnTo>
                <a:lnTo>
                  <a:pt x="20595" y="18548"/>
                </a:lnTo>
                <a:lnTo>
                  <a:pt x="19340" y="18548"/>
                </a:lnTo>
                <a:lnTo>
                  <a:pt x="19340" y="19604"/>
                </a:lnTo>
                <a:close/>
              </a:path>
              <a:path w="21600" h="21600" extrusionOk="0">
                <a:moveTo>
                  <a:pt x="19340" y="21013"/>
                </a:moveTo>
                <a:lnTo>
                  <a:pt x="20595" y="21013"/>
                </a:lnTo>
                <a:lnTo>
                  <a:pt x="20595" y="19957"/>
                </a:lnTo>
                <a:lnTo>
                  <a:pt x="19340" y="19957"/>
                </a:lnTo>
                <a:lnTo>
                  <a:pt x="19340" y="21013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54730" name="Film"/>
          <p:cNvSpPr>
            <a:spLocks noEditPoints="1" noChangeArrowheads="1"/>
          </p:cNvSpPr>
          <p:nvPr/>
        </p:nvSpPr>
        <p:spPr bwMode="auto">
          <a:xfrm>
            <a:off x="3563938" y="3284538"/>
            <a:ext cx="1809750" cy="28956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4960 w 21600"/>
              <a:gd name="T17" fmla="*/ 8129 h 21600"/>
              <a:gd name="T18" fmla="*/ 17079 w 21600"/>
              <a:gd name="T19" fmla="*/ 1342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  <a:path w="21600" h="21600" extrusionOk="0">
                <a:moveTo>
                  <a:pt x="3014" y="21600"/>
                </a:moveTo>
                <a:lnTo>
                  <a:pt x="3014" y="0"/>
                </a:lnTo>
                <a:lnTo>
                  <a:pt x="0" y="0"/>
                </a:lnTo>
                <a:lnTo>
                  <a:pt x="0" y="21600"/>
                </a:lnTo>
                <a:lnTo>
                  <a:pt x="3014" y="21600"/>
                </a:lnTo>
                <a:close/>
              </a:path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18586" y="0"/>
                </a:lnTo>
                <a:lnTo>
                  <a:pt x="18586" y="21600"/>
                </a:lnTo>
                <a:lnTo>
                  <a:pt x="21600" y="21600"/>
                </a:lnTo>
                <a:close/>
              </a:path>
              <a:path w="21600" h="21600" extrusionOk="0">
                <a:moveTo>
                  <a:pt x="6028" y="6574"/>
                </a:moveTo>
                <a:lnTo>
                  <a:pt x="15572" y="6574"/>
                </a:lnTo>
                <a:lnTo>
                  <a:pt x="16074" y="6574"/>
                </a:lnTo>
                <a:lnTo>
                  <a:pt x="16326" y="6457"/>
                </a:lnTo>
                <a:lnTo>
                  <a:pt x="16577" y="6339"/>
                </a:lnTo>
                <a:lnTo>
                  <a:pt x="16828" y="6222"/>
                </a:lnTo>
                <a:lnTo>
                  <a:pt x="17079" y="6222"/>
                </a:lnTo>
                <a:lnTo>
                  <a:pt x="17330" y="5987"/>
                </a:lnTo>
                <a:lnTo>
                  <a:pt x="17330" y="5870"/>
                </a:lnTo>
                <a:lnTo>
                  <a:pt x="17581" y="5635"/>
                </a:lnTo>
                <a:lnTo>
                  <a:pt x="17581" y="1526"/>
                </a:lnTo>
                <a:lnTo>
                  <a:pt x="17330" y="1291"/>
                </a:lnTo>
                <a:lnTo>
                  <a:pt x="17330" y="1174"/>
                </a:lnTo>
                <a:lnTo>
                  <a:pt x="17079" y="1057"/>
                </a:lnTo>
                <a:lnTo>
                  <a:pt x="16828" y="939"/>
                </a:lnTo>
                <a:lnTo>
                  <a:pt x="16577" y="822"/>
                </a:lnTo>
                <a:lnTo>
                  <a:pt x="16326" y="704"/>
                </a:lnTo>
                <a:lnTo>
                  <a:pt x="16074" y="704"/>
                </a:lnTo>
                <a:lnTo>
                  <a:pt x="15572" y="587"/>
                </a:lnTo>
                <a:lnTo>
                  <a:pt x="6028" y="587"/>
                </a:lnTo>
                <a:lnTo>
                  <a:pt x="5526" y="704"/>
                </a:lnTo>
                <a:lnTo>
                  <a:pt x="5274" y="704"/>
                </a:lnTo>
                <a:lnTo>
                  <a:pt x="5023" y="822"/>
                </a:lnTo>
                <a:lnTo>
                  <a:pt x="4772" y="939"/>
                </a:lnTo>
                <a:lnTo>
                  <a:pt x="4521" y="1057"/>
                </a:lnTo>
                <a:lnTo>
                  <a:pt x="4270" y="1174"/>
                </a:lnTo>
                <a:lnTo>
                  <a:pt x="4270" y="1291"/>
                </a:lnTo>
                <a:lnTo>
                  <a:pt x="4019" y="1526"/>
                </a:lnTo>
                <a:lnTo>
                  <a:pt x="4019" y="5635"/>
                </a:lnTo>
                <a:lnTo>
                  <a:pt x="4270" y="5870"/>
                </a:lnTo>
                <a:lnTo>
                  <a:pt x="4270" y="5987"/>
                </a:lnTo>
                <a:lnTo>
                  <a:pt x="4521" y="6222"/>
                </a:lnTo>
                <a:lnTo>
                  <a:pt x="4772" y="6222"/>
                </a:lnTo>
                <a:lnTo>
                  <a:pt x="5023" y="6339"/>
                </a:lnTo>
                <a:lnTo>
                  <a:pt x="5274" y="6457"/>
                </a:lnTo>
                <a:lnTo>
                  <a:pt x="5526" y="6574"/>
                </a:lnTo>
                <a:lnTo>
                  <a:pt x="6028" y="6574"/>
                </a:lnTo>
                <a:close/>
              </a:path>
              <a:path w="21600" h="21600" extrusionOk="0">
                <a:moveTo>
                  <a:pt x="6028" y="13617"/>
                </a:moveTo>
                <a:lnTo>
                  <a:pt x="15572" y="13617"/>
                </a:lnTo>
                <a:lnTo>
                  <a:pt x="16074" y="13617"/>
                </a:lnTo>
                <a:lnTo>
                  <a:pt x="16326" y="13617"/>
                </a:lnTo>
                <a:lnTo>
                  <a:pt x="16577" y="13500"/>
                </a:lnTo>
                <a:lnTo>
                  <a:pt x="16828" y="13383"/>
                </a:lnTo>
                <a:lnTo>
                  <a:pt x="17079" y="13265"/>
                </a:lnTo>
                <a:lnTo>
                  <a:pt x="17330" y="13148"/>
                </a:lnTo>
                <a:lnTo>
                  <a:pt x="17330" y="12913"/>
                </a:lnTo>
                <a:lnTo>
                  <a:pt x="17581" y="12796"/>
                </a:lnTo>
                <a:lnTo>
                  <a:pt x="17581" y="8687"/>
                </a:lnTo>
                <a:lnTo>
                  <a:pt x="17330" y="8452"/>
                </a:lnTo>
                <a:lnTo>
                  <a:pt x="17330" y="8335"/>
                </a:lnTo>
                <a:lnTo>
                  <a:pt x="17079" y="8217"/>
                </a:lnTo>
                <a:lnTo>
                  <a:pt x="16828" y="7983"/>
                </a:lnTo>
                <a:lnTo>
                  <a:pt x="16577" y="7983"/>
                </a:lnTo>
                <a:lnTo>
                  <a:pt x="16326" y="7865"/>
                </a:lnTo>
                <a:lnTo>
                  <a:pt x="16074" y="7865"/>
                </a:lnTo>
                <a:lnTo>
                  <a:pt x="15572" y="7748"/>
                </a:lnTo>
                <a:lnTo>
                  <a:pt x="6028" y="7748"/>
                </a:lnTo>
                <a:lnTo>
                  <a:pt x="5526" y="7865"/>
                </a:lnTo>
                <a:lnTo>
                  <a:pt x="5274" y="7865"/>
                </a:lnTo>
                <a:lnTo>
                  <a:pt x="5023" y="7983"/>
                </a:lnTo>
                <a:lnTo>
                  <a:pt x="4772" y="7983"/>
                </a:lnTo>
                <a:lnTo>
                  <a:pt x="4521" y="8217"/>
                </a:lnTo>
                <a:lnTo>
                  <a:pt x="4270" y="8335"/>
                </a:lnTo>
                <a:lnTo>
                  <a:pt x="4270" y="8452"/>
                </a:lnTo>
                <a:lnTo>
                  <a:pt x="4019" y="8687"/>
                </a:lnTo>
                <a:lnTo>
                  <a:pt x="4019" y="12796"/>
                </a:lnTo>
                <a:lnTo>
                  <a:pt x="4270" y="12913"/>
                </a:lnTo>
                <a:lnTo>
                  <a:pt x="4270" y="13148"/>
                </a:lnTo>
                <a:lnTo>
                  <a:pt x="4521" y="13265"/>
                </a:lnTo>
                <a:lnTo>
                  <a:pt x="4772" y="13383"/>
                </a:lnTo>
                <a:lnTo>
                  <a:pt x="5023" y="13500"/>
                </a:lnTo>
                <a:lnTo>
                  <a:pt x="5274" y="13617"/>
                </a:lnTo>
                <a:lnTo>
                  <a:pt x="5526" y="13617"/>
                </a:lnTo>
                <a:lnTo>
                  <a:pt x="6028" y="13617"/>
                </a:lnTo>
                <a:close/>
              </a:path>
              <a:path w="21600" h="21600" extrusionOk="0">
                <a:moveTo>
                  <a:pt x="6028" y="20778"/>
                </a:moveTo>
                <a:lnTo>
                  <a:pt x="15572" y="20778"/>
                </a:lnTo>
                <a:lnTo>
                  <a:pt x="16074" y="20778"/>
                </a:lnTo>
                <a:lnTo>
                  <a:pt x="16326" y="20661"/>
                </a:lnTo>
                <a:lnTo>
                  <a:pt x="16577" y="20661"/>
                </a:lnTo>
                <a:lnTo>
                  <a:pt x="16828" y="20543"/>
                </a:lnTo>
                <a:lnTo>
                  <a:pt x="17079" y="20426"/>
                </a:lnTo>
                <a:lnTo>
                  <a:pt x="17330" y="20309"/>
                </a:lnTo>
                <a:lnTo>
                  <a:pt x="17330" y="20074"/>
                </a:lnTo>
                <a:lnTo>
                  <a:pt x="17581" y="19957"/>
                </a:lnTo>
                <a:lnTo>
                  <a:pt x="17581" y="15730"/>
                </a:lnTo>
                <a:lnTo>
                  <a:pt x="17330" y="15613"/>
                </a:lnTo>
                <a:lnTo>
                  <a:pt x="17330" y="15378"/>
                </a:lnTo>
                <a:lnTo>
                  <a:pt x="17079" y="15378"/>
                </a:lnTo>
                <a:lnTo>
                  <a:pt x="16828" y="15143"/>
                </a:lnTo>
                <a:lnTo>
                  <a:pt x="16577" y="15026"/>
                </a:lnTo>
                <a:lnTo>
                  <a:pt x="16326" y="15026"/>
                </a:lnTo>
                <a:lnTo>
                  <a:pt x="16074" y="15026"/>
                </a:lnTo>
                <a:lnTo>
                  <a:pt x="15572" y="14909"/>
                </a:lnTo>
                <a:lnTo>
                  <a:pt x="6028" y="14909"/>
                </a:lnTo>
                <a:lnTo>
                  <a:pt x="5526" y="15026"/>
                </a:lnTo>
                <a:lnTo>
                  <a:pt x="5274" y="15026"/>
                </a:lnTo>
                <a:lnTo>
                  <a:pt x="5023" y="15026"/>
                </a:lnTo>
                <a:lnTo>
                  <a:pt x="4772" y="15143"/>
                </a:lnTo>
                <a:lnTo>
                  <a:pt x="4521" y="15378"/>
                </a:lnTo>
                <a:lnTo>
                  <a:pt x="4270" y="15378"/>
                </a:lnTo>
                <a:lnTo>
                  <a:pt x="4270" y="15613"/>
                </a:lnTo>
                <a:lnTo>
                  <a:pt x="4019" y="15730"/>
                </a:lnTo>
                <a:lnTo>
                  <a:pt x="4019" y="19957"/>
                </a:lnTo>
                <a:lnTo>
                  <a:pt x="4270" y="20074"/>
                </a:lnTo>
                <a:lnTo>
                  <a:pt x="4270" y="20309"/>
                </a:lnTo>
                <a:lnTo>
                  <a:pt x="4521" y="20426"/>
                </a:lnTo>
                <a:lnTo>
                  <a:pt x="4772" y="20543"/>
                </a:lnTo>
                <a:lnTo>
                  <a:pt x="5023" y="20661"/>
                </a:lnTo>
                <a:lnTo>
                  <a:pt x="5274" y="20661"/>
                </a:lnTo>
                <a:lnTo>
                  <a:pt x="5526" y="20778"/>
                </a:lnTo>
                <a:lnTo>
                  <a:pt x="6028" y="20778"/>
                </a:lnTo>
                <a:close/>
              </a:path>
              <a:path w="21600" h="21600" extrusionOk="0">
                <a:moveTo>
                  <a:pt x="753" y="1291"/>
                </a:moveTo>
                <a:lnTo>
                  <a:pt x="2260" y="1291"/>
                </a:lnTo>
                <a:lnTo>
                  <a:pt x="2260" y="235"/>
                </a:lnTo>
                <a:lnTo>
                  <a:pt x="753" y="235"/>
                </a:lnTo>
                <a:lnTo>
                  <a:pt x="753" y="1291"/>
                </a:lnTo>
                <a:close/>
              </a:path>
              <a:path w="21600" h="21600" extrusionOk="0">
                <a:moveTo>
                  <a:pt x="753" y="2700"/>
                </a:moveTo>
                <a:lnTo>
                  <a:pt x="2260" y="2700"/>
                </a:lnTo>
                <a:lnTo>
                  <a:pt x="2260" y="1643"/>
                </a:lnTo>
                <a:lnTo>
                  <a:pt x="753" y="1643"/>
                </a:lnTo>
                <a:lnTo>
                  <a:pt x="753" y="2700"/>
                </a:lnTo>
                <a:close/>
              </a:path>
              <a:path w="21600" h="21600" extrusionOk="0">
                <a:moveTo>
                  <a:pt x="753" y="4109"/>
                </a:moveTo>
                <a:lnTo>
                  <a:pt x="2260" y="4109"/>
                </a:lnTo>
                <a:lnTo>
                  <a:pt x="2260" y="3052"/>
                </a:lnTo>
                <a:lnTo>
                  <a:pt x="753" y="3052"/>
                </a:lnTo>
                <a:lnTo>
                  <a:pt x="753" y="4109"/>
                </a:lnTo>
                <a:close/>
              </a:path>
              <a:path w="21600" h="21600" extrusionOk="0">
                <a:moveTo>
                  <a:pt x="753" y="5517"/>
                </a:moveTo>
                <a:lnTo>
                  <a:pt x="2260" y="5517"/>
                </a:lnTo>
                <a:lnTo>
                  <a:pt x="2260" y="4461"/>
                </a:lnTo>
                <a:lnTo>
                  <a:pt x="753" y="4461"/>
                </a:lnTo>
                <a:lnTo>
                  <a:pt x="753" y="5517"/>
                </a:lnTo>
                <a:close/>
              </a:path>
              <a:path w="21600" h="21600" extrusionOk="0">
                <a:moveTo>
                  <a:pt x="753" y="6926"/>
                </a:moveTo>
                <a:lnTo>
                  <a:pt x="2260" y="6926"/>
                </a:lnTo>
                <a:lnTo>
                  <a:pt x="2260" y="5870"/>
                </a:lnTo>
                <a:lnTo>
                  <a:pt x="753" y="5870"/>
                </a:lnTo>
                <a:lnTo>
                  <a:pt x="753" y="6926"/>
                </a:lnTo>
                <a:close/>
              </a:path>
              <a:path w="21600" h="21600" extrusionOk="0">
                <a:moveTo>
                  <a:pt x="753" y="8335"/>
                </a:moveTo>
                <a:lnTo>
                  <a:pt x="2260" y="8335"/>
                </a:lnTo>
                <a:lnTo>
                  <a:pt x="2260" y="7278"/>
                </a:lnTo>
                <a:lnTo>
                  <a:pt x="753" y="7278"/>
                </a:lnTo>
                <a:lnTo>
                  <a:pt x="753" y="8335"/>
                </a:lnTo>
                <a:close/>
              </a:path>
              <a:path w="21600" h="21600" extrusionOk="0">
                <a:moveTo>
                  <a:pt x="753" y="9743"/>
                </a:moveTo>
                <a:lnTo>
                  <a:pt x="2260" y="9743"/>
                </a:lnTo>
                <a:lnTo>
                  <a:pt x="2260" y="8687"/>
                </a:lnTo>
                <a:lnTo>
                  <a:pt x="753" y="8687"/>
                </a:lnTo>
                <a:lnTo>
                  <a:pt x="753" y="9743"/>
                </a:lnTo>
                <a:close/>
              </a:path>
              <a:path w="21600" h="21600" extrusionOk="0">
                <a:moveTo>
                  <a:pt x="753" y="11152"/>
                </a:moveTo>
                <a:lnTo>
                  <a:pt x="2260" y="11152"/>
                </a:lnTo>
                <a:lnTo>
                  <a:pt x="2260" y="10096"/>
                </a:lnTo>
                <a:lnTo>
                  <a:pt x="753" y="10096"/>
                </a:lnTo>
                <a:lnTo>
                  <a:pt x="753" y="11152"/>
                </a:lnTo>
                <a:close/>
              </a:path>
              <a:path w="21600" h="21600" extrusionOk="0">
                <a:moveTo>
                  <a:pt x="753" y="12561"/>
                </a:moveTo>
                <a:lnTo>
                  <a:pt x="2260" y="12561"/>
                </a:lnTo>
                <a:lnTo>
                  <a:pt x="2260" y="11504"/>
                </a:lnTo>
                <a:lnTo>
                  <a:pt x="753" y="11504"/>
                </a:lnTo>
                <a:lnTo>
                  <a:pt x="753" y="12561"/>
                </a:lnTo>
                <a:close/>
              </a:path>
              <a:path w="21600" h="21600" extrusionOk="0">
                <a:moveTo>
                  <a:pt x="753" y="13970"/>
                </a:moveTo>
                <a:lnTo>
                  <a:pt x="2260" y="13970"/>
                </a:lnTo>
                <a:lnTo>
                  <a:pt x="2260" y="12913"/>
                </a:lnTo>
                <a:lnTo>
                  <a:pt x="753" y="12913"/>
                </a:lnTo>
                <a:lnTo>
                  <a:pt x="753" y="13970"/>
                </a:lnTo>
                <a:close/>
              </a:path>
              <a:path w="21600" h="21600" extrusionOk="0">
                <a:moveTo>
                  <a:pt x="753" y="15378"/>
                </a:moveTo>
                <a:lnTo>
                  <a:pt x="2260" y="15378"/>
                </a:lnTo>
                <a:lnTo>
                  <a:pt x="2260" y="14322"/>
                </a:lnTo>
                <a:lnTo>
                  <a:pt x="753" y="14322"/>
                </a:lnTo>
                <a:lnTo>
                  <a:pt x="753" y="15378"/>
                </a:lnTo>
                <a:close/>
              </a:path>
              <a:path w="21600" h="21600" extrusionOk="0">
                <a:moveTo>
                  <a:pt x="753" y="16787"/>
                </a:moveTo>
                <a:lnTo>
                  <a:pt x="2260" y="16787"/>
                </a:lnTo>
                <a:lnTo>
                  <a:pt x="2260" y="15730"/>
                </a:lnTo>
                <a:lnTo>
                  <a:pt x="753" y="15730"/>
                </a:lnTo>
                <a:lnTo>
                  <a:pt x="753" y="16787"/>
                </a:lnTo>
                <a:close/>
              </a:path>
              <a:path w="21600" h="21600" extrusionOk="0">
                <a:moveTo>
                  <a:pt x="753" y="18196"/>
                </a:moveTo>
                <a:lnTo>
                  <a:pt x="2260" y="18196"/>
                </a:lnTo>
                <a:lnTo>
                  <a:pt x="2260" y="17139"/>
                </a:lnTo>
                <a:lnTo>
                  <a:pt x="753" y="17139"/>
                </a:lnTo>
                <a:lnTo>
                  <a:pt x="753" y="18196"/>
                </a:lnTo>
                <a:close/>
              </a:path>
              <a:path w="21600" h="21600" extrusionOk="0">
                <a:moveTo>
                  <a:pt x="753" y="19604"/>
                </a:moveTo>
                <a:lnTo>
                  <a:pt x="2260" y="19604"/>
                </a:lnTo>
                <a:lnTo>
                  <a:pt x="2260" y="18548"/>
                </a:lnTo>
                <a:lnTo>
                  <a:pt x="753" y="18548"/>
                </a:lnTo>
                <a:lnTo>
                  <a:pt x="753" y="19604"/>
                </a:lnTo>
                <a:close/>
              </a:path>
              <a:path w="21600" h="21600" extrusionOk="0">
                <a:moveTo>
                  <a:pt x="753" y="21013"/>
                </a:moveTo>
                <a:lnTo>
                  <a:pt x="2260" y="21013"/>
                </a:lnTo>
                <a:lnTo>
                  <a:pt x="2260" y="19957"/>
                </a:lnTo>
                <a:lnTo>
                  <a:pt x="753" y="19957"/>
                </a:lnTo>
                <a:lnTo>
                  <a:pt x="753" y="21013"/>
                </a:lnTo>
                <a:close/>
              </a:path>
              <a:path w="21600" h="21600" extrusionOk="0">
                <a:moveTo>
                  <a:pt x="19340" y="1409"/>
                </a:moveTo>
                <a:lnTo>
                  <a:pt x="20595" y="1409"/>
                </a:lnTo>
                <a:lnTo>
                  <a:pt x="20595" y="352"/>
                </a:lnTo>
                <a:lnTo>
                  <a:pt x="19340" y="352"/>
                </a:lnTo>
                <a:lnTo>
                  <a:pt x="19340" y="1409"/>
                </a:lnTo>
                <a:close/>
              </a:path>
              <a:path w="21600" h="21600" extrusionOk="0">
                <a:moveTo>
                  <a:pt x="19340" y="2700"/>
                </a:moveTo>
                <a:lnTo>
                  <a:pt x="20595" y="2700"/>
                </a:lnTo>
                <a:lnTo>
                  <a:pt x="20595" y="1643"/>
                </a:lnTo>
                <a:lnTo>
                  <a:pt x="19340" y="1643"/>
                </a:lnTo>
                <a:lnTo>
                  <a:pt x="19340" y="2700"/>
                </a:lnTo>
                <a:close/>
              </a:path>
              <a:path w="21600" h="21600" extrusionOk="0">
                <a:moveTo>
                  <a:pt x="19340" y="4109"/>
                </a:moveTo>
                <a:lnTo>
                  <a:pt x="20595" y="4109"/>
                </a:lnTo>
                <a:lnTo>
                  <a:pt x="20595" y="3052"/>
                </a:lnTo>
                <a:lnTo>
                  <a:pt x="19340" y="3052"/>
                </a:lnTo>
                <a:lnTo>
                  <a:pt x="19340" y="4109"/>
                </a:lnTo>
                <a:close/>
              </a:path>
              <a:path w="21600" h="21600" extrusionOk="0">
                <a:moveTo>
                  <a:pt x="19340" y="5517"/>
                </a:moveTo>
                <a:lnTo>
                  <a:pt x="20595" y="5517"/>
                </a:lnTo>
                <a:lnTo>
                  <a:pt x="20595" y="4461"/>
                </a:lnTo>
                <a:lnTo>
                  <a:pt x="19340" y="4461"/>
                </a:lnTo>
                <a:lnTo>
                  <a:pt x="19340" y="5517"/>
                </a:lnTo>
                <a:close/>
              </a:path>
              <a:path w="21600" h="21600" extrusionOk="0">
                <a:moveTo>
                  <a:pt x="19340" y="6926"/>
                </a:moveTo>
                <a:lnTo>
                  <a:pt x="20595" y="6926"/>
                </a:lnTo>
                <a:lnTo>
                  <a:pt x="20595" y="5870"/>
                </a:lnTo>
                <a:lnTo>
                  <a:pt x="19340" y="5870"/>
                </a:lnTo>
                <a:lnTo>
                  <a:pt x="19340" y="6926"/>
                </a:lnTo>
                <a:close/>
              </a:path>
              <a:path w="21600" h="21600" extrusionOk="0">
                <a:moveTo>
                  <a:pt x="19340" y="8335"/>
                </a:moveTo>
                <a:lnTo>
                  <a:pt x="20595" y="8335"/>
                </a:lnTo>
                <a:lnTo>
                  <a:pt x="20595" y="7278"/>
                </a:lnTo>
                <a:lnTo>
                  <a:pt x="19340" y="7278"/>
                </a:lnTo>
                <a:lnTo>
                  <a:pt x="19340" y="8335"/>
                </a:lnTo>
                <a:close/>
              </a:path>
              <a:path w="21600" h="21600" extrusionOk="0">
                <a:moveTo>
                  <a:pt x="19340" y="9743"/>
                </a:moveTo>
                <a:lnTo>
                  <a:pt x="20595" y="9743"/>
                </a:lnTo>
                <a:lnTo>
                  <a:pt x="20595" y="8687"/>
                </a:lnTo>
                <a:lnTo>
                  <a:pt x="19340" y="8687"/>
                </a:lnTo>
                <a:lnTo>
                  <a:pt x="19340" y="9743"/>
                </a:lnTo>
                <a:close/>
              </a:path>
              <a:path w="21600" h="21600" extrusionOk="0">
                <a:moveTo>
                  <a:pt x="19340" y="11152"/>
                </a:moveTo>
                <a:lnTo>
                  <a:pt x="20595" y="11152"/>
                </a:lnTo>
                <a:lnTo>
                  <a:pt x="20595" y="10096"/>
                </a:lnTo>
                <a:lnTo>
                  <a:pt x="19340" y="10096"/>
                </a:lnTo>
                <a:lnTo>
                  <a:pt x="19340" y="11152"/>
                </a:lnTo>
                <a:close/>
              </a:path>
              <a:path w="21600" h="21600" extrusionOk="0">
                <a:moveTo>
                  <a:pt x="19340" y="12561"/>
                </a:moveTo>
                <a:lnTo>
                  <a:pt x="20595" y="12561"/>
                </a:lnTo>
                <a:lnTo>
                  <a:pt x="20595" y="11504"/>
                </a:lnTo>
                <a:lnTo>
                  <a:pt x="19340" y="11504"/>
                </a:lnTo>
                <a:lnTo>
                  <a:pt x="19340" y="12561"/>
                </a:lnTo>
                <a:close/>
              </a:path>
              <a:path w="21600" h="21600" extrusionOk="0">
                <a:moveTo>
                  <a:pt x="19340" y="13970"/>
                </a:moveTo>
                <a:lnTo>
                  <a:pt x="20595" y="13970"/>
                </a:lnTo>
                <a:lnTo>
                  <a:pt x="20595" y="12913"/>
                </a:lnTo>
                <a:lnTo>
                  <a:pt x="19340" y="12913"/>
                </a:lnTo>
                <a:lnTo>
                  <a:pt x="19340" y="13970"/>
                </a:lnTo>
                <a:close/>
              </a:path>
              <a:path w="21600" h="21600" extrusionOk="0">
                <a:moveTo>
                  <a:pt x="19340" y="15378"/>
                </a:moveTo>
                <a:lnTo>
                  <a:pt x="20595" y="15378"/>
                </a:lnTo>
                <a:lnTo>
                  <a:pt x="20595" y="14322"/>
                </a:lnTo>
                <a:lnTo>
                  <a:pt x="19340" y="14322"/>
                </a:lnTo>
                <a:lnTo>
                  <a:pt x="19340" y="15378"/>
                </a:lnTo>
                <a:close/>
              </a:path>
              <a:path w="21600" h="21600" extrusionOk="0">
                <a:moveTo>
                  <a:pt x="19340" y="16787"/>
                </a:moveTo>
                <a:lnTo>
                  <a:pt x="20595" y="16787"/>
                </a:lnTo>
                <a:lnTo>
                  <a:pt x="20595" y="15730"/>
                </a:lnTo>
                <a:lnTo>
                  <a:pt x="19340" y="15730"/>
                </a:lnTo>
                <a:lnTo>
                  <a:pt x="19340" y="16787"/>
                </a:lnTo>
                <a:close/>
              </a:path>
              <a:path w="21600" h="21600" extrusionOk="0">
                <a:moveTo>
                  <a:pt x="19340" y="18196"/>
                </a:moveTo>
                <a:lnTo>
                  <a:pt x="20595" y="18196"/>
                </a:lnTo>
                <a:lnTo>
                  <a:pt x="20595" y="17139"/>
                </a:lnTo>
                <a:lnTo>
                  <a:pt x="19340" y="17139"/>
                </a:lnTo>
                <a:lnTo>
                  <a:pt x="19340" y="18196"/>
                </a:lnTo>
                <a:close/>
              </a:path>
              <a:path w="21600" h="21600" extrusionOk="0">
                <a:moveTo>
                  <a:pt x="19340" y="19604"/>
                </a:moveTo>
                <a:lnTo>
                  <a:pt x="20595" y="19604"/>
                </a:lnTo>
                <a:lnTo>
                  <a:pt x="20595" y="18548"/>
                </a:lnTo>
                <a:lnTo>
                  <a:pt x="19340" y="18548"/>
                </a:lnTo>
                <a:lnTo>
                  <a:pt x="19340" y="19604"/>
                </a:lnTo>
                <a:close/>
              </a:path>
              <a:path w="21600" h="21600" extrusionOk="0">
                <a:moveTo>
                  <a:pt x="19340" y="21013"/>
                </a:moveTo>
                <a:lnTo>
                  <a:pt x="20595" y="21013"/>
                </a:lnTo>
                <a:lnTo>
                  <a:pt x="20595" y="19957"/>
                </a:lnTo>
                <a:lnTo>
                  <a:pt x="19340" y="19957"/>
                </a:lnTo>
                <a:lnTo>
                  <a:pt x="19340" y="21013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47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4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4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4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54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54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54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4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70" decel="1000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770" decel="100000"/>
                                        <p:tgtEl>
                                          <p:spTgt spid="15463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3" dur="77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5" dur="77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3000"/>
                                        <p:tgtEl>
                                          <p:spTgt spid="15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3000"/>
                                        <p:tgtEl>
                                          <p:spTgt spid="15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5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000" fill="hold"/>
                                        <p:tgtEl>
                                          <p:spTgt spid="1547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Dgm spid="154676" grpId="0"/>
      <p:bldDgm spid="154635" grpId="0"/>
      <p:bldP spid="154631" grpId="0"/>
      <p:bldDgm spid="154659" grpId="0"/>
      <p:bldP spid="154709" grpId="0"/>
      <p:bldP spid="154728" grpId="0"/>
      <p:bldP spid="154729" grpId="0" animBg="1"/>
      <p:bldP spid="1547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017" name="Diagram 33"/>
          <p:cNvGraphicFramePr>
            <a:graphicFrameLocks/>
          </p:cNvGraphicFramePr>
          <p:nvPr>
            <p:ph sz="quarter" idx="3"/>
          </p:nvPr>
        </p:nvGraphicFramePr>
        <p:xfrm>
          <a:off x="2771775" y="2636838"/>
          <a:ext cx="3297238" cy="2189162"/>
        </p:xfrm>
        <a:graphic>
          <a:graphicData uri="http://schemas.openxmlformats.org/drawingml/2006/compatibility">
            <com:legacyDrawing xmlns:com="http://schemas.openxmlformats.org/drawingml/2006/compatibility" spid="_x0000_s56344"/>
          </a:graphicData>
        </a:graphic>
      </p:graphicFrame>
      <p:graphicFrame>
        <p:nvGraphicFramePr>
          <p:cNvPr id="169986" name="Diagram 2"/>
          <p:cNvGraphicFramePr>
            <a:graphicFrameLocks/>
          </p:cNvGraphicFramePr>
          <p:nvPr/>
        </p:nvGraphicFramePr>
        <p:xfrm>
          <a:off x="2339975" y="2636838"/>
          <a:ext cx="4038600" cy="2189162"/>
        </p:xfrm>
        <a:graphic>
          <a:graphicData uri="http://schemas.openxmlformats.org/drawingml/2006/compatibility">
            <com:legacyDrawing xmlns:com="http://schemas.openxmlformats.org/drawingml/2006/compatibility" spid="_x0000_s56322"/>
          </a:graphicData>
        </a:graphic>
      </p:graphicFrame>
      <p:sp>
        <p:nvSpPr>
          <p:cNvPr id="170003" name="Rectangle 19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AU" sz="3200" dirty="0"/>
              <a:t>The Cultural Interface</a:t>
            </a:r>
          </a:p>
        </p:txBody>
      </p:sp>
      <p:sp>
        <p:nvSpPr>
          <p:cNvPr id="170004" name="Rectangle 20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686800" cy="604838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AU" sz="1800" b="1" dirty="0"/>
              <a:t>Indigenous	           				            </a:t>
            </a:r>
            <a:r>
              <a:rPr lang="en-AU" sz="1800" b="1" dirty="0" smtClean="0"/>
              <a:t>Non-Indigenous</a:t>
            </a:r>
            <a:r>
              <a:rPr lang="en-AU" sz="2800" dirty="0"/>
              <a:t>	</a:t>
            </a:r>
          </a:p>
        </p:txBody>
      </p:sp>
      <p:graphicFrame>
        <p:nvGraphicFramePr>
          <p:cNvPr id="170005" name="Diagram 21"/>
          <p:cNvGraphicFramePr>
            <a:graphicFrameLocks/>
          </p:cNvGraphicFramePr>
          <p:nvPr>
            <p:ph sz="quarter" idx="2"/>
          </p:nvPr>
        </p:nvGraphicFramePr>
        <p:xfrm>
          <a:off x="2411413" y="2276475"/>
          <a:ext cx="4038600" cy="2736850"/>
        </p:xfrm>
        <a:graphic>
          <a:graphicData uri="http://schemas.openxmlformats.org/drawingml/2006/compatibility">
            <com:legacyDrawing xmlns:com="http://schemas.openxmlformats.org/drawingml/2006/compatibility" spid="_x0000_s56339"/>
          </a:graphicData>
        </a:graphic>
      </p:graphicFrame>
      <p:sp>
        <p:nvSpPr>
          <p:cNvPr id="170010" name="AutoShape 26"/>
          <p:cNvSpPr>
            <a:spLocks noChangeArrowheads="1"/>
          </p:cNvSpPr>
          <p:nvPr/>
        </p:nvSpPr>
        <p:spPr bwMode="auto">
          <a:xfrm>
            <a:off x="2268538" y="1700213"/>
            <a:ext cx="4319587" cy="4249737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170011" name="Line 27"/>
          <p:cNvSpPr>
            <a:spLocks noChangeShapeType="1"/>
          </p:cNvSpPr>
          <p:nvPr/>
        </p:nvSpPr>
        <p:spPr bwMode="auto">
          <a:xfrm>
            <a:off x="1908175" y="2060575"/>
            <a:ext cx="5976938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70012" name="Line 28"/>
          <p:cNvSpPr>
            <a:spLocks noChangeShapeType="1"/>
          </p:cNvSpPr>
          <p:nvPr/>
        </p:nvSpPr>
        <p:spPr bwMode="auto">
          <a:xfrm flipH="1">
            <a:off x="1042988" y="2060575"/>
            <a:ext cx="568960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70013" name="Text Box 29"/>
          <p:cNvSpPr txBox="1">
            <a:spLocks noChangeArrowheads="1"/>
          </p:cNvSpPr>
          <p:nvPr/>
        </p:nvSpPr>
        <p:spPr bwMode="auto">
          <a:xfrm>
            <a:off x="3132138" y="1412875"/>
            <a:ext cx="2735262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b="1"/>
              <a:t>Corpus of Knowledge</a:t>
            </a:r>
          </a:p>
          <a:p>
            <a:pPr algn="ctr">
              <a:spcBef>
                <a:spcPct val="50000"/>
              </a:spcBef>
            </a:pPr>
            <a:r>
              <a:rPr lang="en-AU" b="1"/>
              <a:t>About Us</a:t>
            </a:r>
          </a:p>
        </p:txBody>
      </p:sp>
      <p:sp>
        <p:nvSpPr>
          <p:cNvPr id="170014" name="Text Box 30"/>
          <p:cNvSpPr txBox="1">
            <a:spLocks noChangeArrowheads="1"/>
          </p:cNvSpPr>
          <p:nvPr/>
        </p:nvSpPr>
        <p:spPr bwMode="auto">
          <a:xfrm>
            <a:off x="539750" y="2349500"/>
            <a:ext cx="1655763" cy="325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AU"/>
              <a:t>Episteme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/>
              <a:t>Knowledge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/>
              <a:t>People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/>
              <a:t>Language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/>
              <a:t>Community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/>
              <a:t>Culture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/>
              <a:t>Identity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/>
              <a:t>Histories</a:t>
            </a:r>
          </a:p>
        </p:txBody>
      </p:sp>
      <p:sp>
        <p:nvSpPr>
          <p:cNvPr id="170015" name="Text Box 31"/>
          <p:cNvSpPr txBox="1">
            <a:spLocks noChangeArrowheads="1"/>
          </p:cNvSpPr>
          <p:nvPr/>
        </p:nvSpPr>
        <p:spPr bwMode="auto">
          <a:xfrm>
            <a:off x="6948488" y="2205038"/>
            <a:ext cx="1727200" cy="325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AU" dirty="0"/>
              <a:t>Episteme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dirty="0"/>
              <a:t>Knowledge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dirty="0"/>
              <a:t>People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dirty="0"/>
              <a:t>Language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dirty="0"/>
              <a:t>Community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dirty="0"/>
              <a:t>Culture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dirty="0"/>
              <a:t>Identity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dirty="0"/>
              <a:t>Histories</a:t>
            </a:r>
          </a:p>
        </p:txBody>
      </p:sp>
      <p:sp>
        <p:nvSpPr>
          <p:cNvPr id="170016" name="Text Box 32"/>
          <p:cNvSpPr txBox="1">
            <a:spLocks noChangeArrowheads="1"/>
          </p:cNvSpPr>
          <p:nvPr/>
        </p:nvSpPr>
        <p:spPr bwMode="auto">
          <a:xfrm>
            <a:off x="2843213" y="2420938"/>
            <a:ext cx="35290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0029" name="Film"/>
          <p:cNvSpPr>
            <a:spLocks noEditPoints="1" noChangeArrowheads="1"/>
          </p:cNvSpPr>
          <p:nvPr/>
        </p:nvSpPr>
        <p:spPr bwMode="auto">
          <a:xfrm>
            <a:off x="3563938" y="1196975"/>
            <a:ext cx="1809750" cy="28956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4960 w 21600"/>
              <a:gd name="T17" fmla="*/ 8129 h 21600"/>
              <a:gd name="T18" fmla="*/ 17079 w 21600"/>
              <a:gd name="T19" fmla="*/ 1342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  <a:path w="21600" h="21600" extrusionOk="0">
                <a:moveTo>
                  <a:pt x="3014" y="21600"/>
                </a:moveTo>
                <a:lnTo>
                  <a:pt x="3014" y="0"/>
                </a:lnTo>
                <a:lnTo>
                  <a:pt x="0" y="0"/>
                </a:lnTo>
                <a:lnTo>
                  <a:pt x="0" y="21600"/>
                </a:lnTo>
                <a:lnTo>
                  <a:pt x="3014" y="21600"/>
                </a:lnTo>
                <a:close/>
              </a:path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18586" y="0"/>
                </a:lnTo>
                <a:lnTo>
                  <a:pt x="18586" y="21600"/>
                </a:lnTo>
                <a:lnTo>
                  <a:pt x="21600" y="21600"/>
                </a:lnTo>
                <a:close/>
              </a:path>
              <a:path w="21600" h="21600" extrusionOk="0">
                <a:moveTo>
                  <a:pt x="6028" y="6574"/>
                </a:moveTo>
                <a:lnTo>
                  <a:pt x="15572" y="6574"/>
                </a:lnTo>
                <a:lnTo>
                  <a:pt x="16074" y="6574"/>
                </a:lnTo>
                <a:lnTo>
                  <a:pt x="16326" y="6457"/>
                </a:lnTo>
                <a:lnTo>
                  <a:pt x="16577" y="6339"/>
                </a:lnTo>
                <a:lnTo>
                  <a:pt x="16828" y="6222"/>
                </a:lnTo>
                <a:lnTo>
                  <a:pt x="17079" y="6222"/>
                </a:lnTo>
                <a:lnTo>
                  <a:pt x="17330" y="5987"/>
                </a:lnTo>
                <a:lnTo>
                  <a:pt x="17330" y="5870"/>
                </a:lnTo>
                <a:lnTo>
                  <a:pt x="17581" y="5635"/>
                </a:lnTo>
                <a:lnTo>
                  <a:pt x="17581" y="1526"/>
                </a:lnTo>
                <a:lnTo>
                  <a:pt x="17330" y="1291"/>
                </a:lnTo>
                <a:lnTo>
                  <a:pt x="17330" y="1174"/>
                </a:lnTo>
                <a:lnTo>
                  <a:pt x="17079" y="1057"/>
                </a:lnTo>
                <a:lnTo>
                  <a:pt x="16828" y="939"/>
                </a:lnTo>
                <a:lnTo>
                  <a:pt x="16577" y="822"/>
                </a:lnTo>
                <a:lnTo>
                  <a:pt x="16326" y="704"/>
                </a:lnTo>
                <a:lnTo>
                  <a:pt x="16074" y="704"/>
                </a:lnTo>
                <a:lnTo>
                  <a:pt x="15572" y="587"/>
                </a:lnTo>
                <a:lnTo>
                  <a:pt x="6028" y="587"/>
                </a:lnTo>
                <a:lnTo>
                  <a:pt x="5526" y="704"/>
                </a:lnTo>
                <a:lnTo>
                  <a:pt x="5274" y="704"/>
                </a:lnTo>
                <a:lnTo>
                  <a:pt x="5023" y="822"/>
                </a:lnTo>
                <a:lnTo>
                  <a:pt x="4772" y="939"/>
                </a:lnTo>
                <a:lnTo>
                  <a:pt x="4521" y="1057"/>
                </a:lnTo>
                <a:lnTo>
                  <a:pt x="4270" y="1174"/>
                </a:lnTo>
                <a:lnTo>
                  <a:pt x="4270" y="1291"/>
                </a:lnTo>
                <a:lnTo>
                  <a:pt x="4019" y="1526"/>
                </a:lnTo>
                <a:lnTo>
                  <a:pt x="4019" y="5635"/>
                </a:lnTo>
                <a:lnTo>
                  <a:pt x="4270" y="5870"/>
                </a:lnTo>
                <a:lnTo>
                  <a:pt x="4270" y="5987"/>
                </a:lnTo>
                <a:lnTo>
                  <a:pt x="4521" y="6222"/>
                </a:lnTo>
                <a:lnTo>
                  <a:pt x="4772" y="6222"/>
                </a:lnTo>
                <a:lnTo>
                  <a:pt x="5023" y="6339"/>
                </a:lnTo>
                <a:lnTo>
                  <a:pt x="5274" y="6457"/>
                </a:lnTo>
                <a:lnTo>
                  <a:pt x="5526" y="6574"/>
                </a:lnTo>
                <a:lnTo>
                  <a:pt x="6028" y="6574"/>
                </a:lnTo>
                <a:close/>
              </a:path>
              <a:path w="21600" h="21600" extrusionOk="0">
                <a:moveTo>
                  <a:pt x="6028" y="13617"/>
                </a:moveTo>
                <a:lnTo>
                  <a:pt x="15572" y="13617"/>
                </a:lnTo>
                <a:lnTo>
                  <a:pt x="16074" y="13617"/>
                </a:lnTo>
                <a:lnTo>
                  <a:pt x="16326" y="13617"/>
                </a:lnTo>
                <a:lnTo>
                  <a:pt x="16577" y="13500"/>
                </a:lnTo>
                <a:lnTo>
                  <a:pt x="16828" y="13383"/>
                </a:lnTo>
                <a:lnTo>
                  <a:pt x="17079" y="13265"/>
                </a:lnTo>
                <a:lnTo>
                  <a:pt x="17330" y="13148"/>
                </a:lnTo>
                <a:lnTo>
                  <a:pt x="17330" y="12913"/>
                </a:lnTo>
                <a:lnTo>
                  <a:pt x="17581" y="12796"/>
                </a:lnTo>
                <a:lnTo>
                  <a:pt x="17581" y="8687"/>
                </a:lnTo>
                <a:lnTo>
                  <a:pt x="17330" y="8452"/>
                </a:lnTo>
                <a:lnTo>
                  <a:pt x="17330" y="8335"/>
                </a:lnTo>
                <a:lnTo>
                  <a:pt x="17079" y="8217"/>
                </a:lnTo>
                <a:lnTo>
                  <a:pt x="16828" y="7983"/>
                </a:lnTo>
                <a:lnTo>
                  <a:pt x="16577" y="7983"/>
                </a:lnTo>
                <a:lnTo>
                  <a:pt x="16326" y="7865"/>
                </a:lnTo>
                <a:lnTo>
                  <a:pt x="16074" y="7865"/>
                </a:lnTo>
                <a:lnTo>
                  <a:pt x="15572" y="7748"/>
                </a:lnTo>
                <a:lnTo>
                  <a:pt x="6028" y="7748"/>
                </a:lnTo>
                <a:lnTo>
                  <a:pt x="5526" y="7865"/>
                </a:lnTo>
                <a:lnTo>
                  <a:pt x="5274" y="7865"/>
                </a:lnTo>
                <a:lnTo>
                  <a:pt x="5023" y="7983"/>
                </a:lnTo>
                <a:lnTo>
                  <a:pt x="4772" y="7983"/>
                </a:lnTo>
                <a:lnTo>
                  <a:pt x="4521" y="8217"/>
                </a:lnTo>
                <a:lnTo>
                  <a:pt x="4270" y="8335"/>
                </a:lnTo>
                <a:lnTo>
                  <a:pt x="4270" y="8452"/>
                </a:lnTo>
                <a:lnTo>
                  <a:pt x="4019" y="8687"/>
                </a:lnTo>
                <a:lnTo>
                  <a:pt x="4019" y="12796"/>
                </a:lnTo>
                <a:lnTo>
                  <a:pt x="4270" y="12913"/>
                </a:lnTo>
                <a:lnTo>
                  <a:pt x="4270" y="13148"/>
                </a:lnTo>
                <a:lnTo>
                  <a:pt x="4521" y="13265"/>
                </a:lnTo>
                <a:lnTo>
                  <a:pt x="4772" y="13383"/>
                </a:lnTo>
                <a:lnTo>
                  <a:pt x="5023" y="13500"/>
                </a:lnTo>
                <a:lnTo>
                  <a:pt x="5274" y="13617"/>
                </a:lnTo>
                <a:lnTo>
                  <a:pt x="5526" y="13617"/>
                </a:lnTo>
                <a:lnTo>
                  <a:pt x="6028" y="13617"/>
                </a:lnTo>
                <a:close/>
              </a:path>
              <a:path w="21600" h="21600" extrusionOk="0">
                <a:moveTo>
                  <a:pt x="6028" y="20778"/>
                </a:moveTo>
                <a:lnTo>
                  <a:pt x="15572" y="20778"/>
                </a:lnTo>
                <a:lnTo>
                  <a:pt x="16074" y="20778"/>
                </a:lnTo>
                <a:lnTo>
                  <a:pt x="16326" y="20661"/>
                </a:lnTo>
                <a:lnTo>
                  <a:pt x="16577" y="20661"/>
                </a:lnTo>
                <a:lnTo>
                  <a:pt x="16828" y="20543"/>
                </a:lnTo>
                <a:lnTo>
                  <a:pt x="17079" y="20426"/>
                </a:lnTo>
                <a:lnTo>
                  <a:pt x="17330" y="20309"/>
                </a:lnTo>
                <a:lnTo>
                  <a:pt x="17330" y="20074"/>
                </a:lnTo>
                <a:lnTo>
                  <a:pt x="17581" y="19957"/>
                </a:lnTo>
                <a:lnTo>
                  <a:pt x="17581" y="15730"/>
                </a:lnTo>
                <a:lnTo>
                  <a:pt x="17330" y="15613"/>
                </a:lnTo>
                <a:lnTo>
                  <a:pt x="17330" y="15378"/>
                </a:lnTo>
                <a:lnTo>
                  <a:pt x="17079" y="15378"/>
                </a:lnTo>
                <a:lnTo>
                  <a:pt x="16828" y="15143"/>
                </a:lnTo>
                <a:lnTo>
                  <a:pt x="16577" y="15026"/>
                </a:lnTo>
                <a:lnTo>
                  <a:pt x="16326" y="15026"/>
                </a:lnTo>
                <a:lnTo>
                  <a:pt x="16074" y="15026"/>
                </a:lnTo>
                <a:lnTo>
                  <a:pt x="15572" y="14909"/>
                </a:lnTo>
                <a:lnTo>
                  <a:pt x="6028" y="14909"/>
                </a:lnTo>
                <a:lnTo>
                  <a:pt x="5526" y="15026"/>
                </a:lnTo>
                <a:lnTo>
                  <a:pt x="5274" y="15026"/>
                </a:lnTo>
                <a:lnTo>
                  <a:pt x="5023" y="15026"/>
                </a:lnTo>
                <a:lnTo>
                  <a:pt x="4772" y="15143"/>
                </a:lnTo>
                <a:lnTo>
                  <a:pt x="4521" y="15378"/>
                </a:lnTo>
                <a:lnTo>
                  <a:pt x="4270" y="15378"/>
                </a:lnTo>
                <a:lnTo>
                  <a:pt x="4270" y="15613"/>
                </a:lnTo>
                <a:lnTo>
                  <a:pt x="4019" y="15730"/>
                </a:lnTo>
                <a:lnTo>
                  <a:pt x="4019" y="19957"/>
                </a:lnTo>
                <a:lnTo>
                  <a:pt x="4270" y="20074"/>
                </a:lnTo>
                <a:lnTo>
                  <a:pt x="4270" y="20309"/>
                </a:lnTo>
                <a:lnTo>
                  <a:pt x="4521" y="20426"/>
                </a:lnTo>
                <a:lnTo>
                  <a:pt x="4772" y="20543"/>
                </a:lnTo>
                <a:lnTo>
                  <a:pt x="5023" y="20661"/>
                </a:lnTo>
                <a:lnTo>
                  <a:pt x="5274" y="20661"/>
                </a:lnTo>
                <a:lnTo>
                  <a:pt x="5526" y="20778"/>
                </a:lnTo>
                <a:lnTo>
                  <a:pt x="6028" y="20778"/>
                </a:lnTo>
                <a:close/>
              </a:path>
              <a:path w="21600" h="21600" extrusionOk="0">
                <a:moveTo>
                  <a:pt x="753" y="1291"/>
                </a:moveTo>
                <a:lnTo>
                  <a:pt x="2260" y="1291"/>
                </a:lnTo>
                <a:lnTo>
                  <a:pt x="2260" y="235"/>
                </a:lnTo>
                <a:lnTo>
                  <a:pt x="753" y="235"/>
                </a:lnTo>
                <a:lnTo>
                  <a:pt x="753" y="1291"/>
                </a:lnTo>
                <a:close/>
              </a:path>
              <a:path w="21600" h="21600" extrusionOk="0">
                <a:moveTo>
                  <a:pt x="753" y="2700"/>
                </a:moveTo>
                <a:lnTo>
                  <a:pt x="2260" y="2700"/>
                </a:lnTo>
                <a:lnTo>
                  <a:pt x="2260" y="1643"/>
                </a:lnTo>
                <a:lnTo>
                  <a:pt x="753" y="1643"/>
                </a:lnTo>
                <a:lnTo>
                  <a:pt x="753" y="2700"/>
                </a:lnTo>
                <a:close/>
              </a:path>
              <a:path w="21600" h="21600" extrusionOk="0">
                <a:moveTo>
                  <a:pt x="753" y="4109"/>
                </a:moveTo>
                <a:lnTo>
                  <a:pt x="2260" y="4109"/>
                </a:lnTo>
                <a:lnTo>
                  <a:pt x="2260" y="3052"/>
                </a:lnTo>
                <a:lnTo>
                  <a:pt x="753" y="3052"/>
                </a:lnTo>
                <a:lnTo>
                  <a:pt x="753" y="4109"/>
                </a:lnTo>
                <a:close/>
              </a:path>
              <a:path w="21600" h="21600" extrusionOk="0">
                <a:moveTo>
                  <a:pt x="753" y="5517"/>
                </a:moveTo>
                <a:lnTo>
                  <a:pt x="2260" y="5517"/>
                </a:lnTo>
                <a:lnTo>
                  <a:pt x="2260" y="4461"/>
                </a:lnTo>
                <a:lnTo>
                  <a:pt x="753" y="4461"/>
                </a:lnTo>
                <a:lnTo>
                  <a:pt x="753" y="5517"/>
                </a:lnTo>
                <a:close/>
              </a:path>
              <a:path w="21600" h="21600" extrusionOk="0">
                <a:moveTo>
                  <a:pt x="753" y="6926"/>
                </a:moveTo>
                <a:lnTo>
                  <a:pt x="2260" y="6926"/>
                </a:lnTo>
                <a:lnTo>
                  <a:pt x="2260" y="5870"/>
                </a:lnTo>
                <a:lnTo>
                  <a:pt x="753" y="5870"/>
                </a:lnTo>
                <a:lnTo>
                  <a:pt x="753" y="6926"/>
                </a:lnTo>
                <a:close/>
              </a:path>
              <a:path w="21600" h="21600" extrusionOk="0">
                <a:moveTo>
                  <a:pt x="753" y="8335"/>
                </a:moveTo>
                <a:lnTo>
                  <a:pt x="2260" y="8335"/>
                </a:lnTo>
                <a:lnTo>
                  <a:pt x="2260" y="7278"/>
                </a:lnTo>
                <a:lnTo>
                  <a:pt x="753" y="7278"/>
                </a:lnTo>
                <a:lnTo>
                  <a:pt x="753" y="8335"/>
                </a:lnTo>
                <a:close/>
              </a:path>
              <a:path w="21600" h="21600" extrusionOk="0">
                <a:moveTo>
                  <a:pt x="753" y="9743"/>
                </a:moveTo>
                <a:lnTo>
                  <a:pt x="2260" y="9743"/>
                </a:lnTo>
                <a:lnTo>
                  <a:pt x="2260" y="8687"/>
                </a:lnTo>
                <a:lnTo>
                  <a:pt x="753" y="8687"/>
                </a:lnTo>
                <a:lnTo>
                  <a:pt x="753" y="9743"/>
                </a:lnTo>
                <a:close/>
              </a:path>
              <a:path w="21600" h="21600" extrusionOk="0">
                <a:moveTo>
                  <a:pt x="753" y="11152"/>
                </a:moveTo>
                <a:lnTo>
                  <a:pt x="2260" y="11152"/>
                </a:lnTo>
                <a:lnTo>
                  <a:pt x="2260" y="10096"/>
                </a:lnTo>
                <a:lnTo>
                  <a:pt x="753" y="10096"/>
                </a:lnTo>
                <a:lnTo>
                  <a:pt x="753" y="11152"/>
                </a:lnTo>
                <a:close/>
              </a:path>
              <a:path w="21600" h="21600" extrusionOk="0">
                <a:moveTo>
                  <a:pt x="753" y="12561"/>
                </a:moveTo>
                <a:lnTo>
                  <a:pt x="2260" y="12561"/>
                </a:lnTo>
                <a:lnTo>
                  <a:pt x="2260" y="11504"/>
                </a:lnTo>
                <a:lnTo>
                  <a:pt x="753" y="11504"/>
                </a:lnTo>
                <a:lnTo>
                  <a:pt x="753" y="12561"/>
                </a:lnTo>
                <a:close/>
              </a:path>
              <a:path w="21600" h="21600" extrusionOk="0">
                <a:moveTo>
                  <a:pt x="753" y="13970"/>
                </a:moveTo>
                <a:lnTo>
                  <a:pt x="2260" y="13970"/>
                </a:lnTo>
                <a:lnTo>
                  <a:pt x="2260" y="12913"/>
                </a:lnTo>
                <a:lnTo>
                  <a:pt x="753" y="12913"/>
                </a:lnTo>
                <a:lnTo>
                  <a:pt x="753" y="13970"/>
                </a:lnTo>
                <a:close/>
              </a:path>
              <a:path w="21600" h="21600" extrusionOk="0">
                <a:moveTo>
                  <a:pt x="753" y="15378"/>
                </a:moveTo>
                <a:lnTo>
                  <a:pt x="2260" y="15378"/>
                </a:lnTo>
                <a:lnTo>
                  <a:pt x="2260" y="14322"/>
                </a:lnTo>
                <a:lnTo>
                  <a:pt x="753" y="14322"/>
                </a:lnTo>
                <a:lnTo>
                  <a:pt x="753" y="15378"/>
                </a:lnTo>
                <a:close/>
              </a:path>
              <a:path w="21600" h="21600" extrusionOk="0">
                <a:moveTo>
                  <a:pt x="753" y="16787"/>
                </a:moveTo>
                <a:lnTo>
                  <a:pt x="2260" y="16787"/>
                </a:lnTo>
                <a:lnTo>
                  <a:pt x="2260" y="15730"/>
                </a:lnTo>
                <a:lnTo>
                  <a:pt x="753" y="15730"/>
                </a:lnTo>
                <a:lnTo>
                  <a:pt x="753" y="16787"/>
                </a:lnTo>
                <a:close/>
              </a:path>
              <a:path w="21600" h="21600" extrusionOk="0">
                <a:moveTo>
                  <a:pt x="753" y="18196"/>
                </a:moveTo>
                <a:lnTo>
                  <a:pt x="2260" y="18196"/>
                </a:lnTo>
                <a:lnTo>
                  <a:pt x="2260" y="17139"/>
                </a:lnTo>
                <a:lnTo>
                  <a:pt x="753" y="17139"/>
                </a:lnTo>
                <a:lnTo>
                  <a:pt x="753" y="18196"/>
                </a:lnTo>
                <a:close/>
              </a:path>
              <a:path w="21600" h="21600" extrusionOk="0">
                <a:moveTo>
                  <a:pt x="753" y="19604"/>
                </a:moveTo>
                <a:lnTo>
                  <a:pt x="2260" y="19604"/>
                </a:lnTo>
                <a:lnTo>
                  <a:pt x="2260" y="18548"/>
                </a:lnTo>
                <a:lnTo>
                  <a:pt x="753" y="18548"/>
                </a:lnTo>
                <a:lnTo>
                  <a:pt x="753" y="19604"/>
                </a:lnTo>
                <a:close/>
              </a:path>
              <a:path w="21600" h="21600" extrusionOk="0">
                <a:moveTo>
                  <a:pt x="753" y="21013"/>
                </a:moveTo>
                <a:lnTo>
                  <a:pt x="2260" y="21013"/>
                </a:lnTo>
                <a:lnTo>
                  <a:pt x="2260" y="19957"/>
                </a:lnTo>
                <a:lnTo>
                  <a:pt x="753" y="19957"/>
                </a:lnTo>
                <a:lnTo>
                  <a:pt x="753" y="21013"/>
                </a:lnTo>
                <a:close/>
              </a:path>
              <a:path w="21600" h="21600" extrusionOk="0">
                <a:moveTo>
                  <a:pt x="19340" y="1409"/>
                </a:moveTo>
                <a:lnTo>
                  <a:pt x="20595" y="1409"/>
                </a:lnTo>
                <a:lnTo>
                  <a:pt x="20595" y="352"/>
                </a:lnTo>
                <a:lnTo>
                  <a:pt x="19340" y="352"/>
                </a:lnTo>
                <a:lnTo>
                  <a:pt x="19340" y="1409"/>
                </a:lnTo>
                <a:close/>
              </a:path>
              <a:path w="21600" h="21600" extrusionOk="0">
                <a:moveTo>
                  <a:pt x="19340" y="2700"/>
                </a:moveTo>
                <a:lnTo>
                  <a:pt x="20595" y="2700"/>
                </a:lnTo>
                <a:lnTo>
                  <a:pt x="20595" y="1643"/>
                </a:lnTo>
                <a:lnTo>
                  <a:pt x="19340" y="1643"/>
                </a:lnTo>
                <a:lnTo>
                  <a:pt x="19340" y="2700"/>
                </a:lnTo>
                <a:close/>
              </a:path>
              <a:path w="21600" h="21600" extrusionOk="0">
                <a:moveTo>
                  <a:pt x="19340" y="4109"/>
                </a:moveTo>
                <a:lnTo>
                  <a:pt x="20595" y="4109"/>
                </a:lnTo>
                <a:lnTo>
                  <a:pt x="20595" y="3052"/>
                </a:lnTo>
                <a:lnTo>
                  <a:pt x="19340" y="3052"/>
                </a:lnTo>
                <a:lnTo>
                  <a:pt x="19340" y="4109"/>
                </a:lnTo>
                <a:close/>
              </a:path>
              <a:path w="21600" h="21600" extrusionOk="0">
                <a:moveTo>
                  <a:pt x="19340" y="5517"/>
                </a:moveTo>
                <a:lnTo>
                  <a:pt x="20595" y="5517"/>
                </a:lnTo>
                <a:lnTo>
                  <a:pt x="20595" y="4461"/>
                </a:lnTo>
                <a:lnTo>
                  <a:pt x="19340" y="4461"/>
                </a:lnTo>
                <a:lnTo>
                  <a:pt x="19340" y="5517"/>
                </a:lnTo>
                <a:close/>
              </a:path>
              <a:path w="21600" h="21600" extrusionOk="0">
                <a:moveTo>
                  <a:pt x="19340" y="6926"/>
                </a:moveTo>
                <a:lnTo>
                  <a:pt x="20595" y="6926"/>
                </a:lnTo>
                <a:lnTo>
                  <a:pt x="20595" y="5870"/>
                </a:lnTo>
                <a:lnTo>
                  <a:pt x="19340" y="5870"/>
                </a:lnTo>
                <a:lnTo>
                  <a:pt x="19340" y="6926"/>
                </a:lnTo>
                <a:close/>
              </a:path>
              <a:path w="21600" h="21600" extrusionOk="0">
                <a:moveTo>
                  <a:pt x="19340" y="8335"/>
                </a:moveTo>
                <a:lnTo>
                  <a:pt x="20595" y="8335"/>
                </a:lnTo>
                <a:lnTo>
                  <a:pt x="20595" y="7278"/>
                </a:lnTo>
                <a:lnTo>
                  <a:pt x="19340" y="7278"/>
                </a:lnTo>
                <a:lnTo>
                  <a:pt x="19340" y="8335"/>
                </a:lnTo>
                <a:close/>
              </a:path>
              <a:path w="21600" h="21600" extrusionOk="0">
                <a:moveTo>
                  <a:pt x="19340" y="9743"/>
                </a:moveTo>
                <a:lnTo>
                  <a:pt x="20595" y="9743"/>
                </a:lnTo>
                <a:lnTo>
                  <a:pt x="20595" y="8687"/>
                </a:lnTo>
                <a:lnTo>
                  <a:pt x="19340" y="8687"/>
                </a:lnTo>
                <a:lnTo>
                  <a:pt x="19340" y="9743"/>
                </a:lnTo>
                <a:close/>
              </a:path>
              <a:path w="21600" h="21600" extrusionOk="0">
                <a:moveTo>
                  <a:pt x="19340" y="11152"/>
                </a:moveTo>
                <a:lnTo>
                  <a:pt x="20595" y="11152"/>
                </a:lnTo>
                <a:lnTo>
                  <a:pt x="20595" y="10096"/>
                </a:lnTo>
                <a:lnTo>
                  <a:pt x="19340" y="10096"/>
                </a:lnTo>
                <a:lnTo>
                  <a:pt x="19340" y="11152"/>
                </a:lnTo>
                <a:close/>
              </a:path>
              <a:path w="21600" h="21600" extrusionOk="0">
                <a:moveTo>
                  <a:pt x="19340" y="12561"/>
                </a:moveTo>
                <a:lnTo>
                  <a:pt x="20595" y="12561"/>
                </a:lnTo>
                <a:lnTo>
                  <a:pt x="20595" y="11504"/>
                </a:lnTo>
                <a:lnTo>
                  <a:pt x="19340" y="11504"/>
                </a:lnTo>
                <a:lnTo>
                  <a:pt x="19340" y="12561"/>
                </a:lnTo>
                <a:close/>
              </a:path>
              <a:path w="21600" h="21600" extrusionOk="0">
                <a:moveTo>
                  <a:pt x="19340" y="13970"/>
                </a:moveTo>
                <a:lnTo>
                  <a:pt x="20595" y="13970"/>
                </a:lnTo>
                <a:lnTo>
                  <a:pt x="20595" y="12913"/>
                </a:lnTo>
                <a:lnTo>
                  <a:pt x="19340" y="12913"/>
                </a:lnTo>
                <a:lnTo>
                  <a:pt x="19340" y="13970"/>
                </a:lnTo>
                <a:close/>
              </a:path>
              <a:path w="21600" h="21600" extrusionOk="0">
                <a:moveTo>
                  <a:pt x="19340" y="15378"/>
                </a:moveTo>
                <a:lnTo>
                  <a:pt x="20595" y="15378"/>
                </a:lnTo>
                <a:lnTo>
                  <a:pt x="20595" y="14322"/>
                </a:lnTo>
                <a:lnTo>
                  <a:pt x="19340" y="14322"/>
                </a:lnTo>
                <a:lnTo>
                  <a:pt x="19340" y="15378"/>
                </a:lnTo>
                <a:close/>
              </a:path>
              <a:path w="21600" h="21600" extrusionOk="0">
                <a:moveTo>
                  <a:pt x="19340" y="16787"/>
                </a:moveTo>
                <a:lnTo>
                  <a:pt x="20595" y="16787"/>
                </a:lnTo>
                <a:lnTo>
                  <a:pt x="20595" y="15730"/>
                </a:lnTo>
                <a:lnTo>
                  <a:pt x="19340" y="15730"/>
                </a:lnTo>
                <a:lnTo>
                  <a:pt x="19340" y="16787"/>
                </a:lnTo>
                <a:close/>
              </a:path>
              <a:path w="21600" h="21600" extrusionOk="0">
                <a:moveTo>
                  <a:pt x="19340" y="18196"/>
                </a:moveTo>
                <a:lnTo>
                  <a:pt x="20595" y="18196"/>
                </a:lnTo>
                <a:lnTo>
                  <a:pt x="20595" y="17139"/>
                </a:lnTo>
                <a:lnTo>
                  <a:pt x="19340" y="17139"/>
                </a:lnTo>
                <a:lnTo>
                  <a:pt x="19340" y="18196"/>
                </a:lnTo>
                <a:close/>
              </a:path>
              <a:path w="21600" h="21600" extrusionOk="0">
                <a:moveTo>
                  <a:pt x="19340" y="19604"/>
                </a:moveTo>
                <a:lnTo>
                  <a:pt x="20595" y="19604"/>
                </a:lnTo>
                <a:lnTo>
                  <a:pt x="20595" y="18548"/>
                </a:lnTo>
                <a:lnTo>
                  <a:pt x="19340" y="18548"/>
                </a:lnTo>
                <a:lnTo>
                  <a:pt x="19340" y="19604"/>
                </a:lnTo>
                <a:close/>
              </a:path>
              <a:path w="21600" h="21600" extrusionOk="0">
                <a:moveTo>
                  <a:pt x="19340" y="21013"/>
                </a:moveTo>
                <a:lnTo>
                  <a:pt x="20595" y="21013"/>
                </a:lnTo>
                <a:lnTo>
                  <a:pt x="20595" y="19957"/>
                </a:lnTo>
                <a:lnTo>
                  <a:pt x="19340" y="19957"/>
                </a:lnTo>
                <a:lnTo>
                  <a:pt x="19340" y="21013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70030" name="Film"/>
          <p:cNvSpPr>
            <a:spLocks noEditPoints="1" noChangeArrowheads="1"/>
          </p:cNvSpPr>
          <p:nvPr/>
        </p:nvSpPr>
        <p:spPr bwMode="auto">
          <a:xfrm>
            <a:off x="3563938" y="3284538"/>
            <a:ext cx="1809750" cy="28956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4960 w 21600"/>
              <a:gd name="T17" fmla="*/ 8129 h 21600"/>
              <a:gd name="T18" fmla="*/ 17079 w 21600"/>
              <a:gd name="T19" fmla="*/ 1342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  <a:path w="21600" h="21600" extrusionOk="0">
                <a:moveTo>
                  <a:pt x="3014" y="21600"/>
                </a:moveTo>
                <a:lnTo>
                  <a:pt x="3014" y="0"/>
                </a:lnTo>
                <a:lnTo>
                  <a:pt x="0" y="0"/>
                </a:lnTo>
                <a:lnTo>
                  <a:pt x="0" y="21600"/>
                </a:lnTo>
                <a:lnTo>
                  <a:pt x="3014" y="21600"/>
                </a:lnTo>
                <a:close/>
              </a:path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18586" y="0"/>
                </a:lnTo>
                <a:lnTo>
                  <a:pt x="18586" y="21600"/>
                </a:lnTo>
                <a:lnTo>
                  <a:pt x="21600" y="21600"/>
                </a:lnTo>
                <a:close/>
              </a:path>
              <a:path w="21600" h="21600" extrusionOk="0">
                <a:moveTo>
                  <a:pt x="6028" y="6574"/>
                </a:moveTo>
                <a:lnTo>
                  <a:pt x="15572" y="6574"/>
                </a:lnTo>
                <a:lnTo>
                  <a:pt x="16074" y="6574"/>
                </a:lnTo>
                <a:lnTo>
                  <a:pt x="16326" y="6457"/>
                </a:lnTo>
                <a:lnTo>
                  <a:pt x="16577" y="6339"/>
                </a:lnTo>
                <a:lnTo>
                  <a:pt x="16828" y="6222"/>
                </a:lnTo>
                <a:lnTo>
                  <a:pt x="17079" y="6222"/>
                </a:lnTo>
                <a:lnTo>
                  <a:pt x="17330" y="5987"/>
                </a:lnTo>
                <a:lnTo>
                  <a:pt x="17330" y="5870"/>
                </a:lnTo>
                <a:lnTo>
                  <a:pt x="17581" y="5635"/>
                </a:lnTo>
                <a:lnTo>
                  <a:pt x="17581" y="1526"/>
                </a:lnTo>
                <a:lnTo>
                  <a:pt x="17330" y="1291"/>
                </a:lnTo>
                <a:lnTo>
                  <a:pt x="17330" y="1174"/>
                </a:lnTo>
                <a:lnTo>
                  <a:pt x="17079" y="1057"/>
                </a:lnTo>
                <a:lnTo>
                  <a:pt x="16828" y="939"/>
                </a:lnTo>
                <a:lnTo>
                  <a:pt x="16577" y="822"/>
                </a:lnTo>
                <a:lnTo>
                  <a:pt x="16326" y="704"/>
                </a:lnTo>
                <a:lnTo>
                  <a:pt x="16074" y="704"/>
                </a:lnTo>
                <a:lnTo>
                  <a:pt x="15572" y="587"/>
                </a:lnTo>
                <a:lnTo>
                  <a:pt x="6028" y="587"/>
                </a:lnTo>
                <a:lnTo>
                  <a:pt x="5526" y="704"/>
                </a:lnTo>
                <a:lnTo>
                  <a:pt x="5274" y="704"/>
                </a:lnTo>
                <a:lnTo>
                  <a:pt x="5023" y="822"/>
                </a:lnTo>
                <a:lnTo>
                  <a:pt x="4772" y="939"/>
                </a:lnTo>
                <a:lnTo>
                  <a:pt x="4521" y="1057"/>
                </a:lnTo>
                <a:lnTo>
                  <a:pt x="4270" y="1174"/>
                </a:lnTo>
                <a:lnTo>
                  <a:pt x="4270" y="1291"/>
                </a:lnTo>
                <a:lnTo>
                  <a:pt x="4019" y="1526"/>
                </a:lnTo>
                <a:lnTo>
                  <a:pt x="4019" y="5635"/>
                </a:lnTo>
                <a:lnTo>
                  <a:pt x="4270" y="5870"/>
                </a:lnTo>
                <a:lnTo>
                  <a:pt x="4270" y="5987"/>
                </a:lnTo>
                <a:lnTo>
                  <a:pt x="4521" y="6222"/>
                </a:lnTo>
                <a:lnTo>
                  <a:pt x="4772" y="6222"/>
                </a:lnTo>
                <a:lnTo>
                  <a:pt x="5023" y="6339"/>
                </a:lnTo>
                <a:lnTo>
                  <a:pt x="5274" y="6457"/>
                </a:lnTo>
                <a:lnTo>
                  <a:pt x="5526" y="6574"/>
                </a:lnTo>
                <a:lnTo>
                  <a:pt x="6028" y="6574"/>
                </a:lnTo>
                <a:close/>
              </a:path>
              <a:path w="21600" h="21600" extrusionOk="0">
                <a:moveTo>
                  <a:pt x="6028" y="13617"/>
                </a:moveTo>
                <a:lnTo>
                  <a:pt x="15572" y="13617"/>
                </a:lnTo>
                <a:lnTo>
                  <a:pt x="16074" y="13617"/>
                </a:lnTo>
                <a:lnTo>
                  <a:pt x="16326" y="13617"/>
                </a:lnTo>
                <a:lnTo>
                  <a:pt x="16577" y="13500"/>
                </a:lnTo>
                <a:lnTo>
                  <a:pt x="16828" y="13383"/>
                </a:lnTo>
                <a:lnTo>
                  <a:pt x="17079" y="13265"/>
                </a:lnTo>
                <a:lnTo>
                  <a:pt x="17330" y="13148"/>
                </a:lnTo>
                <a:lnTo>
                  <a:pt x="17330" y="12913"/>
                </a:lnTo>
                <a:lnTo>
                  <a:pt x="17581" y="12796"/>
                </a:lnTo>
                <a:lnTo>
                  <a:pt x="17581" y="8687"/>
                </a:lnTo>
                <a:lnTo>
                  <a:pt x="17330" y="8452"/>
                </a:lnTo>
                <a:lnTo>
                  <a:pt x="17330" y="8335"/>
                </a:lnTo>
                <a:lnTo>
                  <a:pt x="17079" y="8217"/>
                </a:lnTo>
                <a:lnTo>
                  <a:pt x="16828" y="7983"/>
                </a:lnTo>
                <a:lnTo>
                  <a:pt x="16577" y="7983"/>
                </a:lnTo>
                <a:lnTo>
                  <a:pt x="16326" y="7865"/>
                </a:lnTo>
                <a:lnTo>
                  <a:pt x="16074" y="7865"/>
                </a:lnTo>
                <a:lnTo>
                  <a:pt x="15572" y="7748"/>
                </a:lnTo>
                <a:lnTo>
                  <a:pt x="6028" y="7748"/>
                </a:lnTo>
                <a:lnTo>
                  <a:pt x="5526" y="7865"/>
                </a:lnTo>
                <a:lnTo>
                  <a:pt x="5274" y="7865"/>
                </a:lnTo>
                <a:lnTo>
                  <a:pt x="5023" y="7983"/>
                </a:lnTo>
                <a:lnTo>
                  <a:pt x="4772" y="7983"/>
                </a:lnTo>
                <a:lnTo>
                  <a:pt x="4521" y="8217"/>
                </a:lnTo>
                <a:lnTo>
                  <a:pt x="4270" y="8335"/>
                </a:lnTo>
                <a:lnTo>
                  <a:pt x="4270" y="8452"/>
                </a:lnTo>
                <a:lnTo>
                  <a:pt x="4019" y="8687"/>
                </a:lnTo>
                <a:lnTo>
                  <a:pt x="4019" y="12796"/>
                </a:lnTo>
                <a:lnTo>
                  <a:pt x="4270" y="12913"/>
                </a:lnTo>
                <a:lnTo>
                  <a:pt x="4270" y="13148"/>
                </a:lnTo>
                <a:lnTo>
                  <a:pt x="4521" y="13265"/>
                </a:lnTo>
                <a:lnTo>
                  <a:pt x="4772" y="13383"/>
                </a:lnTo>
                <a:lnTo>
                  <a:pt x="5023" y="13500"/>
                </a:lnTo>
                <a:lnTo>
                  <a:pt x="5274" y="13617"/>
                </a:lnTo>
                <a:lnTo>
                  <a:pt x="5526" y="13617"/>
                </a:lnTo>
                <a:lnTo>
                  <a:pt x="6028" y="13617"/>
                </a:lnTo>
                <a:close/>
              </a:path>
              <a:path w="21600" h="21600" extrusionOk="0">
                <a:moveTo>
                  <a:pt x="6028" y="20778"/>
                </a:moveTo>
                <a:lnTo>
                  <a:pt x="15572" y="20778"/>
                </a:lnTo>
                <a:lnTo>
                  <a:pt x="16074" y="20778"/>
                </a:lnTo>
                <a:lnTo>
                  <a:pt x="16326" y="20661"/>
                </a:lnTo>
                <a:lnTo>
                  <a:pt x="16577" y="20661"/>
                </a:lnTo>
                <a:lnTo>
                  <a:pt x="16828" y="20543"/>
                </a:lnTo>
                <a:lnTo>
                  <a:pt x="17079" y="20426"/>
                </a:lnTo>
                <a:lnTo>
                  <a:pt x="17330" y="20309"/>
                </a:lnTo>
                <a:lnTo>
                  <a:pt x="17330" y="20074"/>
                </a:lnTo>
                <a:lnTo>
                  <a:pt x="17581" y="19957"/>
                </a:lnTo>
                <a:lnTo>
                  <a:pt x="17581" y="15730"/>
                </a:lnTo>
                <a:lnTo>
                  <a:pt x="17330" y="15613"/>
                </a:lnTo>
                <a:lnTo>
                  <a:pt x="17330" y="15378"/>
                </a:lnTo>
                <a:lnTo>
                  <a:pt x="17079" y="15378"/>
                </a:lnTo>
                <a:lnTo>
                  <a:pt x="16828" y="15143"/>
                </a:lnTo>
                <a:lnTo>
                  <a:pt x="16577" y="15026"/>
                </a:lnTo>
                <a:lnTo>
                  <a:pt x="16326" y="15026"/>
                </a:lnTo>
                <a:lnTo>
                  <a:pt x="16074" y="15026"/>
                </a:lnTo>
                <a:lnTo>
                  <a:pt x="15572" y="14909"/>
                </a:lnTo>
                <a:lnTo>
                  <a:pt x="6028" y="14909"/>
                </a:lnTo>
                <a:lnTo>
                  <a:pt x="5526" y="15026"/>
                </a:lnTo>
                <a:lnTo>
                  <a:pt x="5274" y="15026"/>
                </a:lnTo>
                <a:lnTo>
                  <a:pt x="5023" y="15026"/>
                </a:lnTo>
                <a:lnTo>
                  <a:pt x="4772" y="15143"/>
                </a:lnTo>
                <a:lnTo>
                  <a:pt x="4521" y="15378"/>
                </a:lnTo>
                <a:lnTo>
                  <a:pt x="4270" y="15378"/>
                </a:lnTo>
                <a:lnTo>
                  <a:pt x="4270" y="15613"/>
                </a:lnTo>
                <a:lnTo>
                  <a:pt x="4019" y="15730"/>
                </a:lnTo>
                <a:lnTo>
                  <a:pt x="4019" y="19957"/>
                </a:lnTo>
                <a:lnTo>
                  <a:pt x="4270" y="20074"/>
                </a:lnTo>
                <a:lnTo>
                  <a:pt x="4270" y="20309"/>
                </a:lnTo>
                <a:lnTo>
                  <a:pt x="4521" y="20426"/>
                </a:lnTo>
                <a:lnTo>
                  <a:pt x="4772" y="20543"/>
                </a:lnTo>
                <a:lnTo>
                  <a:pt x="5023" y="20661"/>
                </a:lnTo>
                <a:lnTo>
                  <a:pt x="5274" y="20661"/>
                </a:lnTo>
                <a:lnTo>
                  <a:pt x="5526" y="20778"/>
                </a:lnTo>
                <a:lnTo>
                  <a:pt x="6028" y="20778"/>
                </a:lnTo>
                <a:close/>
              </a:path>
              <a:path w="21600" h="21600" extrusionOk="0">
                <a:moveTo>
                  <a:pt x="753" y="1291"/>
                </a:moveTo>
                <a:lnTo>
                  <a:pt x="2260" y="1291"/>
                </a:lnTo>
                <a:lnTo>
                  <a:pt x="2260" y="235"/>
                </a:lnTo>
                <a:lnTo>
                  <a:pt x="753" y="235"/>
                </a:lnTo>
                <a:lnTo>
                  <a:pt x="753" y="1291"/>
                </a:lnTo>
                <a:close/>
              </a:path>
              <a:path w="21600" h="21600" extrusionOk="0">
                <a:moveTo>
                  <a:pt x="753" y="2700"/>
                </a:moveTo>
                <a:lnTo>
                  <a:pt x="2260" y="2700"/>
                </a:lnTo>
                <a:lnTo>
                  <a:pt x="2260" y="1643"/>
                </a:lnTo>
                <a:lnTo>
                  <a:pt x="753" y="1643"/>
                </a:lnTo>
                <a:lnTo>
                  <a:pt x="753" y="2700"/>
                </a:lnTo>
                <a:close/>
              </a:path>
              <a:path w="21600" h="21600" extrusionOk="0">
                <a:moveTo>
                  <a:pt x="753" y="4109"/>
                </a:moveTo>
                <a:lnTo>
                  <a:pt x="2260" y="4109"/>
                </a:lnTo>
                <a:lnTo>
                  <a:pt x="2260" y="3052"/>
                </a:lnTo>
                <a:lnTo>
                  <a:pt x="753" y="3052"/>
                </a:lnTo>
                <a:lnTo>
                  <a:pt x="753" y="4109"/>
                </a:lnTo>
                <a:close/>
              </a:path>
              <a:path w="21600" h="21600" extrusionOk="0">
                <a:moveTo>
                  <a:pt x="753" y="5517"/>
                </a:moveTo>
                <a:lnTo>
                  <a:pt x="2260" y="5517"/>
                </a:lnTo>
                <a:lnTo>
                  <a:pt x="2260" y="4461"/>
                </a:lnTo>
                <a:lnTo>
                  <a:pt x="753" y="4461"/>
                </a:lnTo>
                <a:lnTo>
                  <a:pt x="753" y="5517"/>
                </a:lnTo>
                <a:close/>
              </a:path>
              <a:path w="21600" h="21600" extrusionOk="0">
                <a:moveTo>
                  <a:pt x="753" y="6926"/>
                </a:moveTo>
                <a:lnTo>
                  <a:pt x="2260" y="6926"/>
                </a:lnTo>
                <a:lnTo>
                  <a:pt x="2260" y="5870"/>
                </a:lnTo>
                <a:lnTo>
                  <a:pt x="753" y="5870"/>
                </a:lnTo>
                <a:lnTo>
                  <a:pt x="753" y="6926"/>
                </a:lnTo>
                <a:close/>
              </a:path>
              <a:path w="21600" h="21600" extrusionOk="0">
                <a:moveTo>
                  <a:pt x="753" y="8335"/>
                </a:moveTo>
                <a:lnTo>
                  <a:pt x="2260" y="8335"/>
                </a:lnTo>
                <a:lnTo>
                  <a:pt x="2260" y="7278"/>
                </a:lnTo>
                <a:lnTo>
                  <a:pt x="753" y="7278"/>
                </a:lnTo>
                <a:lnTo>
                  <a:pt x="753" y="8335"/>
                </a:lnTo>
                <a:close/>
              </a:path>
              <a:path w="21600" h="21600" extrusionOk="0">
                <a:moveTo>
                  <a:pt x="753" y="9743"/>
                </a:moveTo>
                <a:lnTo>
                  <a:pt x="2260" y="9743"/>
                </a:lnTo>
                <a:lnTo>
                  <a:pt x="2260" y="8687"/>
                </a:lnTo>
                <a:lnTo>
                  <a:pt x="753" y="8687"/>
                </a:lnTo>
                <a:lnTo>
                  <a:pt x="753" y="9743"/>
                </a:lnTo>
                <a:close/>
              </a:path>
              <a:path w="21600" h="21600" extrusionOk="0">
                <a:moveTo>
                  <a:pt x="753" y="11152"/>
                </a:moveTo>
                <a:lnTo>
                  <a:pt x="2260" y="11152"/>
                </a:lnTo>
                <a:lnTo>
                  <a:pt x="2260" y="10096"/>
                </a:lnTo>
                <a:lnTo>
                  <a:pt x="753" y="10096"/>
                </a:lnTo>
                <a:lnTo>
                  <a:pt x="753" y="11152"/>
                </a:lnTo>
                <a:close/>
              </a:path>
              <a:path w="21600" h="21600" extrusionOk="0">
                <a:moveTo>
                  <a:pt x="753" y="12561"/>
                </a:moveTo>
                <a:lnTo>
                  <a:pt x="2260" y="12561"/>
                </a:lnTo>
                <a:lnTo>
                  <a:pt x="2260" y="11504"/>
                </a:lnTo>
                <a:lnTo>
                  <a:pt x="753" y="11504"/>
                </a:lnTo>
                <a:lnTo>
                  <a:pt x="753" y="12561"/>
                </a:lnTo>
                <a:close/>
              </a:path>
              <a:path w="21600" h="21600" extrusionOk="0">
                <a:moveTo>
                  <a:pt x="753" y="13970"/>
                </a:moveTo>
                <a:lnTo>
                  <a:pt x="2260" y="13970"/>
                </a:lnTo>
                <a:lnTo>
                  <a:pt x="2260" y="12913"/>
                </a:lnTo>
                <a:lnTo>
                  <a:pt x="753" y="12913"/>
                </a:lnTo>
                <a:lnTo>
                  <a:pt x="753" y="13970"/>
                </a:lnTo>
                <a:close/>
              </a:path>
              <a:path w="21600" h="21600" extrusionOk="0">
                <a:moveTo>
                  <a:pt x="753" y="15378"/>
                </a:moveTo>
                <a:lnTo>
                  <a:pt x="2260" y="15378"/>
                </a:lnTo>
                <a:lnTo>
                  <a:pt x="2260" y="14322"/>
                </a:lnTo>
                <a:lnTo>
                  <a:pt x="753" y="14322"/>
                </a:lnTo>
                <a:lnTo>
                  <a:pt x="753" y="15378"/>
                </a:lnTo>
                <a:close/>
              </a:path>
              <a:path w="21600" h="21600" extrusionOk="0">
                <a:moveTo>
                  <a:pt x="753" y="16787"/>
                </a:moveTo>
                <a:lnTo>
                  <a:pt x="2260" y="16787"/>
                </a:lnTo>
                <a:lnTo>
                  <a:pt x="2260" y="15730"/>
                </a:lnTo>
                <a:lnTo>
                  <a:pt x="753" y="15730"/>
                </a:lnTo>
                <a:lnTo>
                  <a:pt x="753" y="16787"/>
                </a:lnTo>
                <a:close/>
              </a:path>
              <a:path w="21600" h="21600" extrusionOk="0">
                <a:moveTo>
                  <a:pt x="753" y="18196"/>
                </a:moveTo>
                <a:lnTo>
                  <a:pt x="2260" y="18196"/>
                </a:lnTo>
                <a:lnTo>
                  <a:pt x="2260" y="17139"/>
                </a:lnTo>
                <a:lnTo>
                  <a:pt x="753" y="17139"/>
                </a:lnTo>
                <a:lnTo>
                  <a:pt x="753" y="18196"/>
                </a:lnTo>
                <a:close/>
              </a:path>
              <a:path w="21600" h="21600" extrusionOk="0">
                <a:moveTo>
                  <a:pt x="753" y="19604"/>
                </a:moveTo>
                <a:lnTo>
                  <a:pt x="2260" y="19604"/>
                </a:lnTo>
                <a:lnTo>
                  <a:pt x="2260" y="18548"/>
                </a:lnTo>
                <a:lnTo>
                  <a:pt x="753" y="18548"/>
                </a:lnTo>
                <a:lnTo>
                  <a:pt x="753" y="19604"/>
                </a:lnTo>
                <a:close/>
              </a:path>
              <a:path w="21600" h="21600" extrusionOk="0">
                <a:moveTo>
                  <a:pt x="753" y="21013"/>
                </a:moveTo>
                <a:lnTo>
                  <a:pt x="2260" y="21013"/>
                </a:lnTo>
                <a:lnTo>
                  <a:pt x="2260" y="19957"/>
                </a:lnTo>
                <a:lnTo>
                  <a:pt x="753" y="19957"/>
                </a:lnTo>
                <a:lnTo>
                  <a:pt x="753" y="21013"/>
                </a:lnTo>
                <a:close/>
              </a:path>
              <a:path w="21600" h="21600" extrusionOk="0">
                <a:moveTo>
                  <a:pt x="19340" y="1409"/>
                </a:moveTo>
                <a:lnTo>
                  <a:pt x="20595" y="1409"/>
                </a:lnTo>
                <a:lnTo>
                  <a:pt x="20595" y="352"/>
                </a:lnTo>
                <a:lnTo>
                  <a:pt x="19340" y="352"/>
                </a:lnTo>
                <a:lnTo>
                  <a:pt x="19340" y="1409"/>
                </a:lnTo>
                <a:close/>
              </a:path>
              <a:path w="21600" h="21600" extrusionOk="0">
                <a:moveTo>
                  <a:pt x="19340" y="2700"/>
                </a:moveTo>
                <a:lnTo>
                  <a:pt x="20595" y="2700"/>
                </a:lnTo>
                <a:lnTo>
                  <a:pt x="20595" y="1643"/>
                </a:lnTo>
                <a:lnTo>
                  <a:pt x="19340" y="1643"/>
                </a:lnTo>
                <a:lnTo>
                  <a:pt x="19340" y="2700"/>
                </a:lnTo>
                <a:close/>
              </a:path>
              <a:path w="21600" h="21600" extrusionOk="0">
                <a:moveTo>
                  <a:pt x="19340" y="4109"/>
                </a:moveTo>
                <a:lnTo>
                  <a:pt x="20595" y="4109"/>
                </a:lnTo>
                <a:lnTo>
                  <a:pt x="20595" y="3052"/>
                </a:lnTo>
                <a:lnTo>
                  <a:pt x="19340" y="3052"/>
                </a:lnTo>
                <a:lnTo>
                  <a:pt x="19340" y="4109"/>
                </a:lnTo>
                <a:close/>
              </a:path>
              <a:path w="21600" h="21600" extrusionOk="0">
                <a:moveTo>
                  <a:pt x="19340" y="5517"/>
                </a:moveTo>
                <a:lnTo>
                  <a:pt x="20595" y="5517"/>
                </a:lnTo>
                <a:lnTo>
                  <a:pt x="20595" y="4461"/>
                </a:lnTo>
                <a:lnTo>
                  <a:pt x="19340" y="4461"/>
                </a:lnTo>
                <a:lnTo>
                  <a:pt x="19340" y="5517"/>
                </a:lnTo>
                <a:close/>
              </a:path>
              <a:path w="21600" h="21600" extrusionOk="0">
                <a:moveTo>
                  <a:pt x="19340" y="6926"/>
                </a:moveTo>
                <a:lnTo>
                  <a:pt x="20595" y="6926"/>
                </a:lnTo>
                <a:lnTo>
                  <a:pt x="20595" y="5870"/>
                </a:lnTo>
                <a:lnTo>
                  <a:pt x="19340" y="5870"/>
                </a:lnTo>
                <a:lnTo>
                  <a:pt x="19340" y="6926"/>
                </a:lnTo>
                <a:close/>
              </a:path>
              <a:path w="21600" h="21600" extrusionOk="0">
                <a:moveTo>
                  <a:pt x="19340" y="8335"/>
                </a:moveTo>
                <a:lnTo>
                  <a:pt x="20595" y="8335"/>
                </a:lnTo>
                <a:lnTo>
                  <a:pt x="20595" y="7278"/>
                </a:lnTo>
                <a:lnTo>
                  <a:pt x="19340" y="7278"/>
                </a:lnTo>
                <a:lnTo>
                  <a:pt x="19340" y="8335"/>
                </a:lnTo>
                <a:close/>
              </a:path>
              <a:path w="21600" h="21600" extrusionOk="0">
                <a:moveTo>
                  <a:pt x="19340" y="9743"/>
                </a:moveTo>
                <a:lnTo>
                  <a:pt x="20595" y="9743"/>
                </a:lnTo>
                <a:lnTo>
                  <a:pt x="20595" y="8687"/>
                </a:lnTo>
                <a:lnTo>
                  <a:pt x="19340" y="8687"/>
                </a:lnTo>
                <a:lnTo>
                  <a:pt x="19340" y="9743"/>
                </a:lnTo>
                <a:close/>
              </a:path>
              <a:path w="21600" h="21600" extrusionOk="0">
                <a:moveTo>
                  <a:pt x="19340" y="11152"/>
                </a:moveTo>
                <a:lnTo>
                  <a:pt x="20595" y="11152"/>
                </a:lnTo>
                <a:lnTo>
                  <a:pt x="20595" y="10096"/>
                </a:lnTo>
                <a:lnTo>
                  <a:pt x="19340" y="10096"/>
                </a:lnTo>
                <a:lnTo>
                  <a:pt x="19340" y="11152"/>
                </a:lnTo>
                <a:close/>
              </a:path>
              <a:path w="21600" h="21600" extrusionOk="0">
                <a:moveTo>
                  <a:pt x="19340" y="12561"/>
                </a:moveTo>
                <a:lnTo>
                  <a:pt x="20595" y="12561"/>
                </a:lnTo>
                <a:lnTo>
                  <a:pt x="20595" y="11504"/>
                </a:lnTo>
                <a:lnTo>
                  <a:pt x="19340" y="11504"/>
                </a:lnTo>
                <a:lnTo>
                  <a:pt x="19340" y="12561"/>
                </a:lnTo>
                <a:close/>
              </a:path>
              <a:path w="21600" h="21600" extrusionOk="0">
                <a:moveTo>
                  <a:pt x="19340" y="13970"/>
                </a:moveTo>
                <a:lnTo>
                  <a:pt x="20595" y="13970"/>
                </a:lnTo>
                <a:lnTo>
                  <a:pt x="20595" y="12913"/>
                </a:lnTo>
                <a:lnTo>
                  <a:pt x="19340" y="12913"/>
                </a:lnTo>
                <a:lnTo>
                  <a:pt x="19340" y="13970"/>
                </a:lnTo>
                <a:close/>
              </a:path>
              <a:path w="21600" h="21600" extrusionOk="0">
                <a:moveTo>
                  <a:pt x="19340" y="15378"/>
                </a:moveTo>
                <a:lnTo>
                  <a:pt x="20595" y="15378"/>
                </a:lnTo>
                <a:lnTo>
                  <a:pt x="20595" y="14322"/>
                </a:lnTo>
                <a:lnTo>
                  <a:pt x="19340" y="14322"/>
                </a:lnTo>
                <a:lnTo>
                  <a:pt x="19340" y="15378"/>
                </a:lnTo>
                <a:close/>
              </a:path>
              <a:path w="21600" h="21600" extrusionOk="0">
                <a:moveTo>
                  <a:pt x="19340" y="16787"/>
                </a:moveTo>
                <a:lnTo>
                  <a:pt x="20595" y="16787"/>
                </a:lnTo>
                <a:lnTo>
                  <a:pt x="20595" y="15730"/>
                </a:lnTo>
                <a:lnTo>
                  <a:pt x="19340" y="15730"/>
                </a:lnTo>
                <a:lnTo>
                  <a:pt x="19340" y="16787"/>
                </a:lnTo>
                <a:close/>
              </a:path>
              <a:path w="21600" h="21600" extrusionOk="0">
                <a:moveTo>
                  <a:pt x="19340" y="18196"/>
                </a:moveTo>
                <a:lnTo>
                  <a:pt x="20595" y="18196"/>
                </a:lnTo>
                <a:lnTo>
                  <a:pt x="20595" y="17139"/>
                </a:lnTo>
                <a:lnTo>
                  <a:pt x="19340" y="17139"/>
                </a:lnTo>
                <a:lnTo>
                  <a:pt x="19340" y="18196"/>
                </a:lnTo>
                <a:close/>
              </a:path>
              <a:path w="21600" h="21600" extrusionOk="0">
                <a:moveTo>
                  <a:pt x="19340" y="19604"/>
                </a:moveTo>
                <a:lnTo>
                  <a:pt x="20595" y="19604"/>
                </a:lnTo>
                <a:lnTo>
                  <a:pt x="20595" y="18548"/>
                </a:lnTo>
                <a:lnTo>
                  <a:pt x="19340" y="18548"/>
                </a:lnTo>
                <a:lnTo>
                  <a:pt x="19340" y="19604"/>
                </a:lnTo>
                <a:close/>
              </a:path>
              <a:path w="21600" h="21600" extrusionOk="0">
                <a:moveTo>
                  <a:pt x="19340" y="21013"/>
                </a:moveTo>
                <a:lnTo>
                  <a:pt x="20595" y="21013"/>
                </a:lnTo>
                <a:lnTo>
                  <a:pt x="20595" y="19957"/>
                </a:lnTo>
                <a:lnTo>
                  <a:pt x="19340" y="19957"/>
                </a:lnTo>
                <a:lnTo>
                  <a:pt x="19340" y="21013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70031" name="Text Box 47"/>
          <p:cNvSpPr txBox="1">
            <a:spLocks noChangeArrowheads="1"/>
          </p:cNvSpPr>
          <p:nvPr/>
        </p:nvSpPr>
        <p:spPr bwMode="auto">
          <a:xfrm>
            <a:off x="2555875" y="5300663"/>
            <a:ext cx="3744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b="1" dirty="0">
                <a:solidFill>
                  <a:srgbClr val="FF0000"/>
                </a:solidFill>
              </a:rPr>
              <a:t>Contested Knowledge Spaces</a:t>
            </a:r>
          </a:p>
        </p:txBody>
      </p:sp>
      <p:sp>
        <p:nvSpPr>
          <p:cNvPr id="170032" name="Text Box 48"/>
          <p:cNvSpPr txBox="1">
            <a:spLocks noChangeArrowheads="1"/>
          </p:cNvSpPr>
          <p:nvPr/>
        </p:nvSpPr>
        <p:spPr bwMode="auto">
          <a:xfrm>
            <a:off x="2987675" y="3500438"/>
            <a:ext cx="2879725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b="1">
                <a:solidFill>
                  <a:srgbClr val="FF0000"/>
                </a:solidFill>
              </a:rPr>
              <a:t>Indigenous Knowledge</a:t>
            </a:r>
          </a:p>
          <a:p>
            <a:pPr algn="ctr">
              <a:spcBef>
                <a:spcPct val="50000"/>
              </a:spcBef>
            </a:pP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170034" name="Rectangle 50"/>
          <p:cNvSpPr>
            <a:spLocks noChangeArrowheads="1"/>
          </p:cNvSpPr>
          <p:nvPr/>
        </p:nvSpPr>
        <p:spPr bwMode="auto">
          <a:xfrm>
            <a:off x="1042989" y="5715000"/>
            <a:ext cx="684212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AU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</a:t>
            </a:r>
            <a:r>
              <a:rPr lang="en-AU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AU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Contemporary Indigenous Space</a:t>
            </a:r>
            <a:endParaRPr lang="en-AU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00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700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03" grpId="0"/>
      <p:bldP spid="170011" grpId="0" animBg="1"/>
      <p:bldP spid="170012" grpId="0" animBg="1"/>
      <p:bldP spid="17003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6" ma:contentTypeDescription="Create a new document." ma:contentTypeScope="" ma:versionID="e4a5fc713301fd121d9c49aa2472189d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98931D5E-F776-431B-B140-7583974B6BDA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534E9DBE-A48A-42A4-BC2E-428F51C2B2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D5FC7D-B423-4543-82C9-33BD2A255C4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1780</TotalTime>
  <Words>310</Words>
  <Application>Microsoft Macintosh PowerPoint</Application>
  <PresentationFormat>On-screen Show (4:3)</PresentationFormat>
  <Paragraphs>76</Paragraphs>
  <Slides>17</Slides>
  <Notes>10</Notes>
  <HiddenSlides>0</HiddenSlides>
  <MMClips>1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Aspect</vt:lpstr>
      <vt:lpstr>Slide 1</vt:lpstr>
      <vt:lpstr>Slide 2</vt:lpstr>
      <vt:lpstr>Slide 3</vt:lpstr>
      <vt:lpstr>`</vt:lpstr>
      <vt:lpstr>Slide 5</vt:lpstr>
      <vt:lpstr>Slide 6</vt:lpstr>
      <vt:lpstr>Slide 7</vt:lpstr>
      <vt:lpstr>Slide 8</vt:lpstr>
      <vt:lpstr>The Cultural Interface</vt:lpstr>
      <vt:lpstr>Slide 10</vt:lpstr>
      <vt:lpstr>Slide 11</vt:lpstr>
      <vt:lpstr>Slide 12</vt:lpstr>
      <vt:lpstr>Slide 13</vt:lpstr>
      <vt:lpstr>Slide 14</vt:lpstr>
      <vt:lpstr>Slide 15</vt:lpstr>
      <vt:lpstr>ATSIDA</vt:lpstr>
      <vt:lpstr>ATSIDA</vt:lpstr>
    </vt:vector>
  </TitlesOfParts>
  <Company>UTS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Nakata</dc:creator>
  <cp:keywords/>
  <dc:description/>
  <cp:lastModifiedBy>UNSW</cp:lastModifiedBy>
  <cp:revision>229</cp:revision>
  <dcterms:created xsi:type="dcterms:W3CDTF">2012-08-17T23:37:55Z</dcterms:created>
  <dcterms:modified xsi:type="dcterms:W3CDTF">2012-08-17T23:41:25Z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TC018754819991</vt:lpwstr>
  </property>
</Properties>
</file>