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5" r:id="rId4"/>
    <p:sldId id="268" r:id="rId5"/>
    <p:sldId id="270" r:id="rId6"/>
    <p:sldId id="267" r:id="rId7"/>
    <p:sldId id="257" r:id="rId8"/>
    <p:sldId id="258" r:id="rId9"/>
    <p:sldId id="259" r:id="rId10"/>
    <p:sldId id="273" r:id="rId11"/>
    <p:sldId id="274" r:id="rId12"/>
    <p:sldId id="260" r:id="rId13"/>
    <p:sldId id="266" r:id="rId14"/>
    <p:sldId id="271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>
      <p:cViewPr varScale="1">
        <p:scale>
          <a:sx n="84" d="100"/>
          <a:sy n="84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8B60-E0EE-410C-85C5-A8B435468116}" type="datetimeFigureOut">
              <a:rPr lang="en-AU" smtClean="0"/>
              <a:t>17-Aug-12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7DE6-7E60-44BA-9B2D-1CB102F1CD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Focus on structures not vocabularies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59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76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Focus on structures not vocabularies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7DE6-7E60-44BA-9B2D-1CB102F1CDB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59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6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06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7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11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1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6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7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52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774F-10B0-48C6-8D86-1D6274EBB4E2}" type="datetimeFigureOut">
              <a:rPr lang="en-AU" smtClean="0"/>
              <a:t>16-Aug-12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33D0-0F71-4CAE-B786-7576E46F8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7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Comparing artefact catalogues in Historical </a:t>
            </a:r>
            <a:r>
              <a:rPr lang="en-AU" b="1" dirty="0" smtClean="0"/>
              <a:t>Archaeology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Penny Crook</a:t>
            </a:r>
          </a:p>
          <a:p>
            <a:r>
              <a:rPr lang="en-US" dirty="0" smtClean="0"/>
              <a:t>La Trobe University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36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 descr="C:\Users\Penny\Documents\Work\Projects\FAIMS\ComparisonArtefactCataloguesfinal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15267" cy="264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 descr="C:\Users\Penny\Documents\Work\Projects\FAIMS\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2" y="1484784"/>
            <a:ext cx="3127375" cy="40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Bugbears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Quantification/Measurement as text</a:t>
            </a:r>
          </a:p>
          <a:p>
            <a:r>
              <a:rPr lang="en-US" dirty="0" smtClean="0"/>
              <a:t>CAPITALS!</a:t>
            </a:r>
          </a:p>
          <a:p>
            <a:r>
              <a:rPr lang="en-US" dirty="0" smtClean="0"/>
              <a:t>Structure data in the Notes field</a:t>
            </a:r>
          </a:p>
          <a:p>
            <a:r>
              <a:rPr lang="en-US" dirty="0" smtClean="0"/>
              <a:t>Codes without coding lists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2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</a:t>
            </a:r>
            <a:r>
              <a:rPr lang="en-US" dirty="0" err="1" smtClean="0"/>
              <a:t>vs</a:t>
            </a:r>
            <a:r>
              <a:rPr lang="en-US" dirty="0" smtClean="0"/>
              <a:t> lumping</a:t>
            </a:r>
          </a:p>
          <a:p>
            <a:r>
              <a:rPr lang="en-US" dirty="0" smtClean="0"/>
              <a:t>Questionable, ambiguous and tentative data</a:t>
            </a:r>
          </a:p>
          <a:p>
            <a:endParaRPr lang="en-US" dirty="0"/>
          </a:p>
          <a:p>
            <a:r>
              <a:rPr lang="en-US" dirty="0" smtClean="0"/>
              <a:t>Sharing </a:t>
            </a:r>
            <a:r>
              <a:rPr lang="en-US" dirty="0" err="1" smtClean="0"/>
              <a:t>vs</a:t>
            </a:r>
            <a:r>
              <a:rPr lang="en-US" dirty="0" smtClean="0"/>
              <a:t> Standards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6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16754"/>
          <a:stretch/>
        </p:blipFill>
        <p:spPr bwMode="auto">
          <a:xfrm>
            <a:off x="244014" y="692696"/>
            <a:ext cx="12245706" cy="559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Comparing artefact catalogues in Historical </a:t>
            </a:r>
            <a:r>
              <a:rPr lang="en-AU" b="1" dirty="0" smtClean="0"/>
              <a:t>Archaeology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Penny Crook</a:t>
            </a:r>
          </a:p>
          <a:p>
            <a:r>
              <a:rPr lang="en-US" dirty="0" smtClean="0"/>
              <a:t>La Trobe University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09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t="15240" r="30841" b="14726"/>
          <a:stretch/>
        </p:blipFill>
        <p:spPr bwMode="auto">
          <a:xfrm>
            <a:off x="602182" y="908720"/>
            <a:ext cx="7991607" cy="512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5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Exploring the Archaeology of Modern City (EAMC)</a:t>
            </a:r>
            <a:endParaRPr lang="en-A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8219256" cy="4425355"/>
          </a:xfrm>
        </p:spPr>
        <p:txBody>
          <a:bodyPr>
            <a:normAutofit/>
          </a:bodyPr>
          <a:lstStyle/>
          <a:p>
            <a:r>
              <a:rPr lang="en-AU" dirty="0" smtClean="0"/>
              <a:t>ARC Linkage project (2001–2004…6)</a:t>
            </a:r>
          </a:p>
          <a:p>
            <a:r>
              <a:rPr lang="en-AU" dirty="0" smtClean="0"/>
              <a:t>Two customised MS Access databases </a:t>
            </a:r>
          </a:p>
          <a:p>
            <a:r>
              <a:rPr lang="en-AU" dirty="0" smtClean="0"/>
              <a:t>700K artefacts, 7K contexts, 5K images</a:t>
            </a:r>
          </a:p>
          <a:p>
            <a:r>
              <a:rPr lang="en-AU" dirty="0" smtClean="0"/>
              <a:t>Designed in-house for project use</a:t>
            </a:r>
          </a:p>
          <a:p>
            <a:r>
              <a:rPr lang="en-AU" dirty="0" smtClean="0"/>
              <a:t>By-products of research process</a:t>
            </a:r>
          </a:p>
          <a:p>
            <a:r>
              <a:rPr lang="en-AU" dirty="0" smtClean="0"/>
              <a:t>Released in 2006</a:t>
            </a:r>
          </a:p>
          <a:p>
            <a:r>
              <a:rPr lang="en-US" dirty="0" smtClean="0"/>
              <a:t>Data entry at your own risk</a:t>
            </a:r>
            <a:endParaRPr lang="en-AU" dirty="0" smtClean="0"/>
          </a:p>
          <a:p>
            <a:r>
              <a:rPr lang="en-US" dirty="0" smtClean="0"/>
              <a:t>Data structure is as a ‘standard’ even though it wasn’t developed as one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059832" y="1052736"/>
            <a:ext cx="265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err="1" smtClean="0"/>
              <a:t>www.latrobe.edu.au/amc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0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Report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Assessed research potential of 7 sites</a:t>
            </a:r>
          </a:p>
          <a:p>
            <a:r>
              <a:rPr lang="en-US" dirty="0" smtClean="0"/>
              <a:t>Quality audit of 3% assemblage</a:t>
            </a:r>
          </a:p>
          <a:p>
            <a:r>
              <a:rPr lang="en-US" dirty="0" smtClean="0"/>
              <a:t>Found high degree of suspected and surprising</a:t>
            </a:r>
          </a:p>
          <a:p>
            <a:r>
              <a:rPr lang="en-US" dirty="0" smtClean="0"/>
              <a:t>Data entry </a:t>
            </a:r>
            <a:r>
              <a:rPr lang="en-US" dirty="0" smtClean="0"/>
              <a:t>‘errors’, misused categories </a:t>
            </a:r>
            <a:r>
              <a:rPr lang="en-US" dirty="0" smtClean="0"/>
              <a:t>and systemic ‘</a:t>
            </a:r>
            <a:r>
              <a:rPr lang="en-US" dirty="0" smtClean="0"/>
              <a:t>differences’ </a:t>
            </a:r>
          </a:p>
          <a:p>
            <a:endParaRPr lang="en-US" dirty="0"/>
          </a:p>
          <a:p>
            <a:r>
              <a:rPr lang="en-US" dirty="0" smtClean="0"/>
              <a:t>Result: data upgrade at 3 sites (</a:t>
            </a:r>
            <a:r>
              <a:rPr lang="en-AU" dirty="0" smtClean="0"/>
              <a:t>www.latrobe.edu.au/amc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6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EAMC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Commonwealth Block project (Modern City 2)</a:t>
            </a:r>
          </a:p>
          <a:p>
            <a:r>
              <a:rPr lang="en-US" dirty="0" smtClean="0"/>
              <a:t>Doctoral Research (quality)</a:t>
            </a:r>
          </a:p>
          <a:p>
            <a:r>
              <a:rPr lang="en-US" dirty="0" smtClean="0"/>
              <a:t>Contract work</a:t>
            </a:r>
          </a:p>
          <a:p>
            <a:r>
              <a:rPr lang="en-US" dirty="0" smtClean="0"/>
              <a:t>Other users</a:t>
            </a:r>
            <a:endParaRPr lang="en-US" dirty="0"/>
          </a:p>
          <a:p>
            <a:r>
              <a:rPr lang="en-US" dirty="0" smtClean="0"/>
              <a:t>Some people use it as (confuse it with) a ‘standard’</a:t>
            </a:r>
          </a:p>
          <a:p>
            <a:r>
              <a:rPr lang="en-US" dirty="0" smtClean="0"/>
              <a:t>Australian Historical Archaeological Database (www.ahad.edu.au)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Penny\Documents\Work\Projects\AHAD\ProjectDevelopment\Branding\Logos\AH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5162"/>
            <a:ext cx="1709738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927417" y="13078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079817" y="14602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232217" y="16126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384617" y="17650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537017" y="19174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689417" y="20698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841817" y="22222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t="17244" r="28613" b="5160"/>
          <a:stretch>
            <a:fillRect/>
          </a:stretch>
        </p:blipFill>
        <p:spPr bwMode="auto">
          <a:xfrm>
            <a:off x="1994217" y="2374653"/>
            <a:ext cx="2425968" cy="1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t="15240" r="30841" b="14726"/>
          <a:stretch/>
        </p:blipFill>
        <p:spPr bwMode="auto">
          <a:xfrm>
            <a:off x="539552" y="796660"/>
            <a:ext cx="8149907" cy="52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8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two </a:t>
            </a:r>
            <a:r>
              <a:rPr lang="en-US" dirty="0" err="1" smtClean="0"/>
              <a:t>artefacts</a:t>
            </a:r>
            <a:r>
              <a:rPr lang="en-US" dirty="0" smtClean="0"/>
              <a:t> are the same</a:t>
            </a:r>
          </a:p>
          <a:p>
            <a:r>
              <a:rPr lang="en-US" dirty="0" smtClean="0"/>
              <a:t>But some are very similar…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1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:\EAMC\Archaeology\Images\Cugl3951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251520"/>
            <a:ext cx="6009012" cy="86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 descr="C:\Users\Penny\Documents\Work\Projects\FAIMS\ComparisonArtefactCatalog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" y="2276872"/>
            <a:ext cx="8964488" cy="20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8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225</Words>
  <Application>Microsoft Office PowerPoint</Application>
  <PresentationFormat>On-screen Show (4:3)</PresentationFormat>
  <Paragraphs>48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Comparing artefact catalogues in Historical Archaeology</vt:lpstr>
      <vt:lpstr>PowerPoint Presentation</vt:lpstr>
      <vt:lpstr>Exploring the Archaeology of Modern City (EAMC)</vt:lpstr>
      <vt:lpstr>Assessment Report</vt:lpstr>
      <vt:lpstr>Post EAMC</vt:lpstr>
      <vt:lpstr>PowerPoint Presentation</vt:lpstr>
      <vt:lpstr>Comparing data structures</vt:lpstr>
      <vt:lpstr>PowerPoint Presentation</vt:lpstr>
      <vt:lpstr>PowerPoint Presentation</vt:lpstr>
      <vt:lpstr>PowerPoint Presentation</vt:lpstr>
      <vt:lpstr>PowerPoint Presentation</vt:lpstr>
      <vt:lpstr>Bugbears</vt:lpstr>
      <vt:lpstr>Other issues</vt:lpstr>
      <vt:lpstr>PowerPoint Presentation</vt:lpstr>
      <vt:lpstr>Comparing artefact catalogues in Historical Archaeology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Penny</dc:creator>
  <cp:lastModifiedBy>Penny</cp:lastModifiedBy>
  <cp:revision>20</cp:revision>
  <dcterms:created xsi:type="dcterms:W3CDTF">2012-08-16T10:00:01Z</dcterms:created>
  <dcterms:modified xsi:type="dcterms:W3CDTF">2012-08-16T22:50:16Z</dcterms:modified>
</cp:coreProperties>
</file>