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062E-EFBA-FA47-8330-227BD89B290E}" type="datetimeFigureOut">
              <a:rPr lang="en-US" smtClean="0"/>
              <a:pPr/>
              <a:t>8/18/12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E6C7-2B62-3F48-9A6F-07F06A346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7357"/>
            <a:ext cx="7772400" cy="20830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digital video to record, present and share information about archaeology and heritage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Colley</a:t>
            </a:r>
          </a:p>
          <a:p>
            <a:r>
              <a:rPr lang="en-US" dirty="0" smtClean="0"/>
              <a:t>Dept. Archaeology, University of Sydney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Kentwell</a:t>
            </a:r>
            <a:r>
              <a:rPr lang="en-US" dirty="0" smtClean="0"/>
              <a:t> Cottage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Gojak</a:t>
            </a:r>
            <a:r>
              <a:rPr lang="en-US" dirty="0" smtClean="0"/>
              <a:t> team made video documentation of project on regular basis over several months</a:t>
            </a:r>
          </a:p>
          <a:p>
            <a:r>
              <a:rPr lang="en-US" dirty="0" smtClean="0"/>
              <a:t>Produced basic log of digital video tapes</a:t>
            </a:r>
          </a:p>
          <a:p>
            <a:r>
              <a:rPr lang="en-US" dirty="0" smtClean="0"/>
              <a:t>Colley logged &amp; captured video from tape into Final Cut Pro</a:t>
            </a:r>
          </a:p>
          <a:p>
            <a:r>
              <a:rPr lang="en-US" dirty="0" smtClean="0"/>
              <a:t>Basic editing (tidy, improve sound etc, cut 7 hours of video into 3-10 min clips, added metadata into clips themselves) </a:t>
            </a:r>
          </a:p>
          <a:p>
            <a:r>
              <a:rPr lang="en-US" dirty="0" smtClean="0"/>
              <a:t>Exported clips in several formats with consistent filenames</a:t>
            </a:r>
          </a:p>
          <a:p>
            <a:r>
              <a:rPr lang="en-US" dirty="0" smtClean="0"/>
              <a:t>Created systematic metadata records in Excel</a:t>
            </a:r>
          </a:p>
          <a:p>
            <a:r>
              <a:rPr lang="en-US" dirty="0" smtClean="0"/>
              <a:t>Copies of archive on external hard drive &amp; stored on backed-up </a:t>
            </a:r>
            <a:r>
              <a:rPr lang="en-US" dirty="0" err="1" smtClean="0"/>
              <a:t>USyd</a:t>
            </a:r>
            <a:r>
              <a:rPr lang="en-US" dirty="0" smtClean="0"/>
              <a:t> server space</a:t>
            </a:r>
          </a:p>
          <a:p>
            <a:r>
              <a:rPr lang="en-US" dirty="0" smtClean="0"/>
              <a:t>Colley edited short interpretative video for You Tube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cture 1.png"/>
          <p:cNvPicPr>
            <a:picLocks noGrp="1" noChangeAspect="1"/>
          </p:cNvPicPr>
          <p:nvPr>
            <p:ph idx="1"/>
          </p:nvPr>
        </p:nvPicPr>
        <p:blipFill>
          <a:blip r:embed="rId2"/>
          <a:srcRect l="2067" t="10271" r="35516" b="3457"/>
          <a:stretch>
            <a:fillRect/>
          </a:stretch>
        </p:blipFill>
        <p:spPr>
          <a:xfrm>
            <a:off x="1410259" y="543512"/>
            <a:ext cx="6539970" cy="5649613"/>
          </a:xfrm>
        </p:spPr>
      </p:pic>
      <p:sp>
        <p:nvSpPr>
          <p:cNvPr id="3" name="TextBox 2"/>
          <p:cNvSpPr txBox="1"/>
          <p:nvPr/>
        </p:nvSpPr>
        <p:spPr>
          <a:xfrm>
            <a:off x="437098" y="214409"/>
            <a:ext cx="348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Tape Log – Denis </a:t>
            </a:r>
            <a:r>
              <a:rPr lang="en-US" dirty="0" err="1" smtClean="0"/>
              <a:t>Gojak</a:t>
            </a:r>
            <a:r>
              <a:rPr lang="en-US" dirty="0" smtClean="0"/>
              <a:t> 2009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to digital repository (e.g. </a:t>
            </a:r>
            <a:r>
              <a:rPr lang="en-US" dirty="0" err="1" smtClean="0"/>
              <a:t>USyD</a:t>
            </a:r>
            <a:r>
              <a:rPr lang="en-US" dirty="0" smtClean="0"/>
              <a:t> </a:t>
            </a:r>
            <a:r>
              <a:rPr lang="en-US" dirty="0" err="1" smtClean="0"/>
              <a:t>eScholarship</a:t>
            </a:r>
            <a:r>
              <a:rPr lang="en-US" dirty="0" smtClean="0"/>
              <a:t> Repository – </a:t>
            </a:r>
            <a:r>
              <a:rPr lang="en-US" dirty="0" err="1" smtClean="0"/>
              <a:t>DSpace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Publish with e.g. Alexander Street Press – tagging to make more discoverable</a:t>
            </a:r>
          </a:p>
          <a:p>
            <a:r>
              <a:rPr lang="en-US" dirty="0" smtClean="0"/>
              <a:t>Incorporate into extended version of NSW </a:t>
            </a:r>
            <a:r>
              <a:rPr lang="en-US" smtClean="0"/>
              <a:t>Archaeology Online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Fantastic tool for recording ‘information’ and also interpretation &amp; presentation to audiences</a:t>
            </a:r>
          </a:p>
          <a:p>
            <a:r>
              <a:rPr lang="en-US" dirty="0" smtClean="0"/>
              <a:t>Involves skill to improve quality (capture content, editing, compression &amp; export in appropriate formats)</a:t>
            </a:r>
          </a:p>
          <a:p>
            <a:r>
              <a:rPr lang="en-US" dirty="0" smtClean="0"/>
              <a:t>Digital rights &amp; permissions management essential from start of project</a:t>
            </a:r>
          </a:p>
          <a:p>
            <a:r>
              <a:rPr lang="en-US" dirty="0" smtClean="0"/>
              <a:t>Metadata schema &amp; media management</a:t>
            </a:r>
          </a:p>
          <a:p>
            <a:r>
              <a:rPr lang="en-US" dirty="0" smtClean="0"/>
              <a:t>Making content discoverable and accessible online</a:t>
            </a:r>
          </a:p>
          <a:p>
            <a:r>
              <a:rPr lang="en-US" dirty="0" smtClean="0"/>
              <a:t>Archiving in a repository?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228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Using digital video to record, present and share information about archaeology and heritage</vt:lpstr>
      <vt:lpstr>Kentwell Cottage Video</vt:lpstr>
      <vt:lpstr>Slide 3</vt:lpstr>
      <vt:lpstr>Future aims</vt:lpstr>
      <vt:lpstr>Lessons learned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digital video to record, present and share information about archaeology and heritage</dc:title>
  <dc:creator>Office 2004 Test Drive User</dc:creator>
  <cp:lastModifiedBy>Office 2004 Test Drive User</cp:lastModifiedBy>
  <cp:revision>3</cp:revision>
  <dcterms:created xsi:type="dcterms:W3CDTF">2012-08-18T13:02:12Z</dcterms:created>
  <dcterms:modified xsi:type="dcterms:W3CDTF">2012-08-18T13:37:04Z</dcterms:modified>
</cp:coreProperties>
</file>