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1061" r:id="rId4"/>
    <p:sldId id="1054" r:id="rId5"/>
    <p:sldId id="1062" r:id="rId6"/>
    <p:sldId id="270" r:id="rId7"/>
    <p:sldId id="1063" r:id="rId8"/>
    <p:sldId id="290" r:id="rId9"/>
    <p:sldId id="1059" r:id="rId10"/>
    <p:sldId id="1060" r:id="rId11"/>
    <p:sldId id="271" r:id="rId12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/>
    <p:restoredTop sz="94694"/>
  </p:normalViewPr>
  <p:slideViewPr>
    <p:cSldViewPr>
      <p:cViewPr varScale="1">
        <p:scale>
          <a:sx n="121" d="100"/>
          <a:sy n="121" d="100"/>
        </p:scale>
        <p:origin x="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-by-design-methodology.github.io/FAIR-by-Design_ToT/latest/" TargetMode="External"/><Relationship Id="rId2" Type="http://schemas.openxmlformats.org/officeDocument/2006/relationships/hyperlink" Target="https://learning.skills4eosc.eu/course/view.php?id=19" TargetMode="External"/><Relationship Id="rId1" Type="http://schemas.openxmlformats.org/officeDocument/2006/relationships/hyperlink" Target="https://fair-by-design-methodology.github.io/FAIR-by-Design_Book/" TargetMode="External"/><Relationship Id="rId4" Type="http://schemas.openxmlformats.org/officeDocument/2006/relationships/hyperlink" Target="https://github.com/FAIR-by-Design-Methodology/FAIR-by-Design_T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A65D7-AE95-244B-8F1A-B561525389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2DCAAE2-3768-AD44-8B4C-1936FAC6812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Title</a:t>
          </a:r>
          <a:endParaRPr lang="en-MK" dirty="0">
            <a:solidFill>
              <a:schemeClr val="tx1"/>
            </a:solidFill>
          </a:endParaRPr>
        </a:p>
      </dgm:t>
    </dgm:pt>
    <dgm:pt modelId="{EBBA2BAE-43E1-3346-8BDC-38FD95804DF0}" type="parTrans" cxnId="{50A73CF8-2601-3C43-B635-1306B21EF42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9D0B464-24CD-6E47-B135-EB3851005D5B}" type="sibTrans" cxnId="{50A73CF8-2601-3C43-B635-1306B21EF42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91D133F-9B11-D24C-9CB0-FE373643759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Description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27B1A45B-427C-3846-84AA-94425D9ED792}" type="parTrans" cxnId="{C106EBB9-8AE8-654B-B961-5C70192BDCC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F965B12-D430-6442-AB6E-9C6B591761FB}" type="sibTrans" cxnId="{C106EBB9-8AE8-654B-B961-5C70192BDCC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98ED6EF-7BD4-4B44-94FD-0E13495E0E1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Target audience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739A61AB-43C3-254C-B755-30F5892F39AA}" type="parTrans" cxnId="{FAF4F3B5-D397-5F40-9C01-292D8FC7B77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08E4501-1717-2145-B5C4-E2EA4DE34FFC}" type="sibTrans" cxnId="{FAF4F3B5-D397-5F40-9C01-292D8FC7B77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F65594-90FE-A34F-8150-7884180AA51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Primary Language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86A5033F-0C51-394C-9CCC-DD608DE523B9}" type="parTrans" cxnId="{BCB7C521-AF97-C944-A472-C84DE953A053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98278F1-F0F2-6344-A28F-D44DCC1BA314}" type="sibTrans" cxnId="{BCB7C521-AF97-C944-A472-C84DE953A053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82EFBC7-E21C-F142-AFC8-79E046653DCA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Prerequisites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3B403835-FBFD-B744-B27B-E3EBE7AB0425}" type="parTrans" cxnId="{48371CED-ADD1-054C-BBD8-B49B79267D9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1BD4327-ED47-1740-9872-4CA69FB669C0}" type="sibTrans" cxnId="{48371CED-ADD1-054C-BBD8-B49B79267D9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93B55B8-56C8-F546-BC95-DBBE34649F4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Duration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8EA80EFF-2F16-DD49-899F-C54B56354D17}" type="parTrans" cxnId="{3853A2EF-2A6E-A841-B85A-215E7A7B78E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783EB97-A383-6C4A-B89C-0C221A74A98C}" type="sibTrans" cxnId="{3853A2EF-2A6E-A841-B85A-215E7A7B78E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252DB11-87BF-D44A-8BFE-985925700125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Certification Information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307C55AD-2FE3-7745-9674-8A121C9E444F}" type="parTrans" cxnId="{E25FA5AC-E492-F847-A60F-83B55CF73F2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6D71175-EE2B-9948-AE90-FFDCDAEF3E82}" type="sibTrans" cxnId="{E25FA5AC-E492-F847-A60F-83B55CF73F2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83F9A92-B3A7-7448-BA20-1E708A471080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Author(s)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72A2D069-7686-C543-8DA0-88CD22B98A30}" type="parTrans" cxnId="{3D766E96-6AB6-DA45-A942-943A710F244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0CF460E-E2D0-F94F-8E19-270E32B59BBF}" type="sibTrans" cxnId="{3D766E96-6AB6-DA45-A942-943A710F244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0C5AF9B-D838-7B46-A848-A287344FEE5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PID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5B1CBF92-62C7-3C4F-855F-99215425AECD}" type="parTrans" cxnId="{1AE7C963-C9B5-8949-BFE5-14F8C78D3A0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773AC5F-6C7A-B54E-8656-9BCB06329CC3}" type="sibTrans" cxnId="{1AE7C963-C9B5-8949-BFE5-14F8C78D3A02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7186170-013B-DB4D-A8EC-A1B3C14555F0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Accessibility Mission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DEBC1EF1-4F2B-3240-BADC-9603128B86DA}" type="parTrans" cxnId="{B8919963-CE9C-0446-8B19-AEC3D648388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527684F-D048-E449-8B9A-6F7F9E40CE5E}" type="sibTrans" cxnId="{B8919963-CE9C-0446-8B19-AEC3D648388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DD10F8C-3C23-B647-A27B-91D121FBC57F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Type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2F95B3B1-56E8-2644-92EB-F7504116F5CC}" type="parTrans" cxnId="{5BA683F5-23DB-D94C-882A-98E9A4F673D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CD56DE5-F428-724A-80C8-F2986525C938}" type="sibTrans" cxnId="{5BA683F5-23DB-D94C-882A-98E9A4F673D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A0D03B2-FDA8-C248-9531-496F0AF50BB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Date/Time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1D7518F7-1030-F94F-BCD6-CF42B12295BA}" type="parTrans" cxnId="{02FDB3B4-F1B0-DA4F-930F-83BC5C678C6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AD09AC-25AE-4448-AAA6-B54C232CDF58}" type="sibTrans" cxnId="{02FDB3B4-F1B0-DA4F-930F-83BC5C678C6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B5B9338-6A9D-E44B-B369-90156C3FA235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Location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43CF7802-503D-8148-98B8-F5F079B0F8FD}" type="parTrans" cxnId="{E86660D9-71BB-6449-952A-35549F54F1F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7B5BE07-7D37-2746-AE5D-DAC8EDCAE294}" type="sibTrans" cxnId="{E86660D9-71BB-6449-952A-35549F54F1F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E81167F-3253-6947-A21B-9E2DB92A08D0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Expertise Level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7B0C3421-26A3-8A46-879E-4C42920E0149}" type="parTrans" cxnId="{90CD2758-2F6B-4349-83C0-947001FE698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54D5427-8D44-0A4E-AC50-34EF4E418BED}" type="sibTrans" cxnId="{90CD2758-2F6B-4349-83C0-947001FE698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D355064-144B-984A-ABA7-6696FDDE4049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Access Cost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3DC27AA5-95E3-284B-80AE-54299D017E49}" type="parTrans" cxnId="{A18FCB2D-C70E-9B4D-9D83-0FAC8ED2CFF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EC26BD2-2832-F947-92F3-230CD90E71F0}" type="sibTrans" cxnId="{A18FCB2D-C70E-9B4D-9D83-0FAC8ED2CFF1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DD6E313-F04A-4949-A1E2-0EFECC4C817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objectives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849C18DC-9227-2347-A390-AFAF815D805B}" type="parTrans" cxnId="{503650F1-3536-094F-8A82-5B75F3172E7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0E7F82C-D243-E04E-A267-A6B5884E1A21}" type="sibTrans" cxnId="{503650F1-3536-094F-8A82-5B75F3172E7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DBA01B3-DC36-DD48-8B24-8724236E2A8A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Keywords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98CC3C07-869A-AD45-8DB9-F3892DB0294E}" type="parTrans" cxnId="{7BE11C7E-4B0A-F74D-AAC7-4C35D56B56E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B95DC49-DA01-6844-A5B2-916B22B8B6F7}" type="sibTrans" cxnId="{7BE11C7E-4B0A-F74D-AAC7-4C35D56B56E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F1BAADE-BB64-8545-B8E2-0DB64D0F08B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Agenda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7B0B9029-C73E-E64F-A7CE-D43ACFB1C041}" type="parTrans" cxnId="{CC775D04-FDB2-F74A-A79D-7EBF16A3715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A895FC7-B1AC-9446-A4BD-64B9B32EC2FB}" type="sibTrans" cxnId="{CC775D04-FDB2-F74A-A79D-7EBF16A37158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939FE7F-2B07-614D-9F90-B62A9FDAA162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Resources and Materials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77EB8996-2816-034F-9710-AE0774609DCB}" type="parTrans" cxnId="{FF598206-7224-D641-A3AD-5BC8866C2C7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1A8EEDE-C9C0-7C4F-ADCC-C1029FD438DE}" type="sibTrans" cxnId="{FF598206-7224-D641-A3AD-5BC8866C2C7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1E28673-CFCA-C343-9407-AC622AED5D65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Trainer(s)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DC8E2AEF-9D8B-2E4D-9910-EF60AF22BBC4}" type="parTrans" cxnId="{21707E34-A4C4-6F4D-81C7-B34CB53597B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D993DF4-3B5F-2949-8A6E-64E3028AC3DE}" type="sibTrans" cxnId="{21707E34-A4C4-6F4D-81C7-B34CB53597B0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C93C703-587D-6641-9DCF-474A95FA1BD8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Contact information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979DDA5A-2FC0-A742-8884-0C49978AF9D9}" type="parTrans" cxnId="{A39FCE48-D939-D649-A35F-1DA71ED444E3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955DA0D-02C2-A24D-9DF1-6FC1B83CA4FE}" type="sibTrans" cxnId="{A39FCE48-D939-D649-A35F-1DA71ED444E3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0F968FD-7457-474F-924B-823D3D06FECA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License</a:t>
          </a:r>
          <a:endParaRPr lang="en-MK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/>
        </a:ext>
      </dgm:extLst>
    </dgm:pt>
    <dgm:pt modelId="{22F73337-6EC1-8C46-BC58-E1012497F4E0}" type="parTrans" cxnId="{6D9328E2-DC67-7243-AD72-48E71B0C98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8E7AA52-ECC4-B34C-AAF9-62204DD51B42}" type="sibTrans" cxnId="{6D9328E2-DC67-7243-AD72-48E71B0C98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476A947-108A-564F-9DDF-E17627A99FEE}" type="pres">
      <dgm:prSet presAssocID="{D4CA65D7-AE95-244B-8F1A-B561525389D7}" presName="diagram" presStyleCnt="0">
        <dgm:presLayoutVars>
          <dgm:dir/>
          <dgm:resizeHandles val="exact"/>
        </dgm:presLayoutVars>
      </dgm:prSet>
      <dgm:spPr/>
    </dgm:pt>
    <dgm:pt modelId="{0D55E7DE-75BE-964F-BD09-72A1AE969C51}" type="pres">
      <dgm:prSet presAssocID="{92DCAAE2-3768-AD44-8B4C-1936FAC6812E}" presName="node" presStyleLbl="node1" presStyleIdx="0" presStyleCnt="22">
        <dgm:presLayoutVars>
          <dgm:bulletEnabled val="1"/>
        </dgm:presLayoutVars>
      </dgm:prSet>
      <dgm:spPr/>
    </dgm:pt>
    <dgm:pt modelId="{348654FF-39C1-C640-82E8-9C4FF6611C9E}" type="pres">
      <dgm:prSet presAssocID="{39D0B464-24CD-6E47-B135-EB3851005D5B}" presName="sibTrans" presStyleCnt="0"/>
      <dgm:spPr/>
    </dgm:pt>
    <dgm:pt modelId="{710E2454-D6D9-894F-9807-FD147D04F935}" type="pres">
      <dgm:prSet presAssocID="{7DD10F8C-3C23-B647-A27B-91D121FBC57F}" presName="node" presStyleLbl="node1" presStyleIdx="1" presStyleCnt="22">
        <dgm:presLayoutVars>
          <dgm:bulletEnabled val="1"/>
        </dgm:presLayoutVars>
      </dgm:prSet>
      <dgm:spPr/>
    </dgm:pt>
    <dgm:pt modelId="{F3924E12-D987-B04E-8CE7-BB2076CD81F7}" type="pres">
      <dgm:prSet presAssocID="{5CD56DE5-F428-724A-80C8-F2986525C938}" presName="sibTrans" presStyleCnt="0"/>
      <dgm:spPr/>
    </dgm:pt>
    <dgm:pt modelId="{5C15ABB5-BD37-B54D-A11B-61212AB9EBF4}" type="pres">
      <dgm:prSet presAssocID="{BA0D03B2-FDA8-C248-9531-496F0AF50BBE}" presName="node" presStyleLbl="node1" presStyleIdx="2" presStyleCnt="22">
        <dgm:presLayoutVars>
          <dgm:bulletEnabled val="1"/>
        </dgm:presLayoutVars>
      </dgm:prSet>
      <dgm:spPr/>
    </dgm:pt>
    <dgm:pt modelId="{5827FF29-DACD-CF4A-9276-8F9AC8B7435B}" type="pres">
      <dgm:prSet presAssocID="{CDAD09AC-25AE-4448-AAA6-B54C232CDF58}" presName="sibTrans" presStyleCnt="0"/>
      <dgm:spPr/>
    </dgm:pt>
    <dgm:pt modelId="{F04BCE97-C6C9-5649-BD15-2A643916F346}" type="pres">
      <dgm:prSet presAssocID="{4B5B9338-6A9D-E44B-B369-90156C3FA235}" presName="node" presStyleLbl="node1" presStyleIdx="3" presStyleCnt="22">
        <dgm:presLayoutVars>
          <dgm:bulletEnabled val="1"/>
        </dgm:presLayoutVars>
      </dgm:prSet>
      <dgm:spPr/>
    </dgm:pt>
    <dgm:pt modelId="{63C1DA75-D39A-5D41-8FC0-50AD52801B08}" type="pres">
      <dgm:prSet presAssocID="{07B5BE07-7D37-2746-AE5D-DAC8EDCAE294}" presName="sibTrans" presStyleCnt="0"/>
      <dgm:spPr/>
    </dgm:pt>
    <dgm:pt modelId="{3D665073-A436-214F-939E-F461E3C66C4F}" type="pres">
      <dgm:prSet presAssocID="{791D133F-9B11-D24C-9CB0-FE373643759F}" presName="node" presStyleLbl="node1" presStyleIdx="4" presStyleCnt="22">
        <dgm:presLayoutVars>
          <dgm:bulletEnabled val="1"/>
        </dgm:presLayoutVars>
      </dgm:prSet>
      <dgm:spPr/>
    </dgm:pt>
    <dgm:pt modelId="{F1D89B60-0499-2B46-9DC9-D827F365F847}" type="pres">
      <dgm:prSet presAssocID="{6F965B12-D430-6442-AB6E-9C6B591761FB}" presName="sibTrans" presStyleCnt="0"/>
      <dgm:spPr/>
    </dgm:pt>
    <dgm:pt modelId="{3C4CAD77-B80F-2040-881A-5A42D4E77167}" type="pres">
      <dgm:prSet presAssocID="{A98ED6EF-7BD4-4B44-94FD-0E13495E0E17}" presName="node" presStyleLbl="node1" presStyleIdx="5" presStyleCnt="22">
        <dgm:presLayoutVars>
          <dgm:bulletEnabled val="1"/>
        </dgm:presLayoutVars>
      </dgm:prSet>
      <dgm:spPr/>
    </dgm:pt>
    <dgm:pt modelId="{D42A166C-FE6A-5741-92D4-610002C5536D}" type="pres">
      <dgm:prSet presAssocID="{F08E4501-1717-2145-B5C4-E2EA4DE34FFC}" presName="sibTrans" presStyleCnt="0"/>
      <dgm:spPr/>
    </dgm:pt>
    <dgm:pt modelId="{F9BC0883-5AC6-2447-914D-1F3A392BB60B}" type="pres">
      <dgm:prSet presAssocID="{0E81167F-3253-6947-A21B-9E2DB92A08D0}" presName="node" presStyleLbl="node1" presStyleIdx="6" presStyleCnt="22">
        <dgm:presLayoutVars>
          <dgm:bulletEnabled val="1"/>
        </dgm:presLayoutVars>
      </dgm:prSet>
      <dgm:spPr/>
    </dgm:pt>
    <dgm:pt modelId="{24C52C45-5178-B14E-8392-30B524D7A3E9}" type="pres">
      <dgm:prSet presAssocID="{554D5427-8D44-0A4E-AC50-34EF4E418BED}" presName="sibTrans" presStyleCnt="0"/>
      <dgm:spPr/>
    </dgm:pt>
    <dgm:pt modelId="{F0EA58DE-7430-CC42-ABE6-AEC58989DFCB}" type="pres">
      <dgm:prSet presAssocID="{CDF65594-90FE-A34F-8150-7884180AA511}" presName="node" presStyleLbl="node1" presStyleIdx="7" presStyleCnt="22">
        <dgm:presLayoutVars>
          <dgm:bulletEnabled val="1"/>
        </dgm:presLayoutVars>
      </dgm:prSet>
      <dgm:spPr/>
    </dgm:pt>
    <dgm:pt modelId="{8FE4316D-B1E3-3744-8217-9DD55BCB429B}" type="pres">
      <dgm:prSet presAssocID="{498278F1-F0F2-6344-A28F-D44DCC1BA314}" presName="sibTrans" presStyleCnt="0"/>
      <dgm:spPr/>
    </dgm:pt>
    <dgm:pt modelId="{86F20B7B-6140-D443-B707-54ED3D2B62EA}" type="pres">
      <dgm:prSet presAssocID="{4D355064-144B-984A-ABA7-6696FDDE4049}" presName="node" presStyleLbl="node1" presStyleIdx="8" presStyleCnt="22">
        <dgm:presLayoutVars>
          <dgm:bulletEnabled val="1"/>
        </dgm:presLayoutVars>
      </dgm:prSet>
      <dgm:spPr/>
    </dgm:pt>
    <dgm:pt modelId="{4BDAE325-92AD-DD47-9D92-47330B8728F1}" type="pres">
      <dgm:prSet presAssocID="{BEC26BD2-2832-F947-92F3-230CD90E71F0}" presName="sibTrans" presStyleCnt="0"/>
      <dgm:spPr/>
    </dgm:pt>
    <dgm:pt modelId="{DE85C723-EEC4-4F49-AADF-FF362DA2AD2F}" type="pres">
      <dgm:prSet presAssocID="{C82EFBC7-E21C-F142-AFC8-79E046653DCA}" presName="node" presStyleLbl="node1" presStyleIdx="9" presStyleCnt="22">
        <dgm:presLayoutVars>
          <dgm:bulletEnabled val="1"/>
        </dgm:presLayoutVars>
      </dgm:prSet>
      <dgm:spPr/>
    </dgm:pt>
    <dgm:pt modelId="{39950B1B-B386-CB42-BF62-0198435C805D}" type="pres">
      <dgm:prSet presAssocID="{E1BD4327-ED47-1740-9872-4CA69FB669C0}" presName="sibTrans" presStyleCnt="0"/>
      <dgm:spPr/>
    </dgm:pt>
    <dgm:pt modelId="{1ED7E3F8-9D30-FE4F-86FB-19389CDB5E76}" type="pres">
      <dgm:prSet presAssocID="{493B55B8-56C8-F546-BC95-DBBE34649F4F}" presName="node" presStyleLbl="node1" presStyleIdx="10" presStyleCnt="22">
        <dgm:presLayoutVars>
          <dgm:bulletEnabled val="1"/>
        </dgm:presLayoutVars>
      </dgm:prSet>
      <dgm:spPr/>
    </dgm:pt>
    <dgm:pt modelId="{C39C9B94-2EDC-7B4F-8836-97EF29545E1A}" type="pres">
      <dgm:prSet presAssocID="{7783EB97-A383-6C4A-B89C-0C221A74A98C}" presName="sibTrans" presStyleCnt="0"/>
      <dgm:spPr/>
    </dgm:pt>
    <dgm:pt modelId="{CBCFD88C-55E9-E34A-8EA4-45D1DAA3F328}" type="pres">
      <dgm:prSet presAssocID="{1DD6E313-F04A-4949-A1E2-0EFECC4C817C}" presName="node" presStyleLbl="node1" presStyleIdx="11" presStyleCnt="22">
        <dgm:presLayoutVars>
          <dgm:bulletEnabled val="1"/>
        </dgm:presLayoutVars>
      </dgm:prSet>
      <dgm:spPr/>
    </dgm:pt>
    <dgm:pt modelId="{46742F36-2CE3-5D4D-A485-4F06C1D549B2}" type="pres">
      <dgm:prSet presAssocID="{50E7F82C-D243-E04E-A267-A6B5884E1A21}" presName="sibTrans" presStyleCnt="0"/>
      <dgm:spPr/>
    </dgm:pt>
    <dgm:pt modelId="{42234C12-45F9-084D-A435-E798A95A8704}" type="pres">
      <dgm:prSet presAssocID="{1DBA01B3-DC36-DD48-8B24-8724236E2A8A}" presName="node" presStyleLbl="node1" presStyleIdx="12" presStyleCnt="22">
        <dgm:presLayoutVars>
          <dgm:bulletEnabled val="1"/>
        </dgm:presLayoutVars>
      </dgm:prSet>
      <dgm:spPr/>
    </dgm:pt>
    <dgm:pt modelId="{A41F79DD-22D2-5A4C-A72F-E1805D20506F}" type="pres">
      <dgm:prSet presAssocID="{DB95DC49-DA01-6844-A5B2-916B22B8B6F7}" presName="sibTrans" presStyleCnt="0"/>
      <dgm:spPr/>
    </dgm:pt>
    <dgm:pt modelId="{050E00D0-53DA-F846-A507-656EB97031AC}" type="pres">
      <dgm:prSet presAssocID="{4F1BAADE-BB64-8545-B8E2-0DB64D0F08BC}" presName="node" presStyleLbl="node1" presStyleIdx="13" presStyleCnt="22">
        <dgm:presLayoutVars>
          <dgm:bulletEnabled val="1"/>
        </dgm:presLayoutVars>
      </dgm:prSet>
      <dgm:spPr/>
    </dgm:pt>
    <dgm:pt modelId="{CF9774FB-2584-B448-91B5-AF555397CD62}" type="pres">
      <dgm:prSet presAssocID="{2A895FC7-B1AC-9446-A4BD-64B9B32EC2FB}" presName="sibTrans" presStyleCnt="0"/>
      <dgm:spPr/>
    </dgm:pt>
    <dgm:pt modelId="{1D0EF20B-CE2B-1C4A-8343-3B8329E71054}" type="pres">
      <dgm:prSet presAssocID="{6939FE7F-2B07-614D-9F90-B62A9FDAA162}" presName="node" presStyleLbl="node1" presStyleIdx="14" presStyleCnt="22">
        <dgm:presLayoutVars>
          <dgm:bulletEnabled val="1"/>
        </dgm:presLayoutVars>
      </dgm:prSet>
      <dgm:spPr/>
    </dgm:pt>
    <dgm:pt modelId="{5BC792CD-BB5D-D543-ACC2-A3867442E2F3}" type="pres">
      <dgm:prSet presAssocID="{21A8EEDE-C9C0-7C4F-ADCC-C1029FD438DE}" presName="sibTrans" presStyleCnt="0"/>
      <dgm:spPr/>
    </dgm:pt>
    <dgm:pt modelId="{2D2FE784-4DFA-EC4B-A8FF-6B7F6A93166A}" type="pres">
      <dgm:prSet presAssocID="{1252DB11-87BF-D44A-8BFE-985925700125}" presName="node" presStyleLbl="node1" presStyleIdx="15" presStyleCnt="22">
        <dgm:presLayoutVars>
          <dgm:bulletEnabled val="1"/>
        </dgm:presLayoutVars>
      </dgm:prSet>
      <dgm:spPr/>
    </dgm:pt>
    <dgm:pt modelId="{E3620AC5-3A06-3547-98E2-8D9128A5E286}" type="pres">
      <dgm:prSet presAssocID="{06D71175-EE2B-9948-AE90-FFDCDAEF3E82}" presName="sibTrans" presStyleCnt="0"/>
      <dgm:spPr/>
    </dgm:pt>
    <dgm:pt modelId="{53861F4A-EC7E-4A4D-9CBC-3D2BFF370F71}" type="pres">
      <dgm:prSet presAssocID="{183F9A92-B3A7-7448-BA20-1E708A471080}" presName="node" presStyleLbl="node1" presStyleIdx="16" presStyleCnt="22">
        <dgm:presLayoutVars>
          <dgm:bulletEnabled val="1"/>
        </dgm:presLayoutVars>
      </dgm:prSet>
      <dgm:spPr/>
    </dgm:pt>
    <dgm:pt modelId="{E50BCB14-5033-4545-8967-FFAF422A7F63}" type="pres">
      <dgm:prSet presAssocID="{90CF460E-E2D0-F94F-8E19-270E32B59BBF}" presName="sibTrans" presStyleCnt="0"/>
      <dgm:spPr/>
    </dgm:pt>
    <dgm:pt modelId="{829619E8-B3B3-5941-83E5-F22601230C9D}" type="pres">
      <dgm:prSet presAssocID="{41E28673-CFCA-C343-9407-AC622AED5D65}" presName="node" presStyleLbl="node1" presStyleIdx="17" presStyleCnt="22">
        <dgm:presLayoutVars>
          <dgm:bulletEnabled val="1"/>
        </dgm:presLayoutVars>
      </dgm:prSet>
      <dgm:spPr/>
    </dgm:pt>
    <dgm:pt modelId="{A3FB74C1-887A-0446-8B89-8BEAEC0C378A}" type="pres">
      <dgm:prSet presAssocID="{6D993DF4-3B5F-2949-8A6E-64E3028AC3DE}" presName="sibTrans" presStyleCnt="0"/>
      <dgm:spPr/>
    </dgm:pt>
    <dgm:pt modelId="{E09CCBEA-CD52-424D-8BDD-D86C883035D8}" type="pres">
      <dgm:prSet presAssocID="{FC93C703-587D-6641-9DCF-474A95FA1BD8}" presName="node" presStyleLbl="node1" presStyleIdx="18" presStyleCnt="22">
        <dgm:presLayoutVars>
          <dgm:bulletEnabled val="1"/>
        </dgm:presLayoutVars>
      </dgm:prSet>
      <dgm:spPr/>
    </dgm:pt>
    <dgm:pt modelId="{5F159AAC-5174-8F40-AEC3-D744E1D0BF81}" type="pres">
      <dgm:prSet presAssocID="{7955DA0D-02C2-A24D-9DF1-6FC1B83CA4FE}" presName="sibTrans" presStyleCnt="0"/>
      <dgm:spPr/>
    </dgm:pt>
    <dgm:pt modelId="{CCE9D749-ACFC-6C4A-9B47-C0B2F66CD957}" type="pres">
      <dgm:prSet presAssocID="{90F968FD-7457-474F-924B-823D3D06FECA}" presName="node" presStyleLbl="node1" presStyleIdx="19" presStyleCnt="22">
        <dgm:presLayoutVars>
          <dgm:bulletEnabled val="1"/>
        </dgm:presLayoutVars>
      </dgm:prSet>
      <dgm:spPr/>
    </dgm:pt>
    <dgm:pt modelId="{68604D89-9AB6-6549-8679-BD6ED308F0F4}" type="pres">
      <dgm:prSet presAssocID="{A8E7AA52-ECC4-B34C-AAF9-62204DD51B42}" presName="sibTrans" presStyleCnt="0"/>
      <dgm:spPr/>
    </dgm:pt>
    <dgm:pt modelId="{46D47F76-0679-A24D-8C25-9E00A7ED1E43}" type="pres">
      <dgm:prSet presAssocID="{10C5AF9B-D838-7B46-A848-A287344FEE5E}" presName="node" presStyleLbl="node1" presStyleIdx="20" presStyleCnt="22">
        <dgm:presLayoutVars>
          <dgm:bulletEnabled val="1"/>
        </dgm:presLayoutVars>
      </dgm:prSet>
      <dgm:spPr/>
    </dgm:pt>
    <dgm:pt modelId="{79B2197F-0652-E647-A52B-69BA71DFB258}" type="pres">
      <dgm:prSet presAssocID="{E773AC5F-6C7A-B54E-8656-9BCB06329CC3}" presName="sibTrans" presStyleCnt="0"/>
      <dgm:spPr/>
    </dgm:pt>
    <dgm:pt modelId="{FDCCCF00-282C-0042-9E63-149651D1ADFC}" type="pres">
      <dgm:prSet presAssocID="{17186170-013B-DB4D-A8EC-A1B3C14555F0}" presName="node" presStyleLbl="node1" presStyleIdx="21" presStyleCnt="22">
        <dgm:presLayoutVars>
          <dgm:bulletEnabled val="1"/>
        </dgm:presLayoutVars>
      </dgm:prSet>
      <dgm:spPr/>
    </dgm:pt>
  </dgm:ptLst>
  <dgm:cxnLst>
    <dgm:cxn modelId="{CC775D04-FDB2-F74A-A79D-7EBF16A37158}" srcId="{D4CA65D7-AE95-244B-8F1A-B561525389D7}" destId="{4F1BAADE-BB64-8545-B8E2-0DB64D0F08BC}" srcOrd="13" destOrd="0" parTransId="{7B0B9029-C73E-E64F-A7CE-D43ACFB1C041}" sibTransId="{2A895FC7-B1AC-9446-A4BD-64B9B32EC2FB}"/>
    <dgm:cxn modelId="{FF598206-7224-D641-A3AD-5BC8866C2C76}" srcId="{D4CA65D7-AE95-244B-8F1A-B561525389D7}" destId="{6939FE7F-2B07-614D-9F90-B62A9FDAA162}" srcOrd="14" destOrd="0" parTransId="{77EB8996-2816-034F-9710-AE0774609DCB}" sibTransId="{21A8EEDE-C9C0-7C4F-ADCC-C1029FD438DE}"/>
    <dgm:cxn modelId="{72D19806-72B2-0F42-B09F-16737B3D0C2F}" type="presOf" srcId="{17186170-013B-DB4D-A8EC-A1B3C14555F0}" destId="{FDCCCF00-282C-0042-9E63-149651D1ADFC}" srcOrd="0" destOrd="0" presId="urn:microsoft.com/office/officeart/2005/8/layout/default"/>
    <dgm:cxn modelId="{166BF214-986D-6F4C-90DE-370417843916}" type="presOf" srcId="{90F968FD-7457-474F-924B-823D3D06FECA}" destId="{CCE9D749-ACFC-6C4A-9B47-C0B2F66CD957}" srcOrd="0" destOrd="0" presId="urn:microsoft.com/office/officeart/2005/8/layout/default"/>
    <dgm:cxn modelId="{6D303F1A-AE55-FD4E-8FCA-EB25E04C9C40}" type="presOf" srcId="{4D355064-144B-984A-ABA7-6696FDDE4049}" destId="{86F20B7B-6140-D443-B707-54ED3D2B62EA}" srcOrd="0" destOrd="0" presId="urn:microsoft.com/office/officeart/2005/8/layout/default"/>
    <dgm:cxn modelId="{9320821C-70C3-5945-946D-AE0174AC9F2A}" type="presOf" srcId="{1DBA01B3-DC36-DD48-8B24-8724236E2A8A}" destId="{42234C12-45F9-084D-A435-E798A95A8704}" srcOrd="0" destOrd="0" presId="urn:microsoft.com/office/officeart/2005/8/layout/default"/>
    <dgm:cxn modelId="{1BCF0F1D-B41C-D24D-9A1E-FD90A254F218}" type="presOf" srcId="{10C5AF9B-D838-7B46-A848-A287344FEE5E}" destId="{46D47F76-0679-A24D-8C25-9E00A7ED1E43}" srcOrd="0" destOrd="0" presId="urn:microsoft.com/office/officeart/2005/8/layout/default"/>
    <dgm:cxn modelId="{AD53A621-88CD-174B-8659-757D352D92CD}" type="presOf" srcId="{A98ED6EF-7BD4-4B44-94FD-0E13495E0E17}" destId="{3C4CAD77-B80F-2040-881A-5A42D4E77167}" srcOrd="0" destOrd="0" presId="urn:microsoft.com/office/officeart/2005/8/layout/default"/>
    <dgm:cxn modelId="{BCB7C521-AF97-C944-A472-C84DE953A053}" srcId="{D4CA65D7-AE95-244B-8F1A-B561525389D7}" destId="{CDF65594-90FE-A34F-8150-7884180AA511}" srcOrd="7" destOrd="0" parTransId="{86A5033F-0C51-394C-9CCC-DD608DE523B9}" sibTransId="{498278F1-F0F2-6344-A28F-D44DCC1BA314}"/>
    <dgm:cxn modelId="{A18FCB2D-C70E-9B4D-9D83-0FAC8ED2CFF1}" srcId="{D4CA65D7-AE95-244B-8F1A-B561525389D7}" destId="{4D355064-144B-984A-ABA7-6696FDDE4049}" srcOrd="8" destOrd="0" parTransId="{3DC27AA5-95E3-284B-80AE-54299D017E49}" sibTransId="{BEC26BD2-2832-F947-92F3-230CD90E71F0}"/>
    <dgm:cxn modelId="{22A00131-09E1-0D41-B650-296A25D3662F}" type="presOf" srcId="{493B55B8-56C8-F546-BC95-DBBE34649F4F}" destId="{1ED7E3F8-9D30-FE4F-86FB-19389CDB5E76}" srcOrd="0" destOrd="0" presId="urn:microsoft.com/office/officeart/2005/8/layout/default"/>
    <dgm:cxn modelId="{21707E34-A4C4-6F4D-81C7-B34CB53597B0}" srcId="{D4CA65D7-AE95-244B-8F1A-B561525389D7}" destId="{41E28673-CFCA-C343-9407-AC622AED5D65}" srcOrd="17" destOrd="0" parTransId="{DC8E2AEF-9D8B-2E4D-9910-EF60AF22BBC4}" sibTransId="{6D993DF4-3B5F-2949-8A6E-64E3028AC3DE}"/>
    <dgm:cxn modelId="{7C342D37-0FD7-084D-9E0F-3E53B0A91EA1}" type="presOf" srcId="{7DD10F8C-3C23-B647-A27B-91D121FBC57F}" destId="{710E2454-D6D9-894F-9807-FD147D04F935}" srcOrd="0" destOrd="0" presId="urn:microsoft.com/office/officeart/2005/8/layout/default"/>
    <dgm:cxn modelId="{3FFB3F37-6ED3-484D-A733-B54F557BAD3E}" type="presOf" srcId="{41E28673-CFCA-C343-9407-AC622AED5D65}" destId="{829619E8-B3B3-5941-83E5-F22601230C9D}" srcOrd="0" destOrd="0" presId="urn:microsoft.com/office/officeart/2005/8/layout/default"/>
    <dgm:cxn modelId="{36166843-7925-A44B-B669-19F74BD74C57}" type="presOf" srcId="{1DD6E313-F04A-4949-A1E2-0EFECC4C817C}" destId="{CBCFD88C-55E9-E34A-8EA4-45D1DAA3F328}" srcOrd="0" destOrd="0" presId="urn:microsoft.com/office/officeart/2005/8/layout/default"/>
    <dgm:cxn modelId="{A39FCE48-D939-D649-A35F-1DA71ED444E3}" srcId="{D4CA65D7-AE95-244B-8F1A-B561525389D7}" destId="{FC93C703-587D-6641-9DCF-474A95FA1BD8}" srcOrd="18" destOrd="0" parTransId="{979DDA5A-2FC0-A742-8884-0C49978AF9D9}" sibTransId="{7955DA0D-02C2-A24D-9DF1-6FC1B83CA4FE}"/>
    <dgm:cxn modelId="{1543F44D-0B68-2C44-8F6B-AE1A52C07EF7}" type="presOf" srcId="{4B5B9338-6A9D-E44B-B369-90156C3FA235}" destId="{F04BCE97-C6C9-5649-BD15-2A643916F346}" srcOrd="0" destOrd="0" presId="urn:microsoft.com/office/officeart/2005/8/layout/default"/>
    <dgm:cxn modelId="{ABC0EA4F-FDA9-C249-8365-4EA4789F484C}" type="presOf" srcId="{1252DB11-87BF-D44A-8BFE-985925700125}" destId="{2D2FE784-4DFA-EC4B-A8FF-6B7F6A93166A}" srcOrd="0" destOrd="0" presId="urn:microsoft.com/office/officeart/2005/8/layout/default"/>
    <dgm:cxn modelId="{90CD2758-2F6B-4349-83C0-947001FE698A}" srcId="{D4CA65D7-AE95-244B-8F1A-B561525389D7}" destId="{0E81167F-3253-6947-A21B-9E2DB92A08D0}" srcOrd="6" destOrd="0" parTransId="{7B0C3421-26A3-8A46-879E-4C42920E0149}" sibTransId="{554D5427-8D44-0A4E-AC50-34EF4E418BED}"/>
    <dgm:cxn modelId="{C9E61662-4241-C14D-9A18-FC64DA91F9D2}" type="presOf" srcId="{4F1BAADE-BB64-8545-B8E2-0DB64D0F08BC}" destId="{050E00D0-53DA-F846-A507-656EB97031AC}" srcOrd="0" destOrd="0" presId="urn:microsoft.com/office/officeart/2005/8/layout/default"/>
    <dgm:cxn modelId="{B8919963-CE9C-0446-8B19-AEC3D6483881}" srcId="{D4CA65D7-AE95-244B-8F1A-B561525389D7}" destId="{17186170-013B-DB4D-A8EC-A1B3C14555F0}" srcOrd="21" destOrd="0" parTransId="{DEBC1EF1-4F2B-3240-BADC-9603128B86DA}" sibTransId="{2527684F-D048-E449-8B9A-6F7F9E40CE5E}"/>
    <dgm:cxn modelId="{1AE7C963-C9B5-8949-BFE5-14F8C78D3A02}" srcId="{D4CA65D7-AE95-244B-8F1A-B561525389D7}" destId="{10C5AF9B-D838-7B46-A848-A287344FEE5E}" srcOrd="20" destOrd="0" parTransId="{5B1CBF92-62C7-3C4F-855F-99215425AECD}" sibTransId="{E773AC5F-6C7A-B54E-8656-9BCB06329CC3}"/>
    <dgm:cxn modelId="{7BE11C7E-4B0A-F74D-AAC7-4C35D56B56E8}" srcId="{D4CA65D7-AE95-244B-8F1A-B561525389D7}" destId="{1DBA01B3-DC36-DD48-8B24-8724236E2A8A}" srcOrd="12" destOrd="0" parTransId="{98CC3C07-869A-AD45-8DB9-F3892DB0294E}" sibTransId="{DB95DC49-DA01-6844-A5B2-916B22B8B6F7}"/>
    <dgm:cxn modelId="{F1E66580-6390-7B4A-A9F2-A074B4FAAF5F}" type="presOf" srcId="{C82EFBC7-E21C-F142-AFC8-79E046653DCA}" destId="{DE85C723-EEC4-4F49-AADF-FF362DA2AD2F}" srcOrd="0" destOrd="0" presId="urn:microsoft.com/office/officeart/2005/8/layout/default"/>
    <dgm:cxn modelId="{5341C184-1336-F34C-ACCB-1EA4BF5EB5BD}" type="presOf" srcId="{183F9A92-B3A7-7448-BA20-1E708A471080}" destId="{53861F4A-EC7E-4A4D-9CBC-3D2BFF370F71}" srcOrd="0" destOrd="0" presId="urn:microsoft.com/office/officeart/2005/8/layout/default"/>
    <dgm:cxn modelId="{73AE1D8E-950B-9141-BEAE-94FD45D10125}" type="presOf" srcId="{CDF65594-90FE-A34F-8150-7884180AA511}" destId="{F0EA58DE-7430-CC42-ABE6-AEC58989DFCB}" srcOrd="0" destOrd="0" presId="urn:microsoft.com/office/officeart/2005/8/layout/default"/>
    <dgm:cxn modelId="{DF49AB94-42B0-494F-AAF2-B0E173DA90C7}" type="presOf" srcId="{791D133F-9B11-D24C-9CB0-FE373643759F}" destId="{3D665073-A436-214F-939E-F461E3C66C4F}" srcOrd="0" destOrd="0" presId="urn:microsoft.com/office/officeart/2005/8/layout/default"/>
    <dgm:cxn modelId="{3D766E96-6AB6-DA45-A942-943A710F2440}" srcId="{D4CA65D7-AE95-244B-8F1A-B561525389D7}" destId="{183F9A92-B3A7-7448-BA20-1E708A471080}" srcOrd="16" destOrd="0" parTransId="{72A2D069-7686-C543-8DA0-88CD22B98A30}" sibTransId="{90CF460E-E2D0-F94F-8E19-270E32B59BBF}"/>
    <dgm:cxn modelId="{E25FA5AC-E492-F847-A60F-83B55CF73F24}" srcId="{D4CA65D7-AE95-244B-8F1A-B561525389D7}" destId="{1252DB11-87BF-D44A-8BFE-985925700125}" srcOrd="15" destOrd="0" parTransId="{307C55AD-2FE3-7745-9674-8A121C9E444F}" sibTransId="{06D71175-EE2B-9948-AE90-FFDCDAEF3E82}"/>
    <dgm:cxn modelId="{02FDB3B4-F1B0-DA4F-930F-83BC5C678C6F}" srcId="{D4CA65D7-AE95-244B-8F1A-B561525389D7}" destId="{BA0D03B2-FDA8-C248-9531-496F0AF50BBE}" srcOrd="2" destOrd="0" parTransId="{1D7518F7-1030-F94F-BCD6-CF42B12295BA}" sibTransId="{CDAD09AC-25AE-4448-AAA6-B54C232CDF58}"/>
    <dgm:cxn modelId="{FAF4F3B5-D397-5F40-9C01-292D8FC7B776}" srcId="{D4CA65D7-AE95-244B-8F1A-B561525389D7}" destId="{A98ED6EF-7BD4-4B44-94FD-0E13495E0E17}" srcOrd="5" destOrd="0" parTransId="{739A61AB-43C3-254C-B755-30F5892F39AA}" sibTransId="{F08E4501-1717-2145-B5C4-E2EA4DE34FFC}"/>
    <dgm:cxn modelId="{D5365CB7-C72B-8848-9AA3-2D5046FA3400}" type="presOf" srcId="{BA0D03B2-FDA8-C248-9531-496F0AF50BBE}" destId="{5C15ABB5-BD37-B54D-A11B-61212AB9EBF4}" srcOrd="0" destOrd="0" presId="urn:microsoft.com/office/officeart/2005/8/layout/default"/>
    <dgm:cxn modelId="{C106EBB9-8AE8-654B-B961-5C70192BDCC1}" srcId="{D4CA65D7-AE95-244B-8F1A-B561525389D7}" destId="{791D133F-9B11-D24C-9CB0-FE373643759F}" srcOrd="4" destOrd="0" parTransId="{27B1A45B-427C-3846-84AA-94425D9ED792}" sibTransId="{6F965B12-D430-6442-AB6E-9C6B591761FB}"/>
    <dgm:cxn modelId="{D85D5CC7-EC2E-3748-8074-5FCBC6AE9D32}" type="presOf" srcId="{6939FE7F-2B07-614D-9F90-B62A9FDAA162}" destId="{1D0EF20B-CE2B-1C4A-8343-3B8329E71054}" srcOrd="0" destOrd="0" presId="urn:microsoft.com/office/officeart/2005/8/layout/default"/>
    <dgm:cxn modelId="{AC6531D5-B418-0A43-AE4B-254977201FE2}" type="presOf" srcId="{0E81167F-3253-6947-A21B-9E2DB92A08D0}" destId="{F9BC0883-5AC6-2447-914D-1F3A392BB60B}" srcOrd="0" destOrd="0" presId="urn:microsoft.com/office/officeart/2005/8/layout/default"/>
    <dgm:cxn modelId="{E86660D9-71BB-6449-952A-35549F54F1FA}" srcId="{D4CA65D7-AE95-244B-8F1A-B561525389D7}" destId="{4B5B9338-6A9D-E44B-B369-90156C3FA235}" srcOrd="3" destOrd="0" parTransId="{43CF7802-503D-8148-98B8-F5F079B0F8FD}" sibTransId="{07B5BE07-7D37-2746-AE5D-DAC8EDCAE294}"/>
    <dgm:cxn modelId="{921DB7E1-741B-7649-9570-7EF521C8650A}" type="presOf" srcId="{D4CA65D7-AE95-244B-8F1A-B561525389D7}" destId="{1476A947-108A-564F-9DDF-E17627A99FEE}" srcOrd="0" destOrd="0" presId="urn:microsoft.com/office/officeart/2005/8/layout/default"/>
    <dgm:cxn modelId="{6D9328E2-DC67-7243-AD72-48E71B0C984E}" srcId="{D4CA65D7-AE95-244B-8F1A-B561525389D7}" destId="{90F968FD-7457-474F-924B-823D3D06FECA}" srcOrd="19" destOrd="0" parTransId="{22F73337-6EC1-8C46-BC58-E1012497F4E0}" sibTransId="{A8E7AA52-ECC4-B34C-AAF9-62204DD51B42}"/>
    <dgm:cxn modelId="{3055E6EA-DB6B-CF4A-8835-CFFF28AF5000}" type="presOf" srcId="{92DCAAE2-3768-AD44-8B4C-1936FAC6812E}" destId="{0D55E7DE-75BE-964F-BD09-72A1AE969C51}" srcOrd="0" destOrd="0" presId="urn:microsoft.com/office/officeart/2005/8/layout/default"/>
    <dgm:cxn modelId="{48371CED-ADD1-054C-BBD8-B49B79267D92}" srcId="{D4CA65D7-AE95-244B-8F1A-B561525389D7}" destId="{C82EFBC7-E21C-F142-AFC8-79E046653DCA}" srcOrd="9" destOrd="0" parTransId="{3B403835-FBFD-B744-B27B-E3EBE7AB0425}" sibTransId="{E1BD4327-ED47-1740-9872-4CA69FB669C0}"/>
    <dgm:cxn modelId="{3853A2EF-2A6E-A841-B85A-215E7A7B78EB}" srcId="{D4CA65D7-AE95-244B-8F1A-B561525389D7}" destId="{493B55B8-56C8-F546-BC95-DBBE34649F4F}" srcOrd="10" destOrd="0" parTransId="{8EA80EFF-2F16-DD49-899F-C54B56354D17}" sibTransId="{7783EB97-A383-6C4A-B89C-0C221A74A98C}"/>
    <dgm:cxn modelId="{503650F1-3536-094F-8A82-5B75F3172E78}" srcId="{D4CA65D7-AE95-244B-8F1A-B561525389D7}" destId="{1DD6E313-F04A-4949-A1E2-0EFECC4C817C}" srcOrd="11" destOrd="0" parTransId="{849C18DC-9227-2347-A390-AFAF815D805B}" sibTransId="{50E7F82C-D243-E04E-A267-A6B5884E1A21}"/>
    <dgm:cxn modelId="{365743F2-9DF5-A646-A3F3-541B7D73ED8B}" type="presOf" srcId="{FC93C703-587D-6641-9DCF-474A95FA1BD8}" destId="{E09CCBEA-CD52-424D-8BDD-D86C883035D8}" srcOrd="0" destOrd="0" presId="urn:microsoft.com/office/officeart/2005/8/layout/default"/>
    <dgm:cxn modelId="{5BA683F5-23DB-D94C-882A-98E9A4F673DE}" srcId="{D4CA65D7-AE95-244B-8F1A-B561525389D7}" destId="{7DD10F8C-3C23-B647-A27B-91D121FBC57F}" srcOrd="1" destOrd="0" parTransId="{2F95B3B1-56E8-2644-92EB-F7504116F5CC}" sibTransId="{5CD56DE5-F428-724A-80C8-F2986525C938}"/>
    <dgm:cxn modelId="{50A73CF8-2601-3C43-B635-1306B21EF42E}" srcId="{D4CA65D7-AE95-244B-8F1A-B561525389D7}" destId="{92DCAAE2-3768-AD44-8B4C-1936FAC6812E}" srcOrd="0" destOrd="0" parTransId="{EBBA2BAE-43E1-3346-8BDC-38FD95804DF0}" sibTransId="{39D0B464-24CD-6E47-B135-EB3851005D5B}"/>
    <dgm:cxn modelId="{679A8E29-31B7-BC47-B99C-A9DAC20A2846}" type="presParOf" srcId="{1476A947-108A-564F-9DDF-E17627A99FEE}" destId="{0D55E7DE-75BE-964F-BD09-72A1AE969C51}" srcOrd="0" destOrd="0" presId="urn:microsoft.com/office/officeart/2005/8/layout/default"/>
    <dgm:cxn modelId="{122C6EBC-47DA-2443-92A3-C0606B181B87}" type="presParOf" srcId="{1476A947-108A-564F-9DDF-E17627A99FEE}" destId="{348654FF-39C1-C640-82E8-9C4FF6611C9E}" srcOrd="1" destOrd="0" presId="urn:microsoft.com/office/officeart/2005/8/layout/default"/>
    <dgm:cxn modelId="{8D7DF796-7689-ED47-BB8A-07E771EBAEFF}" type="presParOf" srcId="{1476A947-108A-564F-9DDF-E17627A99FEE}" destId="{710E2454-D6D9-894F-9807-FD147D04F935}" srcOrd="2" destOrd="0" presId="urn:microsoft.com/office/officeart/2005/8/layout/default"/>
    <dgm:cxn modelId="{2C061020-3FFD-A54A-B4C0-E8C09AAAB8B9}" type="presParOf" srcId="{1476A947-108A-564F-9DDF-E17627A99FEE}" destId="{F3924E12-D987-B04E-8CE7-BB2076CD81F7}" srcOrd="3" destOrd="0" presId="urn:microsoft.com/office/officeart/2005/8/layout/default"/>
    <dgm:cxn modelId="{A3283F24-C862-E54A-95DA-8FC48FCF089C}" type="presParOf" srcId="{1476A947-108A-564F-9DDF-E17627A99FEE}" destId="{5C15ABB5-BD37-B54D-A11B-61212AB9EBF4}" srcOrd="4" destOrd="0" presId="urn:microsoft.com/office/officeart/2005/8/layout/default"/>
    <dgm:cxn modelId="{DB8B8872-AB99-F54F-9DF0-11F58CB25415}" type="presParOf" srcId="{1476A947-108A-564F-9DDF-E17627A99FEE}" destId="{5827FF29-DACD-CF4A-9276-8F9AC8B7435B}" srcOrd="5" destOrd="0" presId="urn:microsoft.com/office/officeart/2005/8/layout/default"/>
    <dgm:cxn modelId="{F2A32140-F841-5F4A-B2A9-BE79F13B5871}" type="presParOf" srcId="{1476A947-108A-564F-9DDF-E17627A99FEE}" destId="{F04BCE97-C6C9-5649-BD15-2A643916F346}" srcOrd="6" destOrd="0" presId="urn:microsoft.com/office/officeart/2005/8/layout/default"/>
    <dgm:cxn modelId="{ED485C51-0883-6B43-98B0-CE10B1CCCE3C}" type="presParOf" srcId="{1476A947-108A-564F-9DDF-E17627A99FEE}" destId="{63C1DA75-D39A-5D41-8FC0-50AD52801B08}" srcOrd="7" destOrd="0" presId="urn:microsoft.com/office/officeart/2005/8/layout/default"/>
    <dgm:cxn modelId="{B42F37B4-A55A-8848-961A-D1F2CD59269F}" type="presParOf" srcId="{1476A947-108A-564F-9DDF-E17627A99FEE}" destId="{3D665073-A436-214F-939E-F461E3C66C4F}" srcOrd="8" destOrd="0" presId="urn:microsoft.com/office/officeart/2005/8/layout/default"/>
    <dgm:cxn modelId="{7A55F548-A46F-E145-93AB-5740AFA4EB04}" type="presParOf" srcId="{1476A947-108A-564F-9DDF-E17627A99FEE}" destId="{F1D89B60-0499-2B46-9DC9-D827F365F847}" srcOrd="9" destOrd="0" presId="urn:microsoft.com/office/officeart/2005/8/layout/default"/>
    <dgm:cxn modelId="{CD5ACFDB-BC98-2642-941E-0F92BD15C240}" type="presParOf" srcId="{1476A947-108A-564F-9DDF-E17627A99FEE}" destId="{3C4CAD77-B80F-2040-881A-5A42D4E77167}" srcOrd="10" destOrd="0" presId="urn:microsoft.com/office/officeart/2005/8/layout/default"/>
    <dgm:cxn modelId="{BC64CDAA-B566-7341-A930-19B3847357E8}" type="presParOf" srcId="{1476A947-108A-564F-9DDF-E17627A99FEE}" destId="{D42A166C-FE6A-5741-92D4-610002C5536D}" srcOrd="11" destOrd="0" presId="urn:microsoft.com/office/officeart/2005/8/layout/default"/>
    <dgm:cxn modelId="{85005861-888D-CB48-9604-A1FD8EC9C9BC}" type="presParOf" srcId="{1476A947-108A-564F-9DDF-E17627A99FEE}" destId="{F9BC0883-5AC6-2447-914D-1F3A392BB60B}" srcOrd="12" destOrd="0" presId="urn:microsoft.com/office/officeart/2005/8/layout/default"/>
    <dgm:cxn modelId="{D968D620-F7AC-8F4F-AF50-6515283E3A91}" type="presParOf" srcId="{1476A947-108A-564F-9DDF-E17627A99FEE}" destId="{24C52C45-5178-B14E-8392-30B524D7A3E9}" srcOrd="13" destOrd="0" presId="urn:microsoft.com/office/officeart/2005/8/layout/default"/>
    <dgm:cxn modelId="{19A9B3E8-38EC-C949-BC9B-6113C04375AE}" type="presParOf" srcId="{1476A947-108A-564F-9DDF-E17627A99FEE}" destId="{F0EA58DE-7430-CC42-ABE6-AEC58989DFCB}" srcOrd="14" destOrd="0" presId="urn:microsoft.com/office/officeart/2005/8/layout/default"/>
    <dgm:cxn modelId="{4CB7AA3F-925D-4D40-AB49-CA0448CF1814}" type="presParOf" srcId="{1476A947-108A-564F-9DDF-E17627A99FEE}" destId="{8FE4316D-B1E3-3744-8217-9DD55BCB429B}" srcOrd="15" destOrd="0" presId="urn:microsoft.com/office/officeart/2005/8/layout/default"/>
    <dgm:cxn modelId="{F4A8EDF3-5FF7-5D44-8B1D-361BD7DB8214}" type="presParOf" srcId="{1476A947-108A-564F-9DDF-E17627A99FEE}" destId="{86F20B7B-6140-D443-B707-54ED3D2B62EA}" srcOrd="16" destOrd="0" presId="urn:microsoft.com/office/officeart/2005/8/layout/default"/>
    <dgm:cxn modelId="{FF46FA6F-3AE0-DD4D-BC34-88E53915B147}" type="presParOf" srcId="{1476A947-108A-564F-9DDF-E17627A99FEE}" destId="{4BDAE325-92AD-DD47-9D92-47330B8728F1}" srcOrd="17" destOrd="0" presId="urn:microsoft.com/office/officeart/2005/8/layout/default"/>
    <dgm:cxn modelId="{87317220-DA85-DD4B-A44F-BBEA103A4F12}" type="presParOf" srcId="{1476A947-108A-564F-9DDF-E17627A99FEE}" destId="{DE85C723-EEC4-4F49-AADF-FF362DA2AD2F}" srcOrd="18" destOrd="0" presId="urn:microsoft.com/office/officeart/2005/8/layout/default"/>
    <dgm:cxn modelId="{A8E2BFFE-CDB2-AA47-8886-637E54C82D38}" type="presParOf" srcId="{1476A947-108A-564F-9DDF-E17627A99FEE}" destId="{39950B1B-B386-CB42-BF62-0198435C805D}" srcOrd="19" destOrd="0" presId="urn:microsoft.com/office/officeart/2005/8/layout/default"/>
    <dgm:cxn modelId="{28373A53-807B-C749-AF63-742C5FD967D8}" type="presParOf" srcId="{1476A947-108A-564F-9DDF-E17627A99FEE}" destId="{1ED7E3F8-9D30-FE4F-86FB-19389CDB5E76}" srcOrd="20" destOrd="0" presId="urn:microsoft.com/office/officeart/2005/8/layout/default"/>
    <dgm:cxn modelId="{0AFA80CA-DEFB-C549-BC4B-1A955812EC41}" type="presParOf" srcId="{1476A947-108A-564F-9DDF-E17627A99FEE}" destId="{C39C9B94-2EDC-7B4F-8836-97EF29545E1A}" srcOrd="21" destOrd="0" presId="urn:microsoft.com/office/officeart/2005/8/layout/default"/>
    <dgm:cxn modelId="{B1417163-1FB3-2C41-A55F-3C5D5822E2D6}" type="presParOf" srcId="{1476A947-108A-564F-9DDF-E17627A99FEE}" destId="{CBCFD88C-55E9-E34A-8EA4-45D1DAA3F328}" srcOrd="22" destOrd="0" presId="urn:microsoft.com/office/officeart/2005/8/layout/default"/>
    <dgm:cxn modelId="{BAFF0FF2-8D7C-504A-B202-4403995B58E3}" type="presParOf" srcId="{1476A947-108A-564F-9DDF-E17627A99FEE}" destId="{46742F36-2CE3-5D4D-A485-4F06C1D549B2}" srcOrd="23" destOrd="0" presId="urn:microsoft.com/office/officeart/2005/8/layout/default"/>
    <dgm:cxn modelId="{8A57CF2F-B020-904A-81F4-055C04C0D63D}" type="presParOf" srcId="{1476A947-108A-564F-9DDF-E17627A99FEE}" destId="{42234C12-45F9-084D-A435-E798A95A8704}" srcOrd="24" destOrd="0" presId="urn:microsoft.com/office/officeart/2005/8/layout/default"/>
    <dgm:cxn modelId="{CA61A8F1-EF19-6D4E-9A00-96A4E1ED6867}" type="presParOf" srcId="{1476A947-108A-564F-9DDF-E17627A99FEE}" destId="{A41F79DD-22D2-5A4C-A72F-E1805D20506F}" srcOrd="25" destOrd="0" presId="urn:microsoft.com/office/officeart/2005/8/layout/default"/>
    <dgm:cxn modelId="{95834B16-9BF6-9A40-B735-00D94B3DBE14}" type="presParOf" srcId="{1476A947-108A-564F-9DDF-E17627A99FEE}" destId="{050E00D0-53DA-F846-A507-656EB97031AC}" srcOrd="26" destOrd="0" presId="urn:microsoft.com/office/officeart/2005/8/layout/default"/>
    <dgm:cxn modelId="{59FD489E-61E6-1440-9EE4-17DC17B437C6}" type="presParOf" srcId="{1476A947-108A-564F-9DDF-E17627A99FEE}" destId="{CF9774FB-2584-B448-91B5-AF555397CD62}" srcOrd="27" destOrd="0" presId="urn:microsoft.com/office/officeart/2005/8/layout/default"/>
    <dgm:cxn modelId="{B1ED0FB2-F009-BC4B-9B3B-2A73F5FD4C22}" type="presParOf" srcId="{1476A947-108A-564F-9DDF-E17627A99FEE}" destId="{1D0EF20B-CE2B-1C4A-8343-3B8329E71054}" srcOrd="28" destOrd="0" presId="urn:microsoft.com/office/officeart/2005/8/layout/default"/>
    <dgm:cxn modelId="{A4EAA58E-21B0-EA4C-9252-36893F475725}" type="presParOf" srcId="{1476A947-108A-564F-9DDF-E17627A99FEE}" destId="{5BC792CD-BB5D-D543-ACC2-A3867442E2F3}" srcOrd="29" destOrd="0" presId="urn:microsoft.com/office/officeart/2005/8/layout/default"/>
    <dgm:cxn modelId="{B906DEAB-3730-214A-AAD2-5AB97ABBE68B}" type="presParOf" srcId="{1476A947-108A-564F-9DDF-E17627A99FEE}" destId="{2D2FE784-4DFA-EC4B-A8FF-6B7F6A93166A}" srcOrd="30" destOrd="0" presId="urn:microsoft.com/office/officeart/2005/8/layout/default"/>
    <dgm:cxn modelId="{E2AF8DEB-505B-BE40-8DE4-7C4CB05D5E1C}" type="presParOf" srcId="{1476A947-108A-564F-9DDF-E17627A99FEE}" destId="{E3620AC5-3A06-3547-98E2-8D9128A5E286}" srcOrd="31" destOrd="0" presId="urn:microsoft.com/office/officeart/2005/8/layout/default"/>
    <dgm:cxn modelId="{47D76989-2F40-D149-90E4-84660FC86DB8}" type="presParOf" srcId="{1476A947-108A-564F-9DDF-E17627A99FEE}" destId="{53861F4A-EC7E-4A4D-9CBC-3D2BFF370F71}" srcOrd="32" destOrd="0" presId="urn:microsoft.com/office/officeart/2005/8/layout/default"/>
    <dgm:cxn modelId="{DCB452C8-CC74-8F4F-AC91-6AC147CF83D5}" type="presParOf" srcId="{1476A947-108A-564F-9DDF-E17627A99FEE}" destId="{E50BCB14-5033-4545-8967-FFAF422A7F63}" srcOrd="33" destOrd="0" presId="urn:microsoft.com/office/officeart/2005/8/layout/default"/>
    <dgm:cxn modelId="{DC5011EC-FCFD-E44A-B1B2-BCE1772AAB96}" type="presParOf" srcId="{1476A947-108A-564F-9DDF-E17627A99FEE}" destId="{829619E8-B3B3-5941-83E5-F22601230C9D}" srcOrd="34" destOrd="0" presId="urn:microsoft.com/office/officeart/2005/8/layout/default"/>
    <dgm:cxn modelId="{8472E5CD-57B7-2341-8355-4AA07E5BF503}" type="presParOf" srcId="{1476A947-108A-564F-9DDF-E17627A99FEE}" destId="{A3FB74C1-887A-0446-8B89-8BEAEC0C378A}" srcOrd="35" destOrd="0" presId="urn:microsoft.com/office/officeart/2005/8/layout/default"/>
    <dgm:cxn modelId="{D89485E5-E6B6-8649-9DAD-42F60F4C567E}" type="presParOf" srcId="{1476A947-108A-564F-9DDF-E17627A99FEE}" destId="{E09CCBEA-CD52-424D-8BDD-D86C883035D8}" srcOrd="36" destOrd="0" presId="urn:microsoft.com/office/officeart/2005/8/layout/default"/>
    <dgm:cxn modelId="{CB852051-BC7F-7F44-928A-EF030F71BBF0}" type="presParOf" srcId="{1476A947-108A-564F-9DDF-E17627A99FEE}" destId="{5F159AAC-5174-8F40-AEC3-D744E1D0BF81}" srcOrd="37" destOrd="0" presId="urn:microsoft.com/office/officeart/2005/8/layout/default"/>
    <dgm:cxn modelId="{35381990-14F9-3941-A713-6BF97CC1A7BE}" type="presParOf" srcId="{1476A947-108A-564F-9DDF-E17627A99FEE}" destId="{CCE9D749-ACFC-6C4A-9B47-C0B2F66CD957}" srcOrd="38" destOrd="0" presId="urn:microsoft.com/office/officeart/2005/8/layout/default"/>
    <dgm:cxn modelId="{5C29843F-8C57-5745-8CB0-FB4D284A842D}" type="presParOf" srcId="{1476A947-108A-564F-9DDF-E17627A99FEE}" destId="{68604D89-9AB6-6549-8679-BD6ED308F0F4}" srcOrd="39" destOrd="0" presId="urn:microsoft.com/office/officeart/2005/8/layout/default"/>
    <dgm:cxn modelId="{3DAC6B82-CF68-814E-AE8F-09A6B825142E}" type="presParOf" srcId="{1476A947-108A-564F-9DDF-E17627A99FEE}" destId="{46D47F76-0679-A24D-8C25-9E00A7ED1E43}" srcOrd="40" destOrd="0" presId="urn:microsoft.com/office/officeart/2005/8/layout/default"/>
    <dgm:cxn modelId="{48796F88-8EFE-8B46-9684-77F1CDB356C2}" type="presParOf" srcId="{1476A947-108A-564F-9DDF-E17627A99FEE}" destId="{79B2197F-0652-E647-A52B-69BA71DFB258}" srcOrd="41" destOrd="0" presId="urn:microsoft.com/office/officeart/2005/8/layout/default"/>
    <dgm:cxn modelId="{4471C953-4DED-9C4F-969E-0DC8E5E6E1E7}" type="presParOf" srcId="{1476A947-108A-564F-9DDF-E17627A99FEE}" destId="{FDCCCF00-282C-0042-9E63-149651D1ADFC}" srcOrd="4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AE719-7FAD-493C-A80D-BFA013A611B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1AE120-A3F8-4EA5-8649-6B9AB7F2C9D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Up-to-Date Methodology</a:t>
          </a:r>
          <a:endParaRPr lang="en-US" dirty="0">
            <a:solidFill>
              <a:schemeClr val="tx1"/>
            </a:solidFill>
          </a:endParaRPr>
        </a:p>
      </dgm:t>
    </dgm:pt>
    <dgm:pt modelId="{92135ECA-D539-4F89-AAEA-54E0C6F6B1A3}" type="par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F8F484-EDAB-493B-B024-5436CE044F15}" type="sibTrans" cxnId="{5A2A6798-BD78-404A-9844-0BEBA95A48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9E76E7-39CE-4BAA-881E-7990AD77809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737657-213A-4997-B282-F3D4FDF32A3F}" type="par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B2A8FA-7DF0-494B-A8BB-15B81A169EC3}" type="sibTrans" cxnId="{C052B721-CFA3-45AD-9BB9-D43567067BC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4306C-EA87-4E31-B578-0BC9982BDDC3}">
      <dgm:prSet/>
      <dgm:spPr>
        <a:solidFill>
          <a:srgbClr val="E6017D"/>
        </a:solidFill>
      </dgm:spPr>
      <dgm:t>
        <a:bodyPr/>
        <a:lstStyle/>
        <a:p>
          <a:r>
            <a:rPr lang="en-GB" dirty="0" err="1">
              <a:solidFill>
                <a:schemeClr val="tx1"/>
              </a:solidFill>
            </a:rPr>
            <a:t>ToT</a:t>
          </a:r>
          <a:r>
            <a:rPr lang="en-GB" dirty="0">
              <a:solidFill>
                <a:schemeClr val="tx1"/>
              </a:solidFill>
            </a:rPr>
            <a:t> course on Skills4EOSC LMS</a:t>
          </a:r>
          <a:endParaRPr lang="en-US" dirty="0">
            <a:solidFill>
              <a:schemeClr val="tx1"/>
            </a:solidFill>
          </a:endParaRPr>
        </a:p>
      </dgm:t>
    </dgm:pt>
    <dgm:pt modelId="{CACA2A04-2DBB-4641-BBBB-00EB73F08C98}" type="par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8C7090-F3A0-487E-BFFF-150D51C30F3D}" type="sibTrans" cxnId="{E143EE93-A7CB-4598-B8CB-47E17B8679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F89D0E-8FA5-41F2-81BC-9C73A256F413}">
      <dgm:prSet/>
      <dgm:spPr>
        <a:ln>
          <a:solidFill>
            <a:srgbClr val="E6017D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A3382B08-F147-4869-9894-EBAC662D4341}" type="par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4951C-12F9-4CB1-AFC2-35717ABA0880}" type="sibTrans" cxnId="{6C9284BB-9220-4FCF-885E-6B354C21B0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8B581C-D202-4F22-938A-D031BD03AA4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Training </a:t>
          </a:r>
          <a:r>
            <a:rPr lang="en-GB" dirty="0" err="1">
              <a:solidFill>
                <a:schemeClr val="tx1"/>
              </a:solidFill>
            </a:rPr>
            <a:t>GitBook</a:t>
          </a:r>
          <a:endParaRPr lang="en-US" dirty="0">
            <a:solidFill>
              <a:schemeClr val="tx1"/>
            </a:solidFill>
          </a:endParaRPr>
        </a:p>
      </dgm:t>
    </dgm:pt>
    <dgm:pt modelId="{F3A0D3F8-4D7D-474B-832A-76088126F422}" type="par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69CC28-2D60-45EE-B465-34331FB7B2F2}" type="sibTrans" cxnId="{AEB7E0B9-D006-47C2-AD0E-CC8DA3AA90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C416B4-9137-413B-8F51-4540E0215BD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dirty="0">
            <a:solidFill>
              <a:schemeClr val="tx1"/>
            </a:solidFill>
          </a:endParaRPr>
        </a:p>
      </dgm:t>
    </dgm:pt>
    <dgm:pt modelId="{8D3010CD-7D94-4C67-A1F2-7209C48E3BDC}" type="par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21CE3F-E6D9-4080-A590-8F2513F2965E}" type="sibTrans" cxnId="{4E81A465-BAFD-47AE-8575-97E358977B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FAABF83-D339-405C-A706-4DC82279747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GitHub</a:t>
          </a:r>
          <a:endParaRPr lang="en-US" dirty="0">
            <a:solidFill>
              <a:schemeClr val="tx1"/>
            </a:solidFill>
          </a:endParaRPr>
        </a:p>
      </dgm:t>
    </dgm:pt>
    <dgm:pt modelId="{DE8F03FE-7816-49DC-B763-9AFD090B58FD}" type="par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BE9BB9-85D1-4172-9CC7-5B45BA3B3AEC}" type="sibTrans" cxnId="{FC9F2BBE-8085-4641-B7DA-6EB083E86C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CC3256-32AA-4BA7-AC5B-E6251F888243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93FF324D-68D9-42C6-9FB0-8FCBBAB6CB88}" type="par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634EA0-60F2-49D0-9BE9-5DB79955972C}" type="sibTrans" cxnId="{1E1762D6-C14C-4736-98DC-8F16D74412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1810D3-796A-4E4A-AC18-CFE91ED9CE43}" type="pres">
      <dgm:prSet presAssocID="{309AE719-7FAD-493C-A80D-BFA013A611B4}" presName="linear" presStyleCnt="0">
        <dgm:presLayoutVars>
          <dgm:dir/>
          <dgm:animLvl val="lvl"/>
          <dgm:resizeHandles val="exact"/>
        </dgm:presLayoutVars>
      </dgm:prSet>
      <dgm:spPr/>
    </dgm:pt>
    <dgm:pt modelId="{3030E55F-0A0D-7E4D-BA71-7482CC4C8C44}" type="pres">
      <dgm:prSet presAssocID="{BE1AE120-A3F8-4EA5-8649-6B9AB7F2C9DA}" presName="parentLin" presStyleCnt="0"/>
      <dgm:spPr/>
    </dgm:pt>
    <dgm:pt modelId="{E2422CD8-6265-C541-B18E-3C595E34146C}" type="pres">
      <dgm:prSet presAssocID="{BE1AE120-A3F8-4EA5-8649-6B9AB7F2C9DA}" presName="parentLeftMargin" presStyleLbl="node1" presStyleIdx="0" presStyleCnt="3"/>
      <dgm:spPr/>
    </dgm:pt>
    <dgm:pt modelId="{3BC7E479-2F46-754D-B9E9-A5B90E9AE70A}" type="pres">
      <dgm:prSet presAssocID="{BE1AE120-A3F8-4EA5-8649-6B9AB7F2C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1A347C-C171-2B4C-95CC-A0DC726642B8}" type="pres">
      <dgm:prSet presAssocID="{BE1AE120-A3F8-4EA5-8649-6B9AB7F2C9DA}" presName="negativeSpace" presStyleCnt="0"/>
      <dgm:spPr/>
    </dgm:pt>
    <dgm:pt modelId="{4A66173A-CD99-114C-B06B-0453E09FD5AB}" type="pres">
      <dgm:prSet presAssocID="{BE1AE120-A3F8-4EA5-8649-6B9AB7F2C9DA}" presName="childText" presStyleLbl="conFgAcc1" presStyleIdx="0" presStyleCnt="3">
        <dgm:presLayoutVars>
          <dgm:bulletEnabled val="1"/>
        </dgm:presLayoutVars>
      </dgm:prSet>
      <dgm:spPr/>
    </dgm:pt>
    <dgm:pt modelId="{2CE85246-33FA-C744-BC93-5D343D20A284}" type="pres">
      <dgm:prSet presAssocID="{88F8F484-EDAB-493B-B024-5436CE044F15}" presName="spaceBetweenRectangles" presStyleCnt="0"/>
      <dgm:spPr/>
    </dgm:pt>
    <dgm:pt modelId="{02939BF8-09A2-2A4C-8BD9-3F9EB3B2D95F}" type="pres">
      <dgm:prSet presAssocID="{7A14306C-EA87-4E31-B578-0BC9982BDDC3}" presName="parentLin" presStyleCnt="0"/>
      <dgm:spPr/>
    </dgm:pt>
    <dgm:pt modelId="{229F6BC7-DD66-BE40-AC40-01A048061FDC}" type="pres">
      <dgm:prSet presAssocID="{7A14306C-EA87-4E31-B578-0BC9982BDDC3}" presName="parentLeftMargin" presStyleLbl="node1" presStyleIdx="0" presStyleCnt="3"/>
      <dgm:spPr/>
    </dgm:pt>
    <dgm:pt modelId="{49F9F2C0-489A-3D40-9BE5-5FD260308A38}" type="pres">
      <dgm:prSet presAssocID="{7A14306C-EA87-4E31-B578-0BC9982BDD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749A9D-2984-3940-8241-7DC920133955}" type="pres">
      <dgm:prSet presAssocID="{7A14306C-EA87-4E31-B578-0BC9982BDDC3}" presName="negativeSpace" presStyleCnt="0"/>
      <dgm:spPr/>
    </dgm:pt>
    <dgm:pt modelId="{C13767F1-31D5-EE45-B4A0-DC670019352B}" type="pres">
      <dgm:prSet presAssocID="{7A14306C-EA87-4E31-B578-0BC9982BDDC3}" presName="childText" presStyleLbl="conFgAcc1" presStyleIdx="1" presStyleCnt="3">
        <dgm:presLayoutVars>
          <dgm:bulletEnabled val="1"/>
        </dgm:presLayoutVars>
      </dgm:prSet>
      <dgm:spPr/>
    </dgm:pt>
    <dgm:pt modelId="{4595C650-6B58-DB47-A5AD-18052B9E3A67}" type="pres">
      <dgm:prSet presAssocID="{248C7090-F3A0-487E-BFFF-150D51C30F3D}" presName="spaceBetweenRectangles" presStyleCnt="0"/>
      <dgm:spPr/>
    </dgm:pt>
    <dgm:pt modelId="{C7614578-F935-BA4A-97DB-B3D784287DAE}" type="pres">
      <dgm:prSet presAssocID="{C38B581C-D202-4F22-938A-D031BD03AA41}" presName="parentLin" presStyleCnt="0"/>
      <dgm:spPr/>
    </dgm:pt>
    <dgm:pt modelId="{BD2D3180-0045-AD45-821D-DE882C2C906B}" type="pres">
      <dgm:prSet presAssocID="{C38B581C-D202-4F22-938A-D031BD03AA41}" presName="parentLeftMargin" presStyleLbl="node1" presStyleIdx="1" presStyleCnt="3"/>
      <dgm:spPr/>
    </dgm:pt>
    <dgm:pt modelId="{2F88E871-2C14-5A42-A3BF-3BAD0BABAC1C}" type="pres">
      <dgm:prSet presAssocID="{C38B581C-D202-4F22-938A-D031BD03AA4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3869F-2585-3641-A0B5-7137FDD903EA}" type="pres">
      <dgm:prSet presAssocID="{C38B581C-D202-4F22-938A-D031BD03AA41}" presName="negativeSpace" presStyleCnt="0"/>
      <dgm:spPr/>
    </dgm:pt>
    <dgm:pt modelId="{7AA6639C-5A42-CE46-8E05-DB2A016C3CBC}" type="pres">
      <dgm:prSet presAssocID="{C38B581C-D202-4F22-938A-D031BD03AA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E5A11-C576-3D47-8977-39149A9D6143}" type="presOf" srcId="{BE1AE120-A3F8-4EA5-8649-6B9AB7F2C9DA}" destId="{3BC7E479-2F46-754D-B9E9-A5B90E9AE70A}" srcOrd="1" destOrd="0" presId="urn:microsoft.com/office/officeart/2005/8/layout/list1"/>
    <dgm:cxn modelId="{D508261A-C03E-3F47-9B0C-DC721D8CE255}" type="presOf" srcId="{EFAABF83-D339-405C-A706-4DC82279747B}" destId="{7AA6639C-5A42-CE46-8E05-DB2A016C3CBC}" srcOrd="0" destOrd="1" presId="urn:microsoft.com/office/officeart/2005/8/layout/list1"/>
    <dgm:cxn modelId="{C052B721-CFA3-45AD-9BB9-D43567067BCA}" srcId="{BE1AE120-A3F8-4EA5-8649-6B9AB7F2C9DA}" destId="{D69E76E7-39CE-4BAA-881E-7990AD778096}" srcOrd="0" destOrd="0" parTransId="{25737657-213A-4997-B282-F3D4FDF32A3F}" sibTransId="{6DB2A8FA-7DF0-494B-A8BB-15B81A169EC3}"/>
    <dgm:cxn modelId="{D3783E4A-12BA-4749-A2F4-1B4FDA567EB1}" type="presOf" srcId="{7A14306C-EA87-4E31-B578-0BC9982BDDC3}" destId="{49F9F2C0-489A-3D40-9BE5-5FD260308A38}" srcOrd="1" destOrd="0" presId="urn:microsoft.com/office/officeart/2005/8/layout/list1"/>
    <dgm:cxn modelId="{ADF5BA56-C677-024A-B573-48712DDBA8FB}" type="presOf" srcId="{309AE719-7FAD-493C-A80D-BFA013A611B4}" destId="{E01810D3-796A-4E4A-AC18-CFE91ED9CE43}" srcOrd="0" destOrd="0" presId="urn:microsoft.com/office/officeart/2005/8/layout/list1"/>
    <dgm:cxn modelId="{4E81A465-BAFD-47AE-8575-97E358977BC5}" srcId="{C38B581C-D202-4F22-938A-D031BD03AA41}" destId="{B4C416B4-9137-413B-8F51-4540E0215BD1}" srcOrd="0" destOrd="0" parTransId="{8D3010CD-7D94-4C67-A1F2-7209C48E3BDC}" sibTransId="{9921CE3F-E6D9-4080-A590-8F2513F2965E}"/>
    <dgm:cxn modelId="{B36BF066-71D9-5141-9468-2CBE0CA0978B}" type="presOf" srcId="{9AF89D0E-8FA5-41F2-81BC-9C73A256F413}" destId="{C13767F1-31D5-EE45-B4A0-DC670019352B}" srcOrd="0" destOrd="0" presId="urn:microsoft.com/office/officeart/2005/8/layout/list1"/>
    <dgm:cxn modelId="{36CE176D-5B37-FF4A-8B78-03A2A2E7C3CF}" type="presOf" srcId="{C38B581C-D202-4F22-938A-D031BD03AA41}" destId="{BD2D3180-0045-AD45-821D-DE882C2C906B}" srcOrd="0" destOrd="0" presId="urn:microsoft.com/office/officeart/2005/8/layout/list1"/>
    <dgm:cxn modelId="{0F839B74-A2F6-4742-B85B-72C9217DEC6E}" type="presOf" srcId="{C38B581C-D202-4F22-938A-D031BD03AA41}" destId="{2F88E871-2C14-5A42-A3BF-3BAD0BABAC1C}" srcOrd="1" destOrd="0" presId="urn:microsoft.com/office/officeart/2005/8/layout/list1"/>
    <dgm:cxn modelId="{BB62457C-2357-6942-9DC2-1924548BC24F}" type="presOf" srcId="{B4C416B4-9137-413B-8F51-4540E0215BD1}" destId="{7AA6639C-5A42-CE46-8E05-DB2A016C3CBC}" srcOrd="0" destOrd="0" presId="urn:microsoft.com/office/officeart/2005/8/layout/list1"/>
    <dgm:cxn modelId="{AF6D0183-C27E-364A-A0EC-8077EEC80DA0}" type="presOf" srcId="{BE1AE120-A3F8-4EA5-8649-6B9AB7F2C9DA}" destId="{E2422CD8-6265-C541-B18E-3C595E34146C}" srcOrd="0" destOrd="0" presId="urn:microsoft.com/office/officeart/2005/8/layout/list1"/>
    <dgm:cxn modelId="{E143EE93-A7CB-4598-B8CB-47E17B8679BA}" srcId="{309AE719-7FAD-493C-A80D-BFA013A611B4}" destId="{7A14306C-EA87-4E31-B578-0BC9982BDDC3}" srcOrd="1" destOrd="0" parTransId="{CACA2A04-2DBB-4641-BBBB-00EB73F08C98}" sibTransId="{248C7090-F3A0-487E-BFFF-150D51C30F3D}"/>
    <dgm:cxn modelId="{5A2A6798-BD78-404A-9844-0BEBA95A48F7}" srcId="{309AE719-7FAD-493C-A80D-BFA013A611B4}" destId="{BE1AE120-A3F8-4EA5-8649-6B9AB7F2C9DA}" srcOrd="0" destOrd="0" parTransId="{92135ECA-D539-4F89-AAEA-54E0C6F6B1A3}" sibTransId="{88F8F484-EDAB-493B-B024-5436CE044F15}"/>
    <dgm:cxn modelId="{9EDB119E-06F5-B243-8CBC-14A4B98F2421}" type="presOf" srcId="{7A14306C-EA87-4E31-B578-0BC9982BDDC3}" destId="{229F6BC7-DD66-BE40-AC40-01A048061FDC}" srcOrd="0" destOrd="0" presId="urn:microsoft.com/office/officeart/2005/8/layout/list1"/>
    <dgm:cxn modelId="{AEB7E0B9-D006-47C2-AD0E-CC8DA3AA9081}" srcId="{309AE719-7FAD-493C-A80D-BFA013A611B4}" destId="{C38B581C-D202-4F22-938A-D031BD03AA41}" srcOrd="2" destOrd="0" parTransId="{F3A0D3F8-4D7D-474B-832A-76088126F422}" sibTransId="{CF69CC28-2D60-45EE-B465-34331FB7B2F2}"/>
    <dgm:cxn modelId="{6C9284BB-9220-4FCF-885E-6B354C21B089}" srcId="{7A14306C-EA87-4E31-B578-0BC9982BDDC3}" destId="{9AF89D0E-8FA5-41F2-81BC-9C73A256F413}" srcOrd="0" destOrd="0" parTransId="{A3382B08-F147-4869-9894-EBAC662D4341}" sibTransId="{CF34951C-12F9-4CB1-AFC2-35717ABA0880}"/>
    <dgm:cxn modelId="{FC9F2BBE-8085-4641-B7DA-6EB083E86C39}" srcId="{C38B581C-D202-4F22-938A-D031BD03AA41}" destId="{EFAABF83-D339-405C-A706-4DC82279747B}" srcOrd="1" destOrd="0" parTransId="{DE8F03FE-7816-49DC-B763-9AFD090B58FD}" sibTransId="{8ABE9BB9-85D1-4172-9CC7-5B45BA3B3AEC}"/>
    <dgm:cxn modelId="{1E1762D6-C14C-4736-98DC-8F16D7441251}" srcId="{EFAABF83-D339-405C-A706-4DC82279747B}" destId="{87CC3256-32AA-4BA7-AC5B-E6251F888243}" srcOrd="0" destOrd="0" parTransId="{93FF324D-68D9-42C6-9FB0-8FCBBAB6CB88}" sibTransId="{3B634EA0-60F2-49D0-9BE9-5DB79955972C}"/>
    <dgm:cxn modelId="{C46714D9-E6D5-2A49-A5E4-146082821BC6}" type="presOf" srcId="{D69E76E7-39CE-4BAA-881E-7990AD778096}" destId="{4A66173A-CD99-114C-B06B-0453E09FD5AB}" srcOrd="0" destOrd="0" presId="urn:microsoft.com/office/officeart/2005/8/layout/list1"/>
    <dgm:cxn modelId="{66E3CCF5-92A7-6C48-80F9-134206755BF4}" type="presOf" srcId="{87CC3256-32AA-4BA7-AC5B-E6251F888243}" destId="{7AA6639C-5A42-CE46-8E05-DB2A016C3CBC}" srcOrd="0" destOrd="2" presId="urn:microsoft.com/office/officeart/2005/8/layout/list1"/>
    <dgm:cxn modelId="{29A0A66D-C75E-AC4A-BDDB-28F7E760ECC5}" type="presParOf" srcId="{E01810D3-796A-4E4A-AC18-CFE91ED9CE43}" destId="{3030E55F-0A0D-7E4D-BA71-7482CC4C8C44}" srcOrd="0" destOrd="0" presId="urn:microsoft.com/office/officeart/2005/8/layout/list1"/>
    <dgm:cxn modelId="{866FBE62-4583-4747-AEEE-0457F398512A}" type="presParOf" srcId="{3030E55F-0A0D-7E4D-BA71-7482CC4C8C44}" destId="{E2422CD8-6265-C541-B18E-3C595E34146C}" srcOrd="0" destOrd="0" presId="urn:microsoft.com/office/officeart/2005/8/layout/list1"/>
    <dgm:cxn modelId="{963E8F08-E513-2949-9798-3336E414158E}" type="presParOf" srcId="{3030E55F-0A0D-7E4D-BA71-7482CC4C8C44}" destId="{3BC7E479-2F46-754D-B9E9-A5B90E9AE70A}" srcOrd="1" destOrd="0" presId="urn:microsoft.com/office/officeart/2005/8/layout/list1"/>
    <dgm:cxn modelId="{14E9EA57-F8B7-5D40-96D6-8F2B2A3E8198}" type="presParOf" srcId="{E01810D3-796A-4E4A-AC18-CFE91ED9CE43}" destId="{641A347C-C171-2B4C-95CC-A0DC726642B8}" srcOrd="1" destOrd="0" presId="urn:microsoft.com/office/officeart/2005/8/layout/list1"/>
    <dgm:cxn modelId="{3D7C7E8D-3A5B-8042-8285-5A586F8D7265}" type="presParOf" srcId="{E01810D3-796A-4E4A-AC18-CFE91ED9CE43}" destId="{4A66173A-CD99-114C-B06B-0453E09FD5AB}" srcOrd="2" destOrd="0" presId="urn:microsoft.com/office/officeart/2005/8/layout/list1"/>
    <dgm:cxn modelId="{CCAD0A3A-208A-7549-A01D-342E14526F66}" type="presParOf" srcId="{E01810D3-796A-4E4A-AC18-CFE91ED9CE43}" destId="{2CE85246-33FA-C744-BC93-5D343D20A284}" srcOrd="3" destOrd="0" presId="urn:microsoft.com/office/officeart/2005/8/layout/list1"/>
    <dgm:cxn modelId="{B24238C7-E40C-134C-B81C-2A0A65D738DF}" type="presParOf" srcId="{E01810D3-796A-4E4A-AC18-CFE91ED9CE43}" destId="{02939BF8-09A2-2A4C-8BD9-3F9EB3B2D95F}" srcOrd="4" destOrd="0" presId="urn:microsoft.com/office/officeart/2005/8/layout/list1"/>
    <dgm:cxn modelId="{C8F4A4B4-6B0D-FD49-9753-603A7E95363D}" type="presParOf" srcId="{02939BF8-09A2-2A4C-8BD9-3F9EB3B2D95F}" destId="{229F6BC7-DD66-BE40-AC40-01A048061FDC}" srcOrd="0" destOrd="0" presId="urn:microsoft.com/office/officeart/2005/8/layout/list1"/>
    <dgm:cxn modelId="{D66FC174-AE2C-4242-9778-71E21BF363CF}" type="presParOf" srcId="{02939BF8-09A2-2A4C-8BD9-3F9EB3B2D95F}" destId="{49F9F2C0-489A-3D40-9BE5-5FD260308A38}" srcOrd="1" destOrd="0" presId="urn:microsoft.com/office/officeart/2005/8/layout/list1"/>
    <dgm:cxn modelId="{6D2413A0-7041-9041-9143-941D14E15A85}" type="presParOf" srcId="{E01810D3-796A-4E4A-AC18-CFE91ED9CE43}" destId="{9E749A9D-2984-3940-8241-7DC920133955}" srcOrd="5" destOrd="0" presId="urn:microsoft.com/office/officeart/2005/8/layout/list1"/>
    <dgm:cxn modelId="{AEC43C11-D90B-F048-B717-59EC4ABA89BE}" type="presParOf" srcId="{E01810D3-796A-4E4A-AC18-CFE91ED9CE43}" destId="{C13767F1-31D5-EE45-B4A0-DC670019352B}" srcOrd="6" destOrd="0" presId="urn:microsoft.com/office/officeart/2005/8/layout/list1"/>
    <dgm:cxn modelId="{B85B1A46-A978-594D-A973-C12D4FB88809}" type="presParOf" srcId="{E01810D3-796A-4E4A-AC18-CFE91ED9CE43}" destId="{4595C650-6B58-DB47-A5AD-18052B9E3A67}" srcOrd="7" destOrd="0" presId="urn:microsoft.com/office/officeart/2005/8/layout/list1"/>
    <dgm:cxn modelId="{B7CD5D18-3A30-0C44-8293-BED84423BB4E}" type="presParOf" srcId="{E01810D3-796A-4E4A-AC18-CFE91ED9CE43}" destId="{C7614578-F935-BA4A-97DB-B3D784287DAE}" srcOrd="8" destOrd="0" presId="urn:microsoft.com/office/officeart/2005/8/layout/list1"/>
    <dgm:cxn modelId="{8529A508-4120-2945-90AD-01E751394578}" type="presParOf" srcId="{C7614578-F935-BA4A-97DB-B3D784287DAE}" destId="{BD2D3180-0045-AD45-821D-DE882C2C906B}" srcOrd="0" destOrd="0" presId="urn:microsoft.com/office/officeart/2005/8/layout/list1"/>
    <dgm:cxn modelId="{11627D0F-EC45-B740-A053-E4DAF355D3C0}" type="presParOf" srcId="{C7614578-F935-BA4A-97DB-B3D784287DAE}" destId="{2F88E871-2C14-5A42-A3BF-3BAD0BABAC1C}" srcOrd="1" destOrd="0" presId="urn:microsoft.com/office/officeart/2005/8/layout/list1"/>
    <dgm:cxn modelId="{746C1F11-3CA6-DC43-AB1D-B82EEE9764F3}" type="presParOf" srcId="{E01810D3-796A-4E4A-AC18-CFE91ED9CE43}" destId="{98F3869F-2585-3641-A0B5-7137FDD903EA}" srcOrd="9" destOrd="0" presId="urn:microsoft.com/office/officeart/2005/8/layout/list1"/>
    <dgm:cxn modelId="{E1771F39-1407-EB4D-BEA9-77EC28FD4686}" type="presParOf" srcId="{E01810D3-796A-4E4A-AC18-CFE91ED9CE43}" destId="{7AA6639C-5A42-CE46-8E05-DB2A016C3C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5E7DE-75BE-964F-BD09-72A1AE969C51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Title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26314" y="2590"/>
        <a:ext cx="1609687" cy="965812"/>
      </dsp:txXfrm>
    </dsp:sp>
    <dsp:sp modelId="{710E2454-D6D9-894F-9807-FD147D04F935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Type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1796971" y="2590"/>
        <a:ext cx="1609687" cy="965812"/>
      </dsp:txXfrm>
    </dsp:sp>
    <dsp:sp modelId="{5C15ABB5-BD37-B54D-A11B-61212AB9EBF4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Date/Time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3567627" y="2590"/>
        <a:ext cx="1609687" cy="965812"/>
      </dsp:txXfrm>
    </dsp:sp>
    <dsp:sp modelId="{F04BCE97-C6C9-5649-BD15-2A643916F346}">
      <dsp:nvSpPr>
        <dsp:cNvPr id="0" name=""/>
        <dsp:cNvSpPr/>
      </dsp:nvSpPr>
      <dsp:spPr>
        <a:xfrm>
          <a:off x="5338284" y="2590"/>
          <a:ext cx="1609687" cy="965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Location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5338284" y="2590"/>
        <a:ext cx="1609687" cy="965812"/>
      </dsp:txXfrm>
    </dsp:sp>
    <dsp:sp modelId="{3D665073-A436-214F-939E-F461E3C66C4F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Description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7108940" y="2590"/>
        <a:ext cx="1609687" cy="965812"/>
      </dsp:txXfrm>
    </dsp:sp>
    <dsp:sp modelId="{3C4CAD77-B80F-2040-881A-5A42D4E77167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Target audience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8879597" y="2590"/>
        <a:ext cx="1609687" cy="965812"/>
      </dsp:txXfrm>
    </dsp:sp>
    <dsp:sp modelId="{F9BC0883-5AC6-2447-914D-1F3A392BB60B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Expertise Level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26314" y="1129371"/>
        <a:ext cx="1609687" cy="965812"/>
      </dsp:txXfrm>
    </dsp:sp>
    <dsp:sp modelId="{F0EA58DE-7430-CC42-ABE6-AEC58989DFCB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Primary Language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1796971" y="1129371"/>
        <a:ext cx="1609687" cy="965812"/>
      </dsp:txXfrm>
    </dsp:sp>
    <dsp:sp modelId="{86F20B7B-6140-D443-B707-54ED3D2B62EA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Access Cost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3567627" y="1129371"/>
        <a:ext cx="1609687" cy="965812"/>
      </dsp:txXfrm>
    </dsp:sp>
    <dsp:sp modelId="{DE85C723-EEC4-4F49-AADF-FF362DA2AD2F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Prerequisites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5338284" y="1129371"/>
        <a:ext cx="1609687" cy="965812"/>
      </dsp:txXfrm>
    </dsp:sp>
    <dsp:sp modelId="{1ED7E3F8-9D30-FE4F-86FB-19389CDB5E76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Duration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7108940" y="1129371"/>
        <a:ext cx="1609687" cy="965812"/>
      </dsp:txXfrm>
    </dsp:sp>
    <dsp:sp modelId="{CBCFD88C-55E9-E34A-8EA4-45D1DAA3F328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objectives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8879597" y="1129371"/>
        <a:ext cx="1609687" cy="965812"/>
      </dsp:txXfrm>
    </dsp:sp>
    <dsp:sp modelId="{42234C12-45F9-084D-A435-E798A95A8704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Keywords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26314" y="2256153"/>
        <a:ext cx="1609687" cy="965812"/>
      </dsp:txXfrm>
    </dsp:sp>
    <dsp:sp modelId="{050E00D0-53DA-F846-A507-656EB97031AC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Agenda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1796971" y="2256153"/>
        <a:ext cx="1609687" cy="965812"/>
      </dsp:txXfrm>
    </dsp:sp>
    <dsp:sp modelId="{1D0EF20B-CE2B-1C4A-8343-3B8329E71054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Resources and Materials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3567627" y="2256153"/>
        <a:ext cx="1609687" cy="965812"/>
      </dsp:txXfrm>
    </dsp:sp>
    <dsp:sp modelId="{2D2FE784-4DFA-EC4B-A8FF-6B7F6A93166A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Certification Information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5338284" y="2256153"/>
        <a:ext cx="1609687" cy="965812"/>
      </dsp:txXfrm>
    </dsp:sp>
    <dsp:sp modelId="{53861F4A-EC7E-4A4D-9CBC-3D2BFF370F71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Author(s)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7108940" y="2256153"/>
        <a:ext cx="1609687" cy="965812"/>
      </dsp:txXfrm>
    </dsp:sp>
    <dsp:sp modelId="{829619E8-B3B3-5941-83E5-F22601230C9D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Trainer(s)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8879597" y="2256153"/>
        <a:ext cx="1609687" cy="965812"/>
      </dsp:txXfrm>
    </dsp:sp>
    <dsp:sp modelId="{E09CCBEA-CD52-424D-8BDD-D86C883035D8}">
      <dsp:nvSpPr>
        <dsp:cNvPr id="0" name=""/>
        <dsp:cNvSpPr/>
      </dsp:nvSpPr>
      <dsp:spPr>
        <a:xfrm>
          <a:off x="1796971" y="3382934"/>
          <a:ext cx="1609687" cy="9658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Contact information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1796971" y="3382934"/>
        <a:ext cx="1609687" cy="965812"/>
      </dsp:txXfrm>
    </dsp:sp>
    <dsp:sp modelId="{CCE9D749-ACFC-6C4A-9B47-C0B2F66CD957}">
      <dsp:nvSpPr>
        <dsp:cNvPr id="0" name=""/>
        <dsp:cNvSpPr/>
      </dsp:nvSpPr>
      <dsp:spPr>
        <a:xfrm>
          <a:off x="3567627" y="3382934"/>
          <a:ext cx="1609687" cy="9658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License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3567627" y="3382934"/>
        <a:ext cx="1609687" cy="965812"/>
      </dsp:txXfrm>
    </dsp:sp>
    <dsp:sp modelId="{46D47F76-0679-A24D-8C25-9E00A7ED1E43}">
      <dsp:nvSpPr>
        <dsp:cNvPr id="0" name=""/>
        <dsp:cNvSpPr/>
      </dsp:nvSpPr>
      <dsp:spPr>
        <a:xfrm>
          <a:off x="5338284" y="3382934"/>
          <a:ext cx="1609687" cy="965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PID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5338284" y="3382934"/>
        <a:ext cx="1609687" cy="965812"/>
      </dsp:txXfrm>
    </dsp:sp>
    <dsp:sp modelId="{FDCCCF00-282C-0042-9E63-149651D1ADFC}">
      <dsp:nvSpPr>
        <dsp:cNvPr id="0" name=""/>
        <dsp:cNvSpPr/>
      </dsp:nvSpPr>
      <dsp:spPr>
        <a:xfrm>
          <a:off x="7108940" y="3382934"/>
          <a:ext cx="1609687" cy="96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Accessibility Mission</a:t>
          </a:r>
          <a:endParaRPr lang="en-MK" sz="2000" kern="1200" dirty="0">
            <a:solidFill>
              <a:schemeClr val="tx1"/>
            </a:solidFill>
          </a:endParaRPr>
        </a:p>
      </dsp:txBody>
      <dsp:txXfrm>
        <a:off x="7108940" y="3382934"/>
        <a:ext cx="1609687" cy="965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6173A-CD99-114C-B06B-0453E09FD5AB}">
      <dsp:nvSpPr>
        <dsp:cNvPr id="0" name=""/>
        <dsp:cNvSpPr/>
      </dsp:nvSpPr>
      <dsp:spPr>
        <a:xfrm>
          <a:off x="0" y="31356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https://fair-by-design-methodology.github.io/FAIR-by-Design_Book/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13568"/>
        <a:ext cx="10515600" cy="850500"/>
      </dsp:txXfrm>
    </dsp:sp>
    <dsp:sp modelId="{3BC7E479-2F46-754D-B9E9-A5B90E9AE70A}">
      <dsp:nvSpPr>
        <dsp:cNvPr id="0" name=""/>
        <dsp:cNvSpPr/>
      </dsp:nvSpPr>
      <dsp:spPr>
        <a:xfrm>
          <a:off x="525780" y="18368"/>
          <a:ext cx="7360920" cy="5903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Up-to-Date Methodology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47189"/>
        <a:ext cx="7303278" cy="532757"/>
      </dsp:txXfrm>
    </dsp:sp>
    <dsp:sp modelId="{C13767F1-31D5-EE45-B4A0-DC670019352B}">
      <dsp:nvSpPr>
        <dsp:cNvPr id="0" name=""/>
        <dsp:cNvSpPr/>
      </dsp:nvSpPr>
      <dsp:spPr>
        <a:xfrm>
          <a:off x="0" y="15672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601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https://learning.skills4eosc.eu/course/view.php?id=19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567269"/>
        <a:ext cx="10515600" cy="850500"/>
      </dsp:txXfrm>
    </dsp:sp>
    <dsp:sp modelId="{49F9F2C0-489A-3D40-9BE5-5FD260308A38}">
      <dsp:nvSpPr>
        <dsp:cNvPr id="0" name=""/>
        <dsp:cNvSpPr/>
      </dsp:nvSpPr>
      <dsp:spPr>
        <a:xfrm>
          <a:off x="525780" y="1272069"/>
          <a:ext cx="7360920" cy="590399"/>
        </a:xfrm>
        <a:prstGeom prst="roundRect">
          <a:avLst/>
        </a:prstGeom>
        <a:solidFill>
          <a:srgbClr val="E601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schemeClr val="tx1"/>
              </a:solidFill>
            </a:rPr>
            <a:t>ToT</a:t>
          </a:r>
          <a:r>
            <a:rPr lang="en-GB" sz="2000" kern="1200" dirty="0">
              <a:solidFill>
                <a:schemeClr val="tx1"/>
              </a:solidFill>
            </a:rPr>
            <a:t> course on Skills4EOSC LMS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1300890"/>
        <a:ext cx="7303278" cy="532757"/>
      </dsp:txXfrm>
    </dsp:sp>
    <dsp:sp modelId="{7AA6639C-5A42-CE46-8E05-DB2A016C3CBC}">
      <dsp:nvSpPr>
        <dsp:cNvPr id="0" name=""/>
        <dsp:cNvSpPr/>
      </dsp:nvSpPr>
      <dsp:spPr>
        <a:xfrm>
          <a:off x="0" y="28209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https://fair-by-design-methodology.github.io/FAIR-by-Design_ToT/latest/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</a:rPr>
            <a:t>GitHub</a:t>
          </a:r>
          <a:endParaRPr lang="en-US" sz="2000" kern="1200" dirty="0">
            <a:solidFill>
              <a:schemeClr val="tx1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https://github.com/FAIR-by-Design-Methodology/FAIR-by-Design_ToT</a:t>
          </a:r>
          <a:r>
            <a:rPr lang="en-GB" sz="2000" kern="1200" dirty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2820969"/>
        <a:ext cx="10515600" cy="1512000"/>
      </dsp:txXfrm>
    </dsp:sp>
    <dsp:sp modelId="{2F88E871-2C14-5A42-A3BF-3BAD0BABAC1C}">
      <dsp:nvSpPr>
        <dsp:cNvPr id="0" name=""/>
        <dsp:cNvSpPr/>
      </dsp:nvSpPr>
      <dsp:spPr>
        <a:xfrm>
          <a:off x="525780" y="2525769"/>
          <a:ext cx="7360920" cy="5903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</a:rPr>
            <a:t>Training </a:t>
          </a:r>
          <a:r>
            <a:rPr lang="en-GB" sz="2000" kern="1200" dirty="0" err="1">
              <a:solidFill>
                <a:schemeClr val="tx1"/>
              </a:solidFill>
            </a:rPr>
            <a:t>GitBook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4601" y="2554590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838-5E35-0B42-BF57-04B4EE3279D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3045-6AD4-F24E-BC87-9598170D7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4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ADA4AF-7D90-4E7A-A066-97EF35532DD9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565CA9-5D5E-4D5E-A470-BF3604A48A0C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69CA6D6-56EF-49B4-9E9C-935F93E7E1FB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A5501B-D190-4E44-BAFA-E2D5C68A4B9A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5C0A52-B09F-4C05-A725-B50680DED393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618764-9CEC-4BEB-91DE-43314AEEE8E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2B61E2-01F5-453A-8700-08613B83A386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0CA275-03E7-43E9-B882-408CB45ADD87}" type="datetime1">
              <a:rPr lang="it-IT"/>
              <a:t>12/09/24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303CD2-E35A-4586-83D7-A5FCD1F408A7}" type="datetime1">
              <a:rPr lang="it-IT"/>
              <a:t>12/09/24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504A25-A789-4DA6-ABEC-FBC7E834F568}" type="datetime1">
              <a:rPr lang="it-IT"/>
              <a:t>12/09/24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FBE881-64E9-4E6F-9CA3-5B770129C485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5737A0-E424-4442-B2DE-788DA061E23E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3D14AE-B5C1-4262-85AD-4BE1C9852F43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9A7105-2218-423B-B533-DB90F52ABB9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8AF7E1-EBEC-4685-990F-DDEC650DE50D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9D9570-D2E4-45E4-B0A5-581C7E2F773E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C3C478-39EF-4188-B521-EE0397B7B097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9DB41E-F8EA-4424-851B-C9388984F801}" type="datetime1">
              <a:rPr lang="it-IT"/>
              <a:t>12/09/24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51871F-7873-4E99-ADA7-85E81CDAF5EF}" type="datetime1">
              <a:rPr lang="it-IT"/>
              <a:t>12/09/24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32A0A6-9972-4F4D-9DF7-709AC43A63CA}" type="datetime1">
              <a:rPr lang="it-IT"/>
              <a:t>12/09/24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3986E6-2E96-419C-86B0-9797F63EC2F5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639692-C8A1-4A6B-B0B7-0F3061B13436}" type="datetime1">
              <a:rPr lang="it-IT"/>
              <a:t>12/09/24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A38E2-D3B9-4616-B0C5-916D81E3ABB0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Modifica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8D34C2-EF52-490E-A75B-325B9F6463E2}" type="datetime1">
              <a:rPr lang="it-IT"/>
              <a:t>12/09/24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&lt; name &amp; contact - other presentation info&gt;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08022D-D0CE-407A-B9F8-061574080297}" type="slidenum">
              <a:rPr lang="it-IT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onja.Filiposka@finki.ukim.m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doi.org/10.15497/RDA00073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m%27s_taxonomy#/media/File:Bloom%E2%80%99s_Taxonomy_Verbs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en.wikipedia.org/wiki/Bloom%27s_taxonomy" TargetMode="External"/><Relationship Id="rId4" Type="http://schemas.openxmlformats.org/officeDocument/2006/relationships/hyperlink" Target="https://www.fractuslearning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 bwMode="auto">
          <a:xfrm>
            <a:off x="426720" y="2361883"/>
            <a:ext cx="5831840" cy="23876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GB" sz="4400" dirty="0">
                <a:solidFill>
                  <a:schemeClr val="bg1"/>
                </a:solidFill>
                <a:latin typeface="Century Gothic"/>
              </a:rPr>
              <a:t>Metadata, controlled vocabularies, syllabus and learning objectives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 bwMode="auto">
          <a:xfrm>
            <a:off x="426720" y="5157614"/>
            <a:ext cx="5831840" cy="1655762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it-IT" sz="2800" dirty="0">
              <a:solidFill>
                <a:srgbClr val="FF990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 bwMode="auto">
          <a:xfrm>
            <a:off x="228600" y="2935605"/>
            <a:ext cx="8531696" cy="3170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it-IT" dirty="0" err="1">
                <a:solidFill>
                  <a:srgbClr val="0070C0"/>
                </a:solidFill>
              </a:rPr>
              <a:t>Thank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you</a:t>
            </a:r>
            <a:r>
              <a:rPr lang="it-IT" dirty="0">
                <a:solidFill>
                  <a:srgbClr val="0070C0"/>
                </a:solidFill>
              </a:rPr>
              <a:t>!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err="1">
                <a:solidFill>
                  <a:srgbClr val="0070C0"/>
                </a:solidFill>
              </a:rPr>
              <a:t>Questions</a:t>
            </a:r>
            <a:r>
              <a:rPr lang="it-IT" dirty="0">
                <a:solidFill>
                  <a:srgbClr val="0070C0"/>
                </a:solidFill>
              </a:rPr>
              <a:t>?</a:t>
            </a:r>
            <a:br>
              <a:rPr lang="it-IT" dirty="0">
                <a:solidFill>
                  <a:srgbClr val="0070C0"/>
                </a:solidFill>
              </a:rPr>
            </a:br>
            <a:br>
              <a:rPr lang="it-IT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br>
              <a:rPr lang="it-IT" sz="2000" dirty="0">
                <a:solidFill>
                  <a:srgbClr val="0070C0"/>
                </a:solidFill>
              </a:rPr>
            </a:br>
            <a:endParaRPr sz="27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>
          <a:xfrm>
            <a:off x="-168696" y="5440139"/>
            <a:ext cx="8675712" cy="365125"/>
          </a:xfrm>
        </p:spPr>
        <p:txBody>
          <a:bodyPr/>
          <a:lstStyle/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Anastas Mishev– </a:t>
            </a:r>
            <a:r>
              <a:rPr lang="en-US" sz="1800" u="sng" dirty="0">
                <a:solidFill>
                  <a:srgbClr val="79B418"/>
                </a:solidFill>
                <a:latin typeface="Century Gothic"/>
                <a:hlinkClick r:id="rId3" tooltip="mailto:emma.lazzeri@garr.it"/>
              </a:rPr>
              <a:t>anastas.mishev@finki.ukim.mk</a:t>
            </a:r>
            <a:r>
              <a:rPr lang="en-US" sz="1800" u="sng" dirty="0">
                <a:solidFill>
                  <a:srgbClr val="79B418"/>
                </a:solidFill>
                <a:latin typeface="Century Gothic"/>
              </a:rPr>
              <a:t> </a:t>
            </a:r>
            <a:r>
              <a:rPr lang="en-US" sz="1800" dirty="0">
                <a:solidFill>
                  <a:srgbClr val="79B418"/>
                </a:solidFill>
                <a:latin typeface="Century Gothic"/>
              </a:rPr>
              <a:t> </a:t>
            </a:r>
            <a:endParaRPr dirty="0"/>
          </a:p>
          <a:p>
            <a:pPr lvl="0">
              <a:defRPr/>
            </a:pPr>
            <a:r>
              <a:rPr lang="en-US" sz="1800" dirty="0">
                <a:solidFill>
                  <a:srgbClr val="79B418"/>
                </a:solidFill>
                <a:latin typeface="Century Gothic"/>
              </a:rPr>
              <a:t>FAIR Implementation Workshop @ FAIR-IMPACT, 4 December 2023</a:t>
            </a:r>
            <a:endParaRPr lang="it-IT" sz="1800" b="0" i="0" u="none" strike="noStrike" cap="none" spc="0" dirty="0">
              <a:ln>
                <a:noFill/>
              </a:ln>
              <a:solidFill>
                <a:srgbClr val="79B418"/>
              </a:solidFill>
              <a:latin typeface="Century Gothic"/>
              <a:ea typeface="Arial"/>
              <a:cs typeface="Arial"/>
            </a:endParaRPr>
          </a:p>
        </p:txBody>
      </p:sp>
      <p:sp>
        <p:nvSpPr>
          <p:cNvPr id="119478617" name="CasellaDiTesto 1"/>
          <p:cNvSpPr txBox="1"/>
          <p:nvPr/>
        </p:nvSpPr>
        <p:spPr bwMode="auto">
          <a:xfrm>
            <a:off x="0" y="5889114"/>
            <a:ext cx="12190125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dirty="0"/>
              <a:t>		</a:t>
            </a:r>
            <a:endParaRPr dirty="0"/>
          </a:p>
          <a:p>
            <a:pPr>
              <a:defRPr/>
            </a:pPr>
            <a:r>
              <a:rPr lang="en-US" sz="1400" b="1" dirty="0"/>
              <a:t>		This presentation is released under a CC-BY 4.0 license. </a:t>
            </a:r>
            <a:r>
              <a:rPr lang="en-US" sz="1400" dirty="0"/>
              <a:t>To cite this presentation, please copy and paste:</a:t>
            </a:r>
          </a:p>
          <a:p>
            <a:pPr>
              <a:defRPr/>
            </a:pP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Filiposka, Sonja. (2023, </a:t>
            </a:r>
            <a:r>
              <a:rPr lang="en-US" sz="1400" dirty="0">
                <a:latin typeface="Calibri"/>
                <a:ea typeface="Calibri"/>
                <a:cs typeface="Calibri"/>
              </a:rPr>
              <a:t>December</a:t>
            </a:r>
            <a:r>
              <a:rPr lang="en-US" sz="14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4). FAIR-by-Design Methodology: How to Develop FAIR Materials</a:t>
            </a:r>
            <a:r>
              <a:rPr lang="en-US" sz="1400" dirty="0">
                <a:ea typeface="Calibri"/>
                <a:cs typeface="Calibri"/>
              </a:rPr>
              <a:t>. FAIR Implementation Workshop. FAIR-IMPACT Webinar. Zenodo</a:t>
            </a:r>
            <a:endParaRPr lang="en-US" sz="1400" dirty="0"/>
          </a:p>
          <a:p>
            <a:pPr>
              <a:defRPr/>
            </a:pPr>
            <a:r>
              <a:rPr lang="en-US" sz="1400"/>
              <a:t>10.5281/zenodo.10256852 </a:t>
            </a:r>
            <a:endParaRPr lang="en-US" sz="1400" dirty="0"/>
          </a:p>
        </p:txBody>
      </p:sp>
      <p:pic>
        <p:nvPicPr>
          <p:cNvPr id="1910624651" name="Immagine 5" descr="CC BY license icon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9849" y="5962610"/>
            <a:ext cx="1248607" cy="4294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2183-4898-4996-7DE5-5F5F7B18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Metadata and metadata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6006-6EC6-931C-F176-A172EE9D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345C-A874-8918-E84A-C4AD72EA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94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15A6-7BCA-E946-B009-E59C872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4" y="451881"/>
            <a:ext cx="2714297" cy="4616774"/>
          </a:xfrm>
        </p:spPr>
        <p:txBody>
          <a:bodyPr/>
          <a:lstStyle/>
          <a:p>
            <a:r>
              <a:rPr lang="en-GB" b="1" dirty="0"/>
              <a:t>The</a:t>
            </a:r>
            <a:br>
              <a:rPr lang="en-GB" b="1" dirty="0"/>
            </a:br>
            <a:r>
              <a:rPr lang="en-GB" b="1" dirty="0"/>
              <a:t>RDA Minimal Metadata for Learning Resources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20C74-EBC7-3F4F-B80C-ADC5A39D7799}"/>
              </a:ext>
            </a:extLst>
          </p:cNvPr>
          <p:cNvSpPr txBox="1"/>
          <p:nvPr/>
        </p:nvSpPr>
        <p:spPr>
          <a:xfrm>
            <a:off x="105103" y="5517232"/>
            <a:ext cx="1200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Image: Minimum set of metadata for learning resources </a:t>
            </a:r>
          </a:p>
          <a:p>
            <a:r>
              <a:rPr lang="en-GB" sz="1200" dirty="0"/>
              <a:t>Taken from </a:t>
            </a:r>
            <a:r>
              <a:rPr lang="en-GB" sz="1200" dirty="0" err="1"/>
              <a:t>Hoebelheinrich</a:t>
            </a:r>
            <a:r>
              <a:rPr lang="en-GB" sz="1200" dirty="0"/>
              <a:t>, Nancy J, </a:t>
            </a:r>
            <a:r>
              <a:rPr lang="en-GB" sz="1200" dirty="0" err="1"/>
              <a:t>Biernacka</a:t>
            </a:r>
            <a:r>
              <a:rPr lang="en-GB" sz="1200" dirty="0"/>
              <a:t>, Katarzyna, </a:t>
            </a:r>
            <a:r>
              <a:rPr lang="en-GB" sz="1200" dirty="0" err="1"/>
              <a:t>Brazas</a:t>
            </a:r>
            <a:r>
              <a:rPr lang="en-GB" sz="1200" dirty="0"/>
              <a:t>, Michelle, Castro, Leyla Jael, Fiore, Nicola, </a:t>
            </a:r>
            <a:r>
              <a:rPr lang="en-GB" sz="1200" dirty="0" err="1"/>
              <a:t>Hellström</a:t>
            </a:r>
            <a:r>
              <a:rPr lang="en-GB" sz="1200" dirty="0"/>
              <a:t>, Margareta, </a:t>
            </a:r>
            <a:r>
              <a:rPr lang="en-GB" sz="1200" dirty="0" err="1"/>
              <a:t>Lazzeri</a:t>
            </a:r>
            <a:r>
              <a:rPr lang="en-GB" sz="1200" dirty="0"/>
              <a:t>, Emma, </a:t>
            </a:r>
            <a:r>
              <a:rPr lang="en-GB" sz="1200" dirty="0" err="1"/>
              <a:t>Leenarts</a:t>
            </a:r>
            <a:r>
              <a:rPr lang="en-GB" sz="1200" dirty="0"/>
              <a:t>, Ellen, Martinez </a:t>
            </a:r>
            <a:r>
              <a:rPr lang="en-GB" sz="1200" dirty="0" err="1"/>
              <a:t>Lavanchy</a:t>
            </a:r>
            <a:r>
              <a:rPr lang="en-GB" sz="1200" dirty="0"/>
              <a:t>, Paula Maria, Newbold, Elizabeth, </a:t>
            </a:r>
            <a:r>
              <a:rPr lang="en-GB" sz="1200" dirty="0" err="1"/>
              <a:t>Nurnberger</a:t>
            </a:r>
            <a:r>
              <a:rPr lang="en-GB" sz="1200" dirty="0"/>
              <a:t>, Amy, </a:t>
            </a:r>
            <a:r>
              <a:rPr lang="en-GB" sz="1200" dirty="0" err="1"/>
              <a:t>Plomp</a:t>
            </a:r>
            <a:r>
              <a:rPr lang="en-GB" sz="1200" dirty="0"/>
              <a:t>, Esther, Vaira, Lucia, van Gelder, Celia W G, &amp; Whyte, Angus. (2022). </a:t>
            </a:r>
            <a:r>
              <a:rPr lang="en-GB" sz="1200" dirty="0">
                <a:hlinkClick r:id="rId2"/>
              </a:rPr>
              <a:t>Recommendations for a minimal metadata set to aid harmonised discovery of learning resources</a:t>
            </a:r>
            <a:r>
              <a:rPr lang="en-GB" sz="1200" dirty="0"/>
              <a:t> on </a:t>
            </a:r>
            <a:r>
              <a:rPr lang="en-GB" sz="1200" dirty="0" err="1"/>
              <a:t>Zenodo</a:t>
            </a:r>
            <a:r>
              <a:rPr lang="en-GB" sz="1200" dirty="0"/>
              <a:t> licensed under </a:t>
            </a:r>
            <a:r>
              <a:rPr lang="en-GB" sz="1200" dirty="0">
                <a:hlinkClick r:id="rId3"/>
              </a:rPr>
              <a:t>CC BY 4.0</a:t>
            </a:r>
            <a:endParaRPr lang="en-GB" sz="1200" dirty="0"/>
          </a:p>
        </p:txBody>
      </p:sp>
      <p:pic>
        <p:nvPicPr>
          <p:cNvPr id="9" name="Picture 8" descr="14 fields of the RDA metadata schema">
            <a:extLst>
              <a:ext uri="{FF2B5EF4-FFF2-40B4-BE49-F238E27FC236}">
                <a16:creationId xmlns:a16="http://schemas.microsoft.com/office/drawing/2014/main" id="{EEB33763-8222-FA46-9B8E-CDEFE006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90" y="-83"/>
            <a:ext cx="8345213" cy="58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FC20-D888-4F51-F819-FC320973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Controlled vocabularies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1DF54-9304-09A6-2A21-6C9C1834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9A07-83C3-F393-0355-C7774B95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91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8B9-AFC9-8641-AE14-1EF10EDB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 Elements</a:t>
            </a:r>
          </a:p>
        </p:txBody>
      </p:sp>
      <p:graphicFrame>
        <p:nvGraphicFramePr>
          <p:cNvPr id="5" name="Content Placeholder 4" descr="Title&#13;&#10;Type&#13;&#10;Date/Time&#13;&#10;Location&#13;&#10;Training Description&#13;&#10;Target audience&#13;&#10;Expertise Level&#13;&#10;Primary Language&#13;&#10;Access Cost&#13;&#10;Prerequisites&#13;&#10;Duration&#13;&#10;Training objectives&#13;&#10;Keywords&#13;&#10;Agenda&#13;&#10;Resources and Materials&#13;&#10;Certification Information&#13;&#10;Author(s)&#13;&#10;Trainer(s)&#13;&#10;Contact information&#13;&#10;License&#13;&#10;PID&#13;&#10;Accessibility Mission&#13;&#10;">
            <a:extLst>
              <a:ext uri="{FF2B5EF4-FFF2-40B4-BE49-F238E27FC236}">
                <a16:creationId xmlns:a16="http://schemas.microsoft.com/office/drawing/2014/main" id="{79834A5C-1313-AE4D-8D4A-61094AF9E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594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7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7489-E741-714C-BE6C-374B750B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CE54-F72A-9D07-815C-D8BF34CE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23674-DFB3-C616-89F5-A7FA893B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 name &amp; contact -other presentation info&gt;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0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D7F-9048-BE47-95C9-59B13C9E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84"/>
            <a:ext cx="10515600" cy="1325563"/>
          </a:xfrm>
        </p:spPr>
        <p:txBody>
          <a:bodyPr/>
          <a:lstStyle/>
          <a:p>
            <a:r>
              <a:rPr lang="en-GB" dirty="0"/>
              <a:t>Learning Objectives Verbs</a:t>
            </a:r>
          </a:p>
        </p:txBody>
      </p:sp>
      <p:pic>
        <p:nvPicPr>
          <p:cNvPr id="6" name="Content Placeholder 5" descr="Bloom's taxonomy verbs categorised in the different complexity levels">
            <a:extLst>
              <a:ext uri="{FF2B5EF4-FFF2-40B4-BE49-F238E27FC236}">
                <a16:creationId xmlns:a16="http://schemas.microsoft.com/office/drawing/2014/main" id="{8E60621A-AC6F-ED49-9D3A-949026A5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93" y="980728"/>
            <a:ext cx="6404697" cy="49035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1F308-8012-6141-89C0-5021B99D302C}"/>
              </a:ext>
            </a:extLst>
          </p:cNvPr>
          <p:cNvSpPr txBox="1"/>
          <p:nvPr/>
        </p:nvSpPr>
        <p:spPr>
          <a:xfrm>
            <a:off x="1963915" y="5877272"/>
            <a:ext cx="760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3" tooltip="https://en.wikipedia.org/wiki/Bloom%27s_taxonomy#/media/File:Bloom%E2%80%99s_Taxonomy_Verbs.png"/>
              </a:rPr>
              <a:t>Bloom's taxonomy</a:t>
            </a:r>
            <a:r>
              <a:rPr lang="en-GB" sz="1200" dirty="0"/>
              <a:t> by </a:t>
            </a:r>
            <a:r>
              <a:rPr lang="en-GB" sz="1200" dirty="0">
                <a:hlinkClick r:id="rId4" tooltip="https://www.fractuslearning.com/"/>
              </a:rPr>
              <a:t>Fractus Learning</a:t>
            </a:r>
            <a:r>
              <a:rPr lang="en-GB" sz="1200" dirty="0"/>
              <a:t>. (2023, July 10). In </a:t>
            </a:r>
            <a:r>
              <a:rPr lang="en-GB" sz="1200" dirty="0">
                <a:hlinkClick r:id="rId5" tooltip="https://en.wikipedia.org/wiki/Bloom%27s_taxonomy"/>
              </a:rPr>
              <a:t>Wikipedia</a:t>
            </a:r>
            <a:r>
              <a:rPr lang="en-GB" sz="1200" dirty="0"/>
              <a:t> licensed under the terms of </a:t>
            </a:r>
            <a:r>
              <a:rPr lang="en-GB" sz="1200" dirty="0">
                <a:hlinkClick r:id="rId6" tooltip="https://creativecommons.org/licenses/by/4.0/"/>
              </a:rPr>
              <a:t>CC BY-SA 4.0</a:t>
            </a:r>
            <a:r>
              <a:rPr lang="en-GB" sz="1200" dirty="0"/>
              <a:t>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6738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8EC00-25C3-8441-964A-7F67D34B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FAIR-by-Design Methodology Details</a:t>
            </a:r>
          </a:p>
        </p:txBody>
      </p:sp>
      <p:graphicFrame>
        <p:nvGraphicFramePr>
          <p:cNvPr id="6" name="Content Placeholder 3" descr="Up-to-Date Methodology&#13;&#10;&#9;https://fair-by-design-methodology.github.io/FAIR-by-Design_Book/ &#13;&#10;ToT course on Skills4EOSC LMS&#13;&#10;&#9;https://learning.skills4eosc.eu/course/view.php?id=19 &#13;&#10;Training GitBook&#13;&#10;&#9;https://fair-by-design-methodology.github.io/FAIR-by-Design_ToT/latest/&#13;&#10;&#9;GitHub&#13;&#10;&#9;&#9;https://github.com/FAIR-by-Design-Methodology/FAIR-by-Design_ToT &#13;&#10;">
            <a:extLst>
              <a:ext uri="{FF2B5EF4-FFF2-40B4-BE49-F238E27FC236}">
                <a16:creationId xmlns:a16="http://schemas.microsoft.com/office/drawing/2014/main" id="{AD18AC23-386D-71EC-97DB-230B0FBCB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8280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7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0101A-794D-1243-AEBC-CDF3DD3C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Help us improve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02B3-0FAE-EA4B-9427-C15E26A7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We are very interested in your thoughts and ideas</a:t>
            </a:r>
          </a:p>
          <a:p>
            <a:r>
              <a:rPr lang="en-GB" sz="2200" dirty="0"/>
              <a:t>Let us co-create and make a new, improved, version of the FAIR-by-Design materials together</a:t>
            </a:r>
          </a:p>
          <a:p>
            <a:endParaRPr lang="en-GB" sz="2200" dirty="0"/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F9362096-007E-6927-E960-80378CEBD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1" r="1261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8556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0070C0"/>
      </a:accent2>
      <a:accent3>
        <a:srgbClr val="92D050"/>
      </a:accent3>
      <a:accent4>
        <a:srgbClr val="FF3399"/>
      </a:accent4>
      <a:accent5>
        <a:srgbClr val="3F3F3F"/>
      </a:accent5>
      <a:accent6>
        <a:srgbClr val="A5A5A5"/>
      </a:accent6>
      <a:hlink>
        <a:srgbClr val="0563C1"/>
      </a:hlink>
      <a:folHlink>
        <a:srgbClr val="1F3864"/>
      </a:folHlink>
    </a:clrScheme>
    <a:fontScheme name="Personalizzato 1">
      <a:majorFont>
        <a:latin typeface="Century Gothic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406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di Office</vt:lpstr>
      <vt:lpstr>1_Tema di Office</vt:lpstr>
      <vt:lpstr>Metadata, controlled vocabularies, syllabus and learning objectives</vt:lpstr>
      <vt:lpstr>Metadata and metadata schema</vt:lpstr>
      <vt:lpstr>The RDA Minimal Metadata for Learning Resources</vt:lpstr>
      <vt:lpstr>Controlled vocabularies</vt:lpstr>
      <vt:lpstr>Syllabus Elements</vt:lpstr>
      <vt:lpstr>Defining learning objectives</vt:lpstr>
      <vt:lpstr>Learning Objectives Verbs</vt:lpstr>
      <vt:lpstr>FAIR-by-Design Methodology Details</vt:lpstr>
      <vt:lpstr>Help us improve</vt:lpstr>
      <vt:lpstr>Thank you! Questions?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FAIR-by-Design Methodology: How to Develop FAIR Materials</dc:title>
  <dc:creator>Sonja Filiposka</dc:creator>
  <cp:lastModifiedBy>Anastas Mishev</cp:lastModifiedBy>
  <cp:revision>7</cp:revision>
  <cp:lastPrinted>2023-12-04T13:42:03Z</cp:lastPrinted>
  <dcterms:created xsi:type="dcterms:W3CDTF">2023-12-04T10:44:48Z</dcterms:created>
  <dcterms:modified xsi:type="dcterms:W3CDTF">2024-09-12T20:43:33Z</dcterms:modified>
</cp:coreProperties>
</file>