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65" r:id="rId4"/>
    <p:sldId id="276" r:id="rId5"/>
    <p:sldId id="257" r:id="rId6"/>
    <p:sldId id="259" r:id="rId7"/>
    <p:sldId id="260" r:id="rId8"/>
    <p:sldId id="261" r:id="rId9"/>
    <p:sldId id="262" r:id="rId10"/>
    <p:sldId id="1062" r:id="rId11"/>
    <p:sldId id="258" r:id="rId12"/>
    <p:sldId id="1063" r:id="rId13"/>
    <p:sldId id="271" r:id="rId14"/>
  </p:sldIdLst>
  <p:sldSz cx="12192000" cy="6858000"/>
  <p:notesSz cx="12192000" cy="6858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1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5"/>
    <p:restoredTop sz="94694"/>
  </p:normalViewPr>
  <p:slideViewPr>
    <p:cSldViewPr>
      <p:cViewPr varScale="1">
        <p:scale>
          <a:sx n="121" d="100"/>
          <a:sy n="121" d="100"/>
        </p:scale>
        <p:origin x="6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7A838-5E35-0B42-BF57-04B4EE3279D5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43045-6AD4-F24E-BC87-9598170D7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439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43045-6AD4-F24E-BC87-9598170D762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7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43045-6AD4-F24E-BC87-9598170D762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556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43045-6AD4-F24E-BC87-9598170D762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873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43045-6AD4-F24E-BC87-9598170D762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747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43045-6AD4-F24E-BC87-9598170D762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749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43045-6AD4-F24E-BC87-9598170D762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82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Diapositiva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4ADA4AF-7D90-4E7A-A066-97EF35532DD9}" type="datetime1">
              <a:rPr lang="it-IT"/>
              <a:t>12/09/24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A565CA9-5D5E-4D5E-A470-BF3604A48A0C}" type="datetime1">
              <a:rPr lang="it-IT"/>
              <a:t>12/09/24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1_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69CA6D6-56EF-49B4-9E9C-935F93E7E1FB}" type="datetime1">
              <a:rPr lang="it-IT"/>
              <a:t>12/09/24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Diapositiva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1A5501B-D190-4E44-BAFA-E2D5C68A4B9A}" type="datetime1">
              <a:rPr lang="it-IT"/>
              <a:t>12/09/24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olo e contenu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25C0A52-B09F-4C05-A725-B50680DED393}" type="datetime1">
              <a:rPr lang="it-IT"/>
              <a:t>12/09/24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Intestazione sezio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618764-9CEC-4BEB-91DE-43314AEEE8E0}" type="datetime1">
              <a:rPr lang="it-IT"/>
              <a:t>12/09/24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ue contenut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C2B61E2-01F5-453A-8700-08613B83A386}" type="datetime1">
              <a:rPr lang="it-IT"/>
              <a:t>12/09/24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nfron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E0CA275-03E7-43E9-B882-408CB45ADD87}" type="datetime1">
              <a:rPr lang="it-IT"/>
              <a:t>12/09/24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Solo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7303CD2-E35A-4586-83D7-A5FCD1F408A7}" type="datetime1">
              <a:rPr lang="it-IT"/>
              <a:t>12/09/24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Vuot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4504A25-A789-4DA6-ABEC-FBC7E834F568}" type="datetime1">
              <a:rPr lang="it-IT"/>
              <a:t>12/09/24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uto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FBE881-64E9-4E6F-9CA3-5B770129C485}" type="datetime1">
              <a:rPr lang="it-IT"/>
              <a:t>12/09/24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olo e contenu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5737A0-E424-4442-B2DE-788DA061E23E}" type="datetime1">
              <a:rPr lang="it-IT"/>
              <a:t>12/09/24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magine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it-IT"/>
              <a:t>Fare clic sull'icona per inserire un'immagine</a:t>
            </a:r>
            <a:endParaRPr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63D14AE-B5C1-4262-85AD-4BE1C9852F43}" type="datetime1">
              <a:rPr lang="it-IT"/>
              <a:t>12/09/24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A9A7105-2218-423B-B533-DB90F52ABB90}" type="datetime1">
              <a:rPr lang="it-IT"/>
              <a:t>12/09/24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1_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28AF7E1-EBEC-4685-990F-DDEC650DE50D}" type="datetime1">
              <a:rPr lang="it-IT"/>
              <a:t>12/09/24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Intestazione sezio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59D9570-D2E4-45E4-B0A5-581C7E2F773E}" type="datetime1">
              <a:rPr lang="it-IT"/>
              <a:t>12/09/24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ue contenut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2C3C478-39EF-4188-B521-EE0397B7B097}" type="datetime1">
              <a:rPr lang="it-IT"/>
              <a:t>12/09/24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nfron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59DB41E-F8EA-4424-851B-C9388984F801}" type="datetime1">
              <a:rPr lang="it-IT"/>
              <a:t>12/09/24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Solo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851871F-7873-4E99-ADA7-85E81CDAF5EF}" type="datetime1">
              <a:rPr lang="it-IT"/>
              <a:t>12/09/24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Vuot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C32A0A6-9972-4F4D-9DF7-709AC43A63CA}" type="datetime1">
              <a:rPr lang="it-IT"/>
              <a:t>12/09/24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uto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3986E6-2E96-419C-86B0-9797F63EC2F5}" type="datetime1">
              <a:rPr lang="it-IT"/>
              <a:t>12/09/24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magine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it-IT"/>
              <a:t>Fare clic sull'icona per inserire un'immagine</a:t>
            </a:r>
            <a:endParaRPr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639692-C8A1-4A6B-B0B7-0F3061B13436}" type="datetime1">
              <a:rPr lang="it-IT"/>
              <a:t>12/09/24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7DA38E2-D3B9-4616-B0C5-916D81E3ABB0}" type="datetime1">
              <a:rPr lang="it-IT"/>
              <a:t>12/09/24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8D34C2-EF52-490E-A75B-325B9F6463E2}" type="datetime1">
              <a:rPr lang="it-IT"/>
              <a:t>12/09/24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egg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png"/><Relationship Id="rId4" Type="http://schemas.openxmlformats.org/officeDocument/2006/relationships/hyperlink" Target="mailto:sonja.Filiposka@finki.ukim.m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oasis.geneseo.edu/index.php" TargetMode="External"/><Relationship Id="rId13" Type="http://schemas.openxmlformats.org/officeDocument/2006/relationships/hyperlink" Target="https://forrt.org/" TargetMode="External"/><Relationship Id="rId3" Type="http://schemas.openxmlformats.org/officeDocument/2006/relationships/hyperlink" Target="https://search.creativecommons.org/" TargetMode="External"/><Relationship Id="rId7" Type="http://schemas.openxmlformats.org/officeDocument/2006/relationships/hyperlink" Target="https://www.merlot.org/merlot/index.htm" TargetMode="External"/><Relationship Id="rId12" Type="http://schemas.openxmlformats.org/officeDocument/2006/relationships/hyperlink" Target="https://oer.galileo.usg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irectory.doabooks.org/" TargetMode="External"/><Relationship Id="rId11" Type="http://schemas.openxmlformats.org/officeDocument/2006/relationships/hyperlink" Target="https://www.projectcora.org/" TargetMode="External"/><Relationship Id="rId5" Type="http://schemas.openxmlformats.org/officeDocument/2006/relationships/hyperlink" Target="https://osf.io/" TargetMode="External"/><Relationship Id="rId10" Type="http://schemas.openxmlformats.org/officeDocument/2006/relationships/hyperlink" Target="https://oertx.highered.texas.gov/" TargetMode="External"/><Relationship Id="rId4" Type="http://schemas.openxmlformats.org/officeDocument/2006/relationships/hyperlink" Target="https://zenodo.org/" TargetMode="External"/><Relationship Id="rId9" Type="http://schemas.openxmlformats.org/officeDocument/2006/relationships/hyperlink" Target="https://www.oercommons.org/" TargetMode="External"/><Relationship Id="rId14" Type="http://schemas.openxmlformats.org/officeDocument/2006/relationships/hyperlink" Target="https://search.marketplace.eosc-portal.eu/search/training?q=*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 bwMode="auto">
          <a:xfrm>
            <a:off x="426720" y="2361883"/>
            <a:ext cx="5831840" cy="238760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GB" sz="4400" dirty="0">
                <a:solidFill>
                  <a:schemeClr val="bg1"/>
                </a:solidFill>
                <a:latin typeface="Century Gothic"/>
              </a:rPr>
              <a:t>FAIR-by-Design Methodology:</a:t>
            </a:r>
            <a:br>
              <a:rPr lang="en-GB" sz="4400" dirty="0">
                <a:solidFill>
                  <a:schemeClr val="bg1"/>
                </a:solidFill>
                <a:latin typeface="Century Gothic"/>
              </a:rPr>
            </a:br>
            <a:r>
              <a:rPr lang="en-GB" sz="4400" dirty="0">
                <a:solidFill>
                  <a:schemeClr val="bg1"/>
                </a:solidFill>
                <a:latin typeface="Century Gothic"/>
              </a:rPr>
              <a:t>Short recap</a:t>
            </a:r>
          </a:p>
        </p:txBody>
      </p:sp>
      <p:sp>
        <p:nvSpPr>
          <p:cNvPr id="7" name="Sottotitolo 6"/>
          <p:cNvSpPr>
            <a:spLocks noGrp="1"/>
          </p:cNvSpPr>
          <p:nvPr>
            <p:ph type="subTitle" idx="1"/>
          </p:nvPr>
        </p:nvSpPr>
        <p:spPr bwMode="auto">
          <a:xfrm>
            <a:off x="426720" y="5157614"/>
            <a:ext cx="5831840" cy="1655762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it-IT" sz="2800" dirty="0">
                <a:solidFill>
                  <a:srgbClr val="FF9900"/>
                </a:solidFill>
                <a:latin typeface="Century Gothic"/>
              </a:rPr>
              <a:t>Sonja Filiposka, UKIM</a:t>
            </a:r>
            <a:endParaRPr dirty="0"/>
          </a:p>
          <a:p>
            <a:pPr algn="l">
              <a:defRPr/>
            </a:pPr>
            <a:r>
              <a:rPr lang="it-IT" dirty="0" err="1">
                <a:solidFill>
                  <a:srgbClr val="92D050"/>
                </a:solidFill>
              </a:rPr>
              <a:t>orcid.org</a:t>
            </a:r>
            <a:r>
              <a:rPr lang="it-IT" dirty="0">
                <a:solidFill>
                  <a:srgbClr val="92D050"/>
                </a:solidFill>
              </a:rPr>
              <a:t>/0000-0003-0034-2855 </a:t>
            </a:r>
            <a:endParaRPr u="sng" dirty="0">
              <a:solidFill>
                <a:schemeClr val="bg1"/>
              </a:solidFill>
            </a:endParaRPr>
          </a:p>
          <a:p>
            <a:pPr algn="l">
              <a:defRPr/>
            </a:pPr>
            <a:endParaRPr lang="it-IT" sz="2800" dirty="0">
              <a:solidFill>
                <a:srgbClr val="FF9900"/>
              </a:solidFill>
              <a:latin typeface="Century Gothic"/>
            </a:endParaRPr>
          </a:p>
        </p:txBody>
      </p:sp>
      <p:pic>
        <p:nvPicPr>
          <p:cNvPr id="1026" name="Picture 2" descr="https://lh3.googleusercontent.com/kSx3a5IvG91Ji0A034AtYP1map_Ar7AKEw-zbWPascMeNmFL_bdsIrgmGuFTNF5GnA0MJAAv0AQ5EvCck9LqNSHpzAlza9G95LtsyRAz9QFgDrj77KHxpaY7tL8r1dP7UJhDSLZFMf4sE7kjjmGk1omQbb2A-hSuiySIqWJfofoUG_Oc6H-h1tFyhy0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-244421" y="5610376"/>
            <a:ext cx="1011587" cy="5549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 descr="Internal and External information, Analyse, Improve, Repeat">
            <a:extLst>
              <a:ext uri="{FF2B5EF4-FFF2-40B4-BE49-F238E27FC236}">
                <a16:creationId xmlns:a16="http://schemas.microsoft.com/office/drawing/2014/main" id="{D288029D-7165-A22B-4E43-A72F00F4CD26}"/>
              </a:ext>
            </a:extLst>
          </p:cNvPr>
          <p:cNvGrpSpPr/>
          <p:nvPr/>
        </p:nvGrpSpPr>
        <p:grpSpPr>
          <a:xfrm>
            <a:off x="909222" y="908720"/>
            <a:ext cx="10373556" cy="5511089"/>
            <a:chOff x="909222" y="1033363"/>
            <a:chExt cx="10373556" cy="551108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3C50F7C-A137-F535-E900-BA5E2BE4487C}"/>
                </a:ext>
              </a:extLst>
            </p:cNvPr>
            <p:cNvGrpSpPr/>
            <p:nvPr/>
          </p:nvGrpSpPr>
          <p:grpSpPr>
            <a:xfrm>
              <a:off x="909222" y="1033363"/>
              <a:ext cx="10373556" cy="5511089"/>
              <a:chOff x="909222" y="1033363"/>
              <a:chExt cx="10373556" cy="5511089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A8E2643-2CDE-0941-8CCF-42ADC35F428E}"/>
                  </a:ext>
                </a:extLst>
              </p:cNvPr>
              <p:cNvSpPr/>
              <p:nvPr/>
            </p:nvSpPr>
            <p:spPr>
              <a:xfrm>
                <a:off x="2973187" y="3451494"/>
                <a:ext cx="2117696" cy="507492"/>
              </a:xfrm>
              <a:custGeom>
                <a:avLst/>
                <a:gdLst>
                  <a:gd name="connsiteX0" fmla="*/ 1545793 w 1591056"/>
                  <a:gd name="connsiteY0" fmla="*/ 205466 h 507492"/>
                  <a:gd name="connsiteX1" fmla="*/ 1545793 w 1591056"/>
                  <a:gd name="connsiteY1" fmla="*/ 57607 h 507492"/>
                  <a:gd name="connsiteX2" fmla="*/ 1488186 w 1591056"/>
                  <a:gd name="connsiteY2" fmla="*/ 0 h 507492"/>
                  <a:gd name="connsiteX3" fmla="*/ 57607 w 1591056"/>
                  <a:gd name="connsiteY3" fmla="*/ 0 h 507492"/>
                  <a:gd name="connsiteX4" fmla="*/ 0 w 1591056"/>
                  <a:gd name="connsiteY4" fmla="*/ 57607 h 507492"/>
                  <a:gd name="connsiteX5" fmla="*/ 0 w 1591056"/>
                  <a:gd name="connsiteY5" fmla="*/ 205466 h 507492"/>
                  <a:gd name="connsiteX6" fmla="*/ 53492 w 1591056"/>
                  <a:gd name="connsiteY6" fmla="*/ 258958 h 507492"/>
                  <a:gd name="connsiteX7" fmla="*/ 0 w 1591056"/>
                  <a:gd name="connsiteY7" fmla="*/ 312451 h 507492"/>
                  <a:gd name="connsiteX8" fmla="*/ 0 w 1591056"/>
                  <a:gd name="connsiteY8" fmla="*/ 460309 h 507492"/>
                  <a:gd name="connsiteX9" fmla="*/ 57607 w 1591056"/>
                  <a:gd name="connsiteY9" fmla="*/ 517916 h 507492"/>
                  <a:gd name="connsiteX10" fmla="*/ 1488186 w 1591056"/>
                  <a:gd name="connsiteY10" fmla="*/ 517916 h 507492"/>
                  <a:gd name="connsiteX11" fmla="*/ 1545793 w 1591056"/>
                  <a:gd name="connsiteY11" fmla="*/ 460309 h 507492"/>
                  <a:gd name="connsiteX12" fmla="*/ 1545793 w 1591056"/>
                  <a:gd name="connsiteY12" fmla="*/ 312451 h 507492"/>
                  <a:gd name="connsiteX13" fmla="*/ 1599286 w 1591056"/>
                  <a:gd name="connsiteY13" fmla="*/ 258958 h 507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91056" h="507492">
                    <a:moveTo>
                      <a:pt x="1545793" y="205466"/>
                    </a:moveTo>
                    <a:lnTo>
                      <a:pt x="1545793" y="57607"/>
                    </a:lnTo>
                    <a:cubicBezTo>
                      <a:pt x="1545793" y="25786"/>
                      <a:pt x="1520007" y="0"/>
                      <a:pt x="1488186" y="0"/>
                    </a:cubicBezTo>
                    <a:lnTo>
                      <a:pt x="57607" y="0"/>
                    </a:lnTo>
                    <a:cubicBezTo>
                      <a:pt x="25786" y="0"/>
                      <a:pt x="0" y="25786"/>
                      <a:pt x="0" y="57607"/>
                    </a:cubicBezTo>
                    <a:lnTo>
                      <a:pt x="0" y="205466"/>
                    </a:lnTo>
                    <a:lnTo>
                      <a:pt x="53492" y="258958"/>
                    </a:lnTo>
                    <a:lnTo>
                      <a:pt x="0" y="312451"/>
                    </a:lnTo>
                    <a:lnTo>
                      <a:pt x="0" y="460309"/>
                    </a:lnTo>
                    <a:cubicBezTo>
                      <a:pt x="0" y="492130"/>
                      <a:pt x="25786" y="517916"/>
                      <a:pt x="57607" y="517916"/>
                    </a:cubicBezTo>
                    <a:lnTo>
                      <a:pt x="1488186" y="517916"/>
                    </a:lnTo>
                    <a:cubicBezTo>
                      <a:pt x="1520007" y="517916"/>
                      <a:pt x="1545793" y="492130"/>
                      <a:pt x="1545793" y="460309"/>
                    </a:cubicBezTo>
                    <a:lnTo>
                      <a:pt x="1545793" y="312451"/>
                    </a:lnTo>
                    <a:lnTo>
                      <a:pt x="1599286" y="258958"/>
                    </a:lnTo>
                    <a:close/>
                  </a:path>
                </a:pathLst>
              </a:custGeom>
              <a:solidFill>
                <a:schemeClr val="accent4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ora" pitchFamily="2" charset="0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1D64839-45B0-A9F9-F88B-682DB188C1B9}"/>
                  </a:ext>
                </a:extLst>
              </p:cNvPr>
              <p:cNvSpPr/>
              <p:nvPr/>
            </p:nvSpPr>
            <p:spPr>
              <a:xfrm>
                <a:off x="5037152" y="3451494"/>
                <a:ext cx="2117696" cy="507492"/>
              </a:xfrm>
              <a:custGeom>
                <a:avLst/>
                <a:gdLst>
                  <a:gd name="connsiteX0" fmla="*/ 1545382 w 1591056"/>
                  <a:gd name="connsiteY0" fmla="*/ 205466 h 507492"/>
                  <a:gd name="connsiteX1" fmla="*/ 1545382 w 1591056"/>
                  <a:gd name="connsiteY1" fmla="*/ 57607 h 507492"/>
                  <a:gd name="connsiteX2" fmla="*/ 1487775 w 1591056"/>
                  <a:gd name="connsiteY2" fmla="*/ 0 h 507492"/>
                  <a:gd name="connsiteX3" fmla="*/ 57607 w 1591056"/>
                  <a:gd name="connsiteY3" fmla="*/ 0 h 507492"/>
                  <a:gd name="connsiteX4" fmla="*/ 0 w 1591056"/>
                  <a:gd name="connsiteY4" fmla="*/ 57607 h 507492"/>
                  <a:gd name="connsiteX5" fmla="*/ 0 w 1591056"/>
                  <a:gd name="connsiteY5" fmla="*/ 205466 h 507492"/>
                  <a:gd name="connsiteX6" fmla="*/ 53492 w 1591056"/>
                  <a:gd name="connsiteY6" fmla="*/ 258958 h 507492"/>
                  <a:gd name="connsiteX7" fmla="*/ 0 w 1591056"/>
                  <a:gd name="connsiteY7" fmla="*/ 312451 h 507492"/>
                  <a:gd name="connsiteX8" fmla="*/ 0 w 1591056"/>
                  <a:gd name="connsiteY8" fmla="*/ 460309 h 507492"/>
                  <a:gd name="connsiteX9" fmla="*/ 57607 w 1591056"/>
                  <a:gd name="connsiteY9" fmla="*/ 517916 h 507492"/>
                  <a:gd name="connsiteX10" fmla="*/ 1487775 w 1591056"/>
                  <a:gd name="connsiteY10" fmla="*/ 517916 h 507492"/>
                  <a:gd name="connsiteX11" fmla="*/ 1545382 w 1591056"/>
                  <a:gd name="connsiteY11" fmla="*/ 460309 h 507492"/>
                  <a:gd name="connsiteX12" fmla="*/ 1545382 w 1591056"/>
                  <a:gd name="connsiteY12" fmla="*/ 312451 h 507492"/>
                  <a:gd name="connsiteX13" fmla="*/ 1598874 w 1591056"/>
                  <a:gd name="connsiteY13" fmla="*/ 258958 h 507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91056" h="507492">
                    <a:moveTo>
                      <a:pt x="1545382" y="205466"/>
                    </a:moveTo>
                    <a:lnTo>
                      <a:pt x="1545382" y="57607"/>
                    </a:lnTo>
                    <a:cubicBezTo>
                      <a:pt x="1545382" y="25786"/>
                      <a:pt x="1519596" y="0"/>
                      <a:pt x="1487775" y="0"/>
                    </a:cubicBezTo>
                    <a:lnTo>
                      <a:pt x="57607" y="0"/>
                    </a:lnTo>
                    <a:cubicBezTo>
                      <a:pt x="25786" y="0"/>
                      <a:pt x="0" y="25786"/>
                      <a:pt x="0" y="57607"/>
                    </a:cubicBezTo>
                    <a:lnTo>
                      <a:pt x="0" y="205466"/>
                    </a:lnTo>
                    <a:lnTo>
                      <a:pt x="53492" y="258958"/>
                    </a:lnTo>
                    <a:lnTo>
                      <a:pt x="0" y="312451"/>
                    </a:lnTo>
                    <a:lnTo>
                      <a:pt x="0" y="460309"/>
                    </a:lnTo>
                    <a:cubicBezTo>
                      <a:pt x="0" y="492130"/>
                      <a:pt x="25786" y="517916"/>
                      <a:pt x="57607" y="517916"/>
                    </a:cubicBezTo>
                    <a:lnTo>
                      <a:pt x="1487775" y="517916"/>
                    </a:lnTo>
                    <a:cubicBezTo>
                      <a:pt x="1519596" y="517916"/>
                      <a:pt x="1545382" y="492130"/>
                      <a:pt x="1545382" y="460309"/>
                    </a:cubicBezTo>
                    <a:lnTo>
                      <a:pt x="1545382" y="312451"/>
                    </a:lnTo>
                    <a:lnTo>
                      <a:pt x="1598874" y="258958"/>
                    </a:lnTo>
                    <a:close/>
                  </a:path>
                </a:pathLst>
              </a:custGeom>
              <a:solidFill>
                <a:schemeClr val="accent2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ora" pitchFamily="2" charset="0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3C64C1D-033E-39A7-5BAC-1D82261DA1E8}"/>
                  </a:ext>
                </a:extLst>
              </p:cNvPr>
              <p:cNvSpPr/>
              <p:nvPr/>
            </p:nvSpPr>
            <p:spPr>
              <a:xfrm>
                <a:off x="7101117" y="3451494"/>
                <a:ext cx="2117696" cy="507492"/>
              </a:xfrm>
              <a:custGeom>
                <a:avLst/>
                <a:gdLst>
                  <a:gd name="connsiteX0" fmla="*/ 1545382 w 1591056"/>
                  <a:gd name="connsiteY0" fmla="*/ 205466 h 507492"/>
                  <a:gd name="connsiteX1" fmla="*/ 1545382 w 1591056"/>
                  <a:gd name="connsiteY1" fmla="*/ 57607 h 507492"/>
                  <a:gd name="connsiteX2" fmla="*/ 1487775 w 1591056"/>
                  <a:gd name="connsiteY2" fmla="*/ 0 h 507492"/>
                  <a:gd name="connsiteX3" fmla="*/ 57607 w 1591056"/>
                  <a:gd name="connsiteY3" fmla="*/ 0 h 507492"/>
                  <a:gd name="connsiteX4" fmla="*/ 0 w 1591056"/>
                  <a:gd name="connsiteY4" fmla="*/ 57607 h 507492"/>
                  <a:gd name="connsiteX5" fmla="*/ 0 w 1591056"/>
                  <a:gd name="connsiteY5" fmla="*/ 205466 h 507492"/>
                  <a:gd name="connsiteX6" fmla="*/ 53492 w 1591056"/>
                  <a:gd name="connsiteY6" fmla="*/ 258958 h 507492"/>
                  <a:gd name="connsiteX7" fmla="*/ 0 w 1591056"/>
                  <a:gd name="connsiteY7" fmla="*/ 312451 h 507492"/>
                  <a:gd name="connsiteX8" fmla="*/ 0 w 1591056"/>
                  <a:gd name="connsiteY8" fmla="*/ 460309 h 507492"/>
                  <a:gd name="connsiteX9" fmla="*/ 57607 w 1591056"/>
                  <a:gd name="connsiteY9" fmla="*/ 517916 h 507492"/>
                  <a:gd name="connsiteX10" fmla="*/ 1487775 w 1591056"/>
                  <a:gd name="connsiteY10" fmla="*/ 517916 h 507492"/>
                  <a:gd name="connsiteX11" fmla="*/ 1545382 w 1591056"/>
                  <a:gd name="connsiteY11" fmla="*/ 460309 h 507492"/>
                  <a:gd name="connsiteX12" fmla="*/ 1545382 w 1591056"/>
                  <a:gd name="connsiteY12" fmla="*/ 312451 h 507492"/>
                  <a:gd name="connsiteX13" fmla="*/ 1598874 w 1591056"/>
                  <a:gd name="connsiteY13" fmla="*/ 258958 h 507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91056" h="507492">
                    <a:moveTo>
                      <a:pt x="1545382" y="205466"/>
                    </a:moveTo>
                    <a:lnTo>
                      <a:pt x="1545382" y="57607"/>
                    </a:lnTo>
                    <a:cubicBezTo>
                      <a:pt x="1545382" y="25786"/>
                      <a:pt x="1519596" y="0"/>
                      <a:pt x="1487775" y="0"/>
                    </a:cubicBezTo>
                    <a:lnTo>
                      <a:pt x="57607" y="0"/>
                    </a:lnTo>
                    <a:cubicBezTo>
                      <a:pt x="25786" y="0"/>
                      <a:pt x="0" y="25786"/>
                      <a:pt x="0" y="57607"/>
                    </a:cubicBezTo>
                    <a:lnTo>
                      <a:pt x="0" y="205466"/>
                    </a:lnTo>
                    <a:lnTo>
                      <a:pt x="53492" y="258958"/>
                    </a:lnTo>
                    <a:lnTo>
                      <a:pt x="0" y="312451"/>
                    </a:lnTo>
                    <a:lnTo>
                      <a:pt x="0" y="460309"/>
                    </a:lnTo>
                    <a:cubicBezTo>
                      <a:pt x="0" y="492130"/>
                      <a:pt x="25786" y="517916"/>
                      <a:pt x="57607" y="517916"/>
                    </a:cubicBezTo>
                    <a:lnTo>
                      <a:pt x="1487775" y="517916"/>
                    </a:lnTo>
                    <a:cubicBezTo>
                      <a:pt x="1519596" y="517916"/>
                      <a:pt x="1545382" y="492130"/>
                      <a:pt x="1545382" y="460309"/>
                    </a:cubicBezTo>
                    <a:lnTo>
                      <a:pt x="1545382" y="312451"/>
                    </a:lnTo>
                    <a:lnTo>
                      <a:pt x="1598874" y="258958"/>
                    </a:lnTo>
                    <a:close/>
                  </a:path>
                </a:pathLst>
              </a:custGeom>
              <a:solidFill>
                <a:schemeClr val="accent5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ora" pitchFamily="2" charset="0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BF8F5606-C7F6-486F-0477-79CA4D8A309A}"/>
                  </a:ext>
                </a:extLst>
              </p:cNvPr>
              <p:cNvSpPr/>
              <p:nvPr/>
            </p:nvSpPr>
            <p:spPr>
              <a:xfrm>
                <a:off x="9165082" y="3451494"/>
                <a:ext cx="2117696" cy="507492"/>
              </a:xfrm>
              <a:custGeom>
                <a:avLst/>
                <a:gdLst>
                  <a:gd name="connsiteX0" fmla="*/ 1545382 w 1591056"/>
                  <a:gd name="connsiteY0" fmla="*/ 205466 h 507492"/>
                  <a:gd name="connsiteX1" fmla="*/ 1545382 w 1591056"/>
                  <a:gd name="connsiteY1" fmla="*/ 57607 h 507492"/>
                  <a:gd name="connsiteX2" fmla="*/ 1487775 w 1591056"/>
                  <a:gd name="connsiteY2" fmla="*/ 0 h 507492"/>
                  <a:gd name="connsiteX3" fmla="*/ 57607 w 1591056"/>
                  <a:gd name="connsiteY3" fmla="*/ 0 h 507492"/>
                  <a:gd name="connsiteX4" fmla="*/ 0 w 1591056"/>
                  <a:gd name="connsiteY4" fmla="*/ 57607 h 507492"/>
                  <a:gd name="connsiteX5" fmla="*/ 0 w 1591056"/>
                  <a:gd name="connsiteY5" fmla="*/ 205466 h 507492"/>
                  <a:gd name="connsiteX6" fmla="*/ 53493 w 1591056"/>
                  <a:gd name="connsiteY6" fmla="*/ 258958 h 507492"/>
                  <a:gd name="connsiteX7" fmla="*/ 0 w 1591056"/>
                  <a:gd name="connsiteY7" fmla="*/ 312451 h 507492"/>
                  <a:gd name="connsiteX8" fmla="*/ 0 w 1591056"/>
                  <a:gd name="connsiteY8" fmla="*/ 460309 h 507492"/>
                  <a:gd name="connsiteX9" fmla="*/ 57607 w 1591056"/>
                  <a:gd name="connsiteY9" fmla="*/ 517916 h 507492"/>
                  <a:gd name="connsiteX10" fmla="*/ 1487638 w 1591056"/>
                  <a:gd name="connsiteY10" fmla="*/ 517916 h 507492"/>
                  <a:gd name="connsiteX11" fmla="*/ 1545245 w 1591056"/>
                  <a:gd name="connsiteY11" fmla="*/ 460309 h 507492"/>
                  <a:gd name="connsiteX12" fmla="*/ 1545245 w 1591056"/>
                  <a:gd name="connsiteY12" fmla="*/ 312451 h 507492"/>
                  <a:gd name="connsiteX13" fmla="*/ 1598737 w 1591056"/>
                  <a:gd name="connsiteY13" fmla="*/ 258958 h 507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91056" h="507492">
                    <a:moveTo>
                      <a:pt x="1545382" y="205466"/>
                    </a:moveTo>
                    <a:lnTo>
                      <a:pt x="1545382" y="57607"/>
                    </a:lnTo>
                    <a:cubicBezTo>
                      <a:pt x="1545382" y="25786"/>
                      <a:pt x="1519596" y="0"/>
                      <a:pt x="1487775" y="0"/>
                    </a:cubicBezTo>
                    <a:lnTo>
                      <a:pt x="57607" y="0"/>
                    </a:lnTo>
                    <a:cubicBezTo>
                      <a:pt x="25786" y="0"/>
                      <a:pt x="0" y="25786"/>
                      <a:pt x="0" y="57607"/>
                    </a:cubicBezTo>
                    <a:lnTo>
                      <a:pt x="0" y="205466"/>
                    </a:lnTo>
                    <a:lnTo>
                      <a:pt x="53493" y="258958"/>
                    </a:lnTo>
                    <a:lnTo>
                      <a:pt x="0" y="312451"/>
                    </a:lnTo>
                    <a:lnTo>
                      <a:pt x="0" y="460309"/>
                    </a:lnTo>
                    <a:cubicBezTo>
                      <a:pt x="0" y="492130"/>
                      <a:pt x="25786" y="517916"/>
                      <a:pt x="57607" y="517916"/>
                    </a:cubicBezTo>
                    <a:lnTo>
                      <a:pt x="1487638" y="517916"/>
                    </a:lnTo>
                    <a:cubicBezTo>
                      <a:pt x="1519459" y="517916"/>
                      <a:pt x="1545245" y="492130"/>
                      <a:pt x="1545245" y="460309"/>
                    </a:cubicBezTo>
                    <a:lnTo>
                      <a:pt x="1545245" y="312451"/>
                    </a:lnTo>
                    <a:lnTo>
                      <a:pt x="1598737" y="258958"/>
                    </a:lnTo>
                    <a:close/>
                  </a:path>
                </a:pathLst>
              </a:custGeom>
              <a:solidFill>
                <a:schemeClr val="accent3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ora" pitchFamily="2" charset="0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B4DA54D-7FD8-FBFF-8964-3214A7BF9D49}"/>
                  </a:ext>
                </a:extLst>
              </p:cNvPr>
              <p:cNvSpPr/>
              <p:nvPr/>
            </p:nvSpPr>
            <p:spPr>
              <a:xfrm>
                <a:off x="1972233" y="3194456"/>
                <a:ext cx="13716" cy="27432"/>
              </a:xfrm>
              <a:custGeom>
                <a:avLst/>
                <a:gdLst>
                  <a:gd name="connsiteX0" fmla="*/ 0 w 0"/>
                  <a:gd name="connsiteY0" fmla="*/ 27432 h 27432"/>
                  <a:gd name="connsiteX1" fmla="*/ 0 w 0"/>
                  <a:gd name="connsiteY1" fmla="*/ 0 h 2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7432">
                    <a:moveTo>
                      <a:pt x="0" y="27432"/>
                    </a:moveTo>
                    <a:lnTo>
                      <a:pt x="0" y="0"/>
                    </a:lnTo>
                  </a:path>
                </a:pathLst>
              </a:custGeom>
              <a:ln w="27432" cap="rnd">
                <a:solidFill>
                  <a:srgbClr val="F0DE3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968C3A5-B392-47F0-6261-8431A55C1E93}"/>
                  </a:ext>
                </a:extLst>
              </p:cNvPr>
              <p:cNvSpPr/>
              <p:nvPr/>
            </p:nvSpPr>
            <p:spPr>
              <a:xfrm>
                <a:off x="1907493" y="3197474"/>
                <a:ext cx="123444" cy="123444"/>
              </a:xfrm>
              <a:custGeom>
                <a:avLst/>
                <a:gdLst>
                  <a:gd name="connsiteX0" fmla="*/ 129205 w 123444"/>
                  <a:gd name="connsiteY0" fmla="*/ 64465 h 123444"/>
                  <a:gd name="connsiteX1" fmla="*/ 64740 w 123444"/>
                  <a:gd name="connsiteY1" fmla="*/ 129205 h 123444"/>
                  <a:gd name="connsiteX2" fmla="*/ 0 w 123444"/>
                  <a:gd name="connsiteY2" fmla="*/ 64740 h 123444"/>
                  <a:gd name="connsiteX3" fmla="*/ 64465 w 123444"/>
                  <a:gd name="connsiteY3" fmla="*/ 0 h 123444"/>
                  <a:gd name="connsiteX4" fmla="*/ 64740 w 123444"/>
                  <a:gd name="connsiteY4" fmla="*/ 0 h 123444"/>
                  <a:gd name="connsiteX5" fmla="*/ 129205 w 123444"/>
                  <a:gd name="connsiteY5" fmla="*/ 64465 h 12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444" h="123444">
                    <a:moveTo>
                      <a:pt x="129205" y="64465"/>
                    </a:moveTo>
                    <a:cubicBezTo>
                      <a:pt x="129287" y="100141"/>
                      <a:pt x="100415" y="129122"/>
                      <a:pt x="64740" y="129205"/>
                    </a:cubicBezTo>
                    <a:cubicBezTo>
                      <a:pt x="29064" y="129287"/>
                      <a:pt x="82" y="100415"/>
                      <a:pt x="0" y="64740"/>
                    </a:cubicBezTo>
                    <a:cubicBezTo>
                      <a:pt x="-82" y="29064"/>
                      <a:pt x="28790" y="82"/>
                      <a:pt x="64465" y="0"/>
                    </a:cubicBezTo>
                    <a:cubicBezTo>
                      <a:pt x="64561" y="0"/>
                      <a:pt x="64644" y="0"/>
                      <a:pt x="64740" y="0"/>
                    </a:cubicBezTo>
                    <a:cubicBezTo>
                      <a:pt x="100305" y="82"/>
                      <a:pt x="129123" y="28900"/>
                      <a:pt x="129205" y="6446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0915DE73-DA72-1E3A-F94C-C1B8976A62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8155" y="1033363"/>
                <a:ext cx="1303020" cy="1412748"/>
              </a:xfrm>
              <a:custGeom>
                <a:avLst/>
                <a:gdLst>
                  <a:gd name="connsiteX0" fmla="*/ 0 w 1303020"/>
                  <a:gd name="connsiteY0" fmla="*/ 0 h 1412748"/>
                  <a:gd name="connsiteX1" fmla="*/ 1313444 w 1303020"/>
                  <a:gd name="connsiteY1" fmla="*/ 0 h 1412748"/>
                  <a:gd name="connsiteX2" fmla="*/ 1313444 w 1303020"/>
                  <a:gd name="connsiteY2" fmla="*/ 1418783 h 1412748"/>
                  <a:gd name="connsiteX3" fmla="*/ 0 w 1303020"/>
                  <a:gd name="connsiteY3" fmla="*/ 1418783 h 1412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3020" h="1412748">
                    <a:moveTo>
                      <a:pt x="0" y="0"/>
                    </a:moveTo>
                    <a:lnTo>
                      <a:pt x="1313444" y="0"/>
                    </a:lnTo>
                    <a:lnTo>
                      <a:pt x="1313444" y="1418783"/>
                    </a:lnTo>
                    <a:lnTo>
                      <a:pt x="0" y="1418783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06C1919F-00A7-763A-44CF-4D7DFC843A23}"/>
                  </a:ext>
                </a:extLst>
              </p:cNvPr>
              <p:cNvSpPr/>
              <p:nvPr/>
            </p:nvSpPr>
            <p:spPr>
              <a:xfrm>
                <a:off x="1528383" y="1200835"/>
                <a:ext cx="877824" cy="987552"/>
              </a:xfrm>
              <a:custGeom>
                <a:avLst/>
                <a:gdLst>
                  <a:gd name="connsiteX0" fmla="*/ 849158 w 877824"/>
                  <a:gd name="connsiteY0" fmla="*/ 222200 h 987552"/>
                  <a:gd name="connsiteX1" fmla="*/ 482255 w 877824"/>
                  <a:gd name="connsiteY1" fmla="*/ 10288 h 987552"/>
                  <a:gd name="connsiteX2" fmla="*/ 405308 w 877824"/>
                  <a:gd name="connsiteY2" fmla="*/ 10288 h 987552"/>
                  <a:gd name="connsiteX3" fmla="*/ 38405 w 877824"/>
                  <a:gd name="connsiteY3" fmla="*/ 222200 h 987552"/>
                  <a:gd name="connsiteX4" fmla="*/ 0 w 877824"/>
                  <a:gd name="connsiteY4" fmla="*/ 288723 h 987552"/>
                  <a:gd name="connsiteX5" fmla="*/ 0 w 877824"/>
                  <a:gd name="connsiteY5" fmla="*/ 712410 h 987552"/>
                  <a:gd name="connsiteX6" fmla="*/ 38405 w 877824"/>
                  <a:gd name="connsiteY6" fmla="*/ 779070 h 987552"/>
                  <a:gd name="connsiteX7" fmla="*/ 405308 w 877824"/>
                  <a:gd name="connsiteY7" fmla="*/ 990845 h 987552"/>
                  <a:gd name="connsiteX8" fmla="*/ 482255 w 877824"/>
                  <a:gd name="connsiteY8" fmla="*/ 990845 h 987552"/>
                  <a:gd name="connsiteX9" fmla="*/ 849158 w 877824"/>
                  <a:gd name="connsiteY9" fmla="*/ 779070 h 987552"/>
                  <a:gd name="connsiteX10" fmla="*/ 887562 w 877824"/>
                  <a:gd name="connsiteY10" fmla="*/ 712410 h 987552"/>
                  <a:gd name="connsiteX11" fmla="*/ 887562 w 877824"/>
                  <a:gd name="connsiteY11" fmla="*/ 288723 h 987552"/>
                  <a:gd name="connsiteX12" fmla="*/ 849158 w 877824"/>
                  <a:gd name="connsiteY12" fmla="*/ 222200 h 987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7824" h="987552">
                    <a:moveTo>
                      <a:pt x="849158" y="222200"/>
                    </a:moveTo>
                    <a:lnTo>
                      <a:pt x="482255" y="10288"/>
                    </a:lnTo>
                    <a:cubicBezTo>
                      <a:pt x="458444" y="-3429"/>
                      <a:pt x="429119" y="-3429"/>
                      <a:pt x="405308" y="10288"/>
                    </a:cubicBezTo>
                    <a:lnTo>
                      <a:pt x="38405" y="222200"/>
                    </a:lnTo>
                    <a:cubicBezTo>
                      <a:pt x="14662" y="235944"/>
                      <a:pt x="27" y="261291"/>
                      <a:pt x="0" y="288723"/>
                    </a:cubicBezTo>
                    <a:lnTo>
                      <a:pt x="0" y="712410"/>
                    </a:lnTo>
                    <a:cubicBezTo>
                      <a:pt x="41" y="739883"/>
                      <a:pt x="14662" y="765258"/>
                      <a:pt x="38405" y="779070"/>
                    </a:cubicBezTo>
                    <a:lnTo>
                      <a:pt x="405308" y="990845"/>
                    </a:lnTo>
                    <a:cubicBezTo>
                      <a:pt x="429119" y="1004561"/>
                      <a:pt x="458444" y="1004561"/>
                      <a:pt x="482255" y="990845"/>
                    </a:cubicBezTo>
                    <a:lnTo>
                      <a:pt x="849158" y="779070"/>
                    </a:lnTo>
                    <a:cubicBezTo>
                      <a:pt x="872941" y="765299"/>
                      <a:pt x="887590" y="739897"/>
                      <a:pt x="887562" y="712410"/>
                    </a:cubicBezTo>
                    <a:lnTo>
                      <a:pt x="887562" y="288723"/>
                    </a:lnTo>
                    <a:cubicBezTo>
                      <a:pt x="887590" y="261277"/>
                      <a:pt x="872941" y="235903"/>
                      <a:pt x="849158" y="2222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9016D80-CC15-97BF-CCB1-C06CC4B33FE4}"/>
                  </a:ext>
                </a:extLst>
              </p:cNvPr>
              <p:cNvSpPr/>
              <p:nvPr/>
            </p:nvSpPr>
            <p:spPr>
              <a:xfrm>
                <a:off x="1620141" y="1304595"/>
                <a:ext cx="699516" cy="781812"/>
              </a:xfrm>
              <a:custGeom>
                <a:avLst/>
                <a:gdLst>
                  <a:gd name="connsiteX0" fmla="*/ 704593 w 699516"/>
                  <a:gd name="connsiteY0" fmla="*/ 563798 h 781812"/>
                  <a:gd name="connsiteX1" fmla="*/ 704593 w 699516"/>
                  <a:gd name="connsiteY1" fmla="*/ 229814 h 781812"/>
                  <a:gd name="connsiteX2" fmla="*/ 673183 w 699516"/>
                  <a:gd name="connsiteY2" fmla="*/ 174950 h 781812"/>
                  <a:gd name="connsiteX3" fmla="*/ 383501 w 699516"/>
                  <a:gd name="connsiteY3" fmla="*/ 8437 h 781812"/>
                  <a:gd name="connsiteX4" fmla="*/ 320682 w 699516"/>
                  <a:gd name="connsiteY4" fmla="*/ 8437 h 781812"/>
                  <a:gd name="connsiteX5" fmla="*/ 31411 w 699516"/>
                  <a:gd name="connsiteY5" fmla="*/ 175361 h 781812"/>
                  <a:gd name="connsiteX6" fmla="*/ 2 w 699516"/>
                  <a:gd name="connsiteY6" fmla="*/ 230225 h 781812"/>
                  <a:gd name="connsiteX7" fmla="*/ 2 w 699516"/>
                  <a:gd name="connsiteY7" fmla="*/ 564210 h 781812"/>
                  <a:gd name="connsiteX8" fmla="*/ 31411 w 699516"/>
                  <a:gd name="connsiteY8" fmla="*/ 619074 h 781812"/>
                  <a:gd name="connsiteX9" fmla="*/ 320545 w 699516"/>
                  <a:gd name="connsiteY9" fmla="*/ 785175 h 781812"/>
                  <a:gd name="connsiteX10" fmla="*/ 383364 w 699516"/>
                  <a:gd name="connsiteY10" fmla="*/ 785175 h 781812"/>
                  <a:gd name="connsiteX11" fmla="*/ 672497 w 699516"/>
                  <a:gd name="connsiteY11" fmla="*/ 618251 h 781812"/>
                  <a:gd name="connsiteX12" fmla="*/ 704593 w 699516"/>
                  <a:gd name="connsiteY12" fmla="*/ 563798 h 781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99516" h="781812">
                    <a:moveTo>
                      <a:pt x="704593" y="563798"/>
                    </a:moveTo>
                    <a:lnTo>
                      <a:pt x="704593" y="229814"/>
                    </a:lnTo>
                    <a:cubicBezTo>
                      <a:pt x="704757" y="207210"/>
                      <a:pt x="692769" y="186252"/>
                      <a:pt x="673183" y="174950"/>
                    </a:cubicBezTo>
                    <a:lnTo>
                      <a:pt x="383501" y="8437"/>
                    </a:lnTo>
                    <a:cubicBezTo>
                      <a:pt x="364066" y="-2812"/>
                      <a:pt x="340104" y="-2812"/>
                      <a:pt x="320682" y="8437"/>
                    </a:cubicBezTo>
                    <a:lnTo>
                      <a:pt x="31411" y="175361"/>
                    </a:lnTo>
                    <a:cubicBezTo>
                      <a:pt x="11825" y="186663"/>
                      <a:pt x="-163" y="207621"/>
                      <a:pt x="2" y="230225"/>
                    </a:cubicBezTo>
                    <a:lnTo>
                      <a:pt x="2" y="564210"/>
                    </a:lnTo>
                    <a:cubicBezTo>
                      <a:pt x="-163" y="586814"/>
                      <a:pt x="11825" y="607772"/>
                      <a:pt x="31411" y="619074"/>
                    </a:cubicBezTo>
                    <a:lnTo>
                      <a:pt x="320545" y="785175"/>
                    </a:lnTo>
                    <a:cubicBezTo>
                      <a:pt x="339980" y="796422"/>
                      <a:pt x="363928" y="796422"/>
                      <a:pt x="383364" y="785175"/>
                    </a:cubicBezTo>
                    <a:lnTo>
                      <a:pt x="672497" y="618251"/>
                    </a:lnTo>
                    <a:cubicBezTo>
                      <a:pt x="692207" y="607196"/>
                      <a:pt x="704469" y="586402"/>
                      <a:pt x="704593" y="56379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EAE2D37-661F-633D-1629-5393855248CA}"/>
                  </a:ext>
                </a:extLst>
              </p:cNvPr>
              <p:cNvSpPr/>
              <p:nvPr/>
            </p:nvSpPr>
            <p:spPr>
              <a:xfrm>
                <a:off x="1797902" y="1547028"/>
                <a:ext cx="342900" cy="164592"/>
              </a:xfrm>
              <a:custGeom>
                <a:avLst/>
                <a:gdLst>
                  <a:gd name="connsiteX0" fmla="*/ 0 w 342900"/>
                  <a:gd name="connsiteY0" fmla="*/ 155951 h 164592"/>
                  <a:gd name="connsiteX1" fmla="*/ 34701 w 342900"/>
                  <a:gd name="connsiteY1" fmla="*/ 155951 h 164592"/>
                  <a:gd name="connsiteX2" fmla="*/ 177211 w 342900"/>
                  <a:gd name="connsiteY2" fmla="*/ 35524 h 164592"/>
                  <a:gd name="connsiteX3" fmla="*/ 310668 w 342900"/>
                  <a:gd name="connsiteY3" fmla="*/ 155265 h 164592"/>
                  <a:gd name="connsiteX4" fmla="*/ 348524 w 342900"/>
                  <a:gd name="connsiteY4" fmla="*/ 155265 h 164592"/>
                  <a:gd name="connsiteX5" fmla="*/ 177211 w 342900"/>
                  <a:gd name="connsiteY5" fmla="*/ 0 h 16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2900" h="164592">
                    <a:moveTo>
                      <a:pt x="0" y="155951"/>
                    </a:moveTo>
                    <a:cubicBezTo>
                      <a:pt x="0" y="155951"/>
                      <a:pt x="10973" y="176113"/>
                      <a:pt x="34701" y="155951"/>
                    </a:cubicBezTo>
                    <a:lnTo>
                      <a:pt x="177211" y="35524"/>
                    </a:lnTo>
                    <a:lnTo>
                      <a:pt x="310668" y="155265"/>
                    </a:lnTo>
                    <a:cubicBezTo>
                      <a:pt x="338100" y="175153"/>
                      <a:pt x="348524" y="155265"/>
                      <a:pt x="348524" y="155265"/>
                    </a:cubicBezTo>
                    <a:lnTo>
                      <a:pt x="17721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1E427DD-530E-C98B-E9B4-CCA92FBF520C}"/>
                  </a:ext>
                </a:extLst>
              </p:cNvPr>
              <p:cNvGrpSpPr/>
              <p:nvPr/>
            </p:nvGrpSpPr>
            <p:grpSpPr>
              <a:xfrm>
                <a:off x="1844653" y="1582278"/>
                <a:ext cx="253767" cy="269382"/>
                <a:chOff x="2064528" y="1582278"/>
                <a:chExt cx="253767" cy="269382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4FD20B9F-43F7-4983-E7E5-CCFF0C20B497}"/>
                    </a:ext>
                  </a:extLst>
                </p:cNvPr>
                <p:cNvSpPr/>
                <p:nvPr/>
              </p:nvSpPr>
              <p:spPr>
                <a:xfrm>
                  <a:off x="2064528" y="1604772"/>
                  <a:ext cx="246888" cy="246888"/>
                </a:xfrm>
                <a:custGeom>
                  <a:avLst/>
                  <a:gdLst>
                    <a:gd name="connsiteX0" fmla="*/ 21 w 246888"/>
                    <a:gd name="connsiteY0" fmla="*/ 243185 h 246888"/>
                    <a:gd name="connsiteX1" fmla="*/ 6714 w 246888"/>
                    <a:gd name="connsiteY1" fmla="*/ 250989 h 246888"/>
                    <a:gd name="connsiteX2" fmla="*/ 7428 w 246888"/>
                    <a:gd name="connsiteY2" fmla="*/ 251003 h 246888"/>
                    <a:gd name="connsiteX3" fmla="*/ 96033 w 246888"/>
                    <a:gd name="connsiteY3" fmla="*/ 251003 h 246888"/>
                    <a:gd name="connsiteX4" fmla="*/ 96033 w 246888"/>
                    <a:gd name="connsiteY4" fmla="*/ 178994 h 246888"/>
                    <a:gd name="connsiteX5" fmla="*/ 106320 w 246888"/>
                    <a:gd name="connsiteY5" fmla="*/ 167061 h 246888"/>
                    <a:gd name="connsiteX6" fmla="*/ 142805 w 246888"/>
                    <a:gd name="connsiteY6" fmla="*/ 167061 h 246888"/>
                    <a:gd name="connsiteX7" fmla="*/ 155492 w 246888"/>
                    <a:gd name="connsiteY7" fmla="*/ 176964 h 246888"/>
                    <a:gd name="connsiteX8" fmla="*/ 155560 w 246888"/>
                    <a:gd name="connsiteY8" fmla="*/ 178994 h 246888"/>
                    <a:gd name="connsiteX9" fmla="*/ 155560 w 246888"/>
                    <a:gd name="connsiteY9" fmla="*/ 250728 h 246888"/>
                    <a:gd name="connsiteX10" fmla="*/ 241560 w 246888"/>
                    <a:gd name="connsiteY10" fmla="*/ 250728 h 246888"/>
                    <a:gd name="connsiteX11" fmla="*/ 250777 w 246888"/>
                    <a:gd name="connsiteY11" fmla="*/ 241841 h 246888"/>
                    <a:gd name="connsiteX12" fmla="*/ 250749 w 246888"/>
                    <a:gd name="connsiteY12" fmla="*/ 240990 h 246888"/>
                    <a:gd name="connsiteX13" fmla="*/ 250749 w 246888"/>
                    <a:gd name="connsiteY13" fmla="*/ 108219 h 246888"/>
                    <a:gd name="connsiteX14" fmla="*/ 129363 w 246888"/>
                    <a:gd name="connsiteY14" fmla="*/ 0 h 246888"/>
                    <a:gd name="connsiteX15" fmla="*/ 21 w 246888"/>
                    <a:gd name="connsiteY15" fmla="*/ 108219 h 246888"/>
                    <a:gd name="connsiteX16" fmla="*/ 21 w 246888"/>
                    <a:gd name="connsiteY16" fmla="*/ 243185 h 246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46888" h="246888">
                      <a:moveTo>
                        <a:pt x="21" y="243185"/>
                      </a:moveTo>
                      <a:cubicBezTo>
                        <a:pt x="-281" y="247190"/>
                        <a:pt x="2709" y="250674"/>
                        <a:pt x="6714" y="250989"/>
                      </a:cubicBezTo>
                      <a:cubicBezTo>
                        <a:pt x="6961" y="251003"/>
                        <a:pt x="7194" y="251003"/>
                        <a:pt x="7428" y="251003"/>
                      </a:cubicBezTo>
                      <a:lnTo>
                        <a:pt x="96033" y="251003"/>
                      </a:lnTo>
                      <a:lnTo>
                        <a:pt x="96033" y="178994"/>
                      </a:lnTo>
                      <a:cubicBezTo>
                        <a:pt x="96033" y="178994"/>
                        <a:pt x="94799" y="167061"/>
                        <a:pt x="106320" y="167061"/>
                      </a:cubicBezTo>
                      <a:lnTo>
                        <a:pt x="142805" y="167061"/>
                      </a:lnTo>
                      <a:cubicBezTo>
                        <a:pt x="149045" y="166293"/>
                        <a:pt x="154724" y="170737"/>
                        <a:pt x="155492" y="176964"/>
                      </a:cubicBezTo>
                      <a:cubicBezTo>
                        <a:pt x="155574" y="177636"/>
                        <a:pt x="155602" y="178322"/>
                        <a:pt x="155560" y="178994"/>
                      </a:cubicBezTo>
                      <a:lnTo>
                        <a:pt x="155560" y="250728"/>
                      </a:lnTo>
                      <a:lnTo>
                        <a:pt x="241560" y="250728"/>
                      </a:lnTo>
                      <a:cubicBezTo>
                        <a:pt x="246552" y="250825"/>
                        <a:pt x="250681" y="246833"/>
                        <a:pt x="250777" y="241841"/>
                      </a:cubicBezTo>
                      <a:cubicBezTo>
                        <a:pt x="250777" y="241552"/>
                        <a:pt x="250777" y="241278"/>
                        <a:pt x="250749" y="240990"/>
                      </a:cubicBezTo>
                      <a:lnTo>
                        <a:pt x="250749" y="108219"/>
                      </a:lnTo>
                      <a:lnTo>
                        <a:pt x="129363" y="0"/>
                      </a:lnTo>
                      <a:lnTo>
                        <a:pt x="21" y="108219"/>
                      </a:lnTo>
                      <a:lnTo>
                        <a:pt x="21" y="243185"/>
                      </a:ln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C0524EDF-6775-F93C-546A-E9A54AAE8755}"/>
                    </a:ext>
                  </a:extLst>
                </p:cNvPr>
                <p:cNvSpPr/>
                <p:nvPr/>
              </p:nvSpPr>
              <p:spPr>
                <a:xfrm>
                  <a:off x="2290863" y="1582278"/>
                  <a:ext cx="27432" cy="68580"/>
                </a:xfrm>
                <a:custGeom>
                  <a:avLst/>
                  <a:gdLst>
                    <a:gd name="connsiteX0" fmla="*/ 34290 w 27432"/>
                    <a:gd name="connsiteY0" fmla="*/ 0 h 68580"/>
                    <a:gd name="connsiteX1" fmla="*/ 0 w 27432"/>
                    <a:gd name="connsiteY1" fmla="*/ 0 h 68580"/>
                    <a:gd name="connsiteX2" fmla="*/ 0 w 27432"/>
                    <a:gd name="connsiteY2" fmla="*/ 41148 h 68580"/>
                    <a:gd name="connsiteX3" fmla="*/ 34153 w 27432"/>
                    <a:gd name="connsiteY3" fmla="*/ 70089 h 68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432" h="68580">
                      <a:moveTo>
                        <a:pt x="34290" y="0"/>
                      </a:moveTo>
                      <a:lnTo>
                        <a:pt x="0" y="0"/>
                      </a:lnTo>
                      <a:lnTo>
                        <a:pt x="0" y="41148"/>
                      </a:lnTo>
                      <a:lnTo>
                        <a:pt x="34153" y="70089"/>
                      </a:ln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</p:grp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C411E47-2AD7-A55D-259A-262BA5935533}"/>
                  </a:ext>
                </a:extLst>
              </p:cNvPr>
              <p:cNvSpPr/>
              <p:nvPr/>
            </p:nvSpPr>
            <p:spPr>
              <a:xfrm>
                <a:off x="3999390" y="4352188"/>
                <a:ext cx="13716" cy="41148"/>
              </a:xfrm>
              <a:custGeom>
                <a:avLst/>
                <a:gdLst>
                  <a:gd name="connsiteX0" fmla="*/ 13030 w 13716"/>
                  <a:gd name="connsiteY0" fmla="*/ 0 h 41148"/>
                  <a:gd name="connsiteX1" fmla="*/ 26746 w 13716"/>
                  <a:gd name="connsiteY1" fmla="*/ 13716 h 41148"/>
                  <a:gd name="connsiteX2" fmla="*/ 26746 w 13716"/>
                  <a:gd name="connsiteY2" fmla="*/ 40462 h 41148"/>
                  <a:gd name="connsiteX3" fmla="*/ 10328 w 13716"/>
                  <a:gd name="connsiteY3" fmla="*/ 50790 h 41148"/>
                  <a:gd name="connsiteX4" fmla="*/ 0 w 13716"/>
                  <a:gd name="connsiteY4" fmla="*/ 40462 h 41148"/>
                  <a:gd name="connsiteX5" fmla="*/ 0 w 13716"/>
                  <a:gd name="connsiteY5" fmla="*/ 13716 h 41148"/>
                  <a:gd name="connsiteX6" fmla="*/ 13030 w 13716"/>
                  <a:gd name="connsiteY6" fmla="*/ 0 h 41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16" h="41148">
                    <a:moveTo>
                      <a:pt x="13030" y="0"/>
                    </a:moveTo>
                    <a:cubicBezTo>
                      <a:pt x="20602" y="0"/>
                      <a:pt x="26746" y="6145"/>
                      <a:pt x="26746" y="13716"/>
                    </a:cubicBezTo>
                    <a:lnTo>
                      <a:pt x="26746" y="40462"/>
                    </a:lnTo>
                    <a:cubicBezTo>
                      <a:pt x="25059" y="47842"/>
                      <a:pt x="17708" y="52478"/>
                      <a:pt x="10328" y="50790"/>
                    </a:cubicBezTo>
                    <a:cubicBezTo>
                      <a:pt x="5185" y="49611"/>
                      <a:pt x="1166" y="45606"/>
                      <a:pt x="0" y="40462"/>
                    </a:cubicBezTo>
                    <a:lnTo>
                      <a:pt x="0" y="13716"/>
                    </a:lnTo>
                    <a:cubicBezTo>
                      <a:pt x="-14" y="6406"/>
                      <a:pt x="5719" y="370"/>
                      <a:pt x="13030" y="0"/>
                    </a:cubicBezTo>
                    <a:close/>
                  </a:path>
                </a:pathLst>
              </a:custGeom>
              <a:solidFill>
                <a:srgbClr val="E6A53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E2B3406-E9AD-87A7-1327-4D3CED46AE36}"/>
                  </a:ext>
                </a:extLst>
              </p:cNvPr>
              <p:cNvSpPr/>
              <p:nvPr/>
            </p:nvSpPr>
            <p:spPr>
              <a:xfrm>
                <a:off x="3999051" y="4431878"/>
                <a:ext cx="27432" cy="822960"/>
              </a:xfrm>
              <a:custGeom>
                <a:avLst/>
                <a:gdLst>
                  <a:gd name="connsiteX0" fmla="*/ 13370 w 27432"/>
                  <a:gd name="connsiteY0" fmla="*/ 0 h 822960"/>
                  <a:gd name="connsiteX1" fmla="*/ 27086 w 27432"/>
                  <a:gd name="connsiteY1" fmla="*/ 13716 h 822960"/>
                  <a:gd name="connsiteX2" fmla="*/ 27086 w 27432"/>
                  <a:gd name="connsiteY2" fmla="*/ 66660 h 822960"/>
                  <a:gd name="connsiteX3" fmla="*/ 10667 w 27432"/>
                  <a:gd name="connsiteY3" fmla="*/ 76988 h 822960"/>
                  <a:gd name="connsiteX4" fmla="*/ 339 w 27432"/>
                  <a:gd name="connsiteY4" fmla="*/ 66660 h 822960"/>
                  <a:gd name="connsiteX5" fmla="*/ 339 w 27432"/>
                  <a:gd name="connsiteY5" fmla="*/ 13716 h 822960"/>
                  <a:gd name="connsiteX6" fmla="*/ 13370 w 27432"/>
                  <a:gd name="connsiteY6" fmla="*/ 0 h 822960"/>
                  <a:gd name="connsiteX7" fmla="*/ 13370 w 27432"/>
                  <a:gd name="connsiteY7" fmla="*/ 105751 h 822960"/>
                  <a:gd name="connsiteX8" fmla="*/ 27086 w 27432"/>
                  <a:gd name="connsiteY8" fmla="*/ 119467 h 822960"/>
                  <a:gd name="connsiteX9" fmla="*/ 27086 w 27432"/>
                  <a:gd name="connsiteY9" fmla="*/ 172273 h 822960"/>
                  <a:gd name="connsiteX10" fmla="*/ 16757 w 27432"/>
                  <a:gd name="connsiteY10" fmla="*/ 188691 h 822960"/>
                  <a:gd name="connsiteX11" fmla="*/ 339 w 27432"/>
                  <a:gd name="connsiteY11" fmla="*/ 178363 h 822960"/>
                  <a:gd name="connsiteX12" fmla="*/ 339 w 27432"/>
                  <a:gd name="connsiteY12" fmla="*/ 172273 h 822960"/>
                  <a:gd name="connsiteX13" fmla="*/ 339 w 27432"/>
                  <a:gd name="connsiteY13" fmla="*/ 119192 h 822960"/>
                  <a:gd name="connsiteX14" fmla="*/ 13370 w 27432"/>
                  <a:gd name="connsiteY14" fmla="*/ 105751 h 822960"/>
                  <a:gd name="connsiteX15" fmla="*/ 13370 w 27432"/>
                  <a:gd name="connsiteY15" fmla="*/ 211638 h 822960"/>
                  <a:gd name="connsiteX16" fmla="*/ 27086 w 27432"/>
                  <a:gd name="connsiteY16" fmla="*/ 225354 h 822960"/>
                  <a:gd name="connsiteX17" fmla="*/ 27086 w 27432"/>
                  <a:gd name="connsiteY17" fmla="*/ 278298 h 822960"/>
                  <a:gd name="connsiteX18" fmla="*/ 10667 w 27432"/>
                  <a:gd name="connsiteY18" fmla="*/ 288626 h 822960"/>
                  <a:gd name="connsiteX19" fmla="*/ 339 w 27432"/>
                  <a:gd name="connsiteY19" fmla="*/ 278298 h 822960"/>
                  <a:gd name="connsiteX20" fmla="*/ 339 w 27432"/>
                  <a:gd name="connsiteY20" fmla="*/ 225354 h 822960"/>
                  <a:gd name="connsiteX21" fmla="*/ 13370 w 27432"/>
                  <a:gd name="connsiteY21" fmla="*/ 211638 h 822960"/>
                  <a:gd name="connsiteX22" fmla="*/ 13370 w 27432"/>
                  <a:gd name="connsiteY22" fmla="*/ 317388 h 822960"/>
                  <a:gd name="connsiteX23" fmla="*/ 27086 w 27432"/>
                  <a:gd name="connsiteY23" fmla="*/ 331104 h 822960"/>
                  <a:gd name="connsiteX24" fmla="*/ 27086 w 27432"/>
                  <a:gd name="connsiteY24" fmla="*/ 384048 h 822960"/>
                  <a:gd name="connsiteX25" fmla="*/ 10667 w 27432"/>
                  <a:gd name="connsiteY25" fmla="*/ 394376 h 822960"/>
                  <a:gd name="connsiteX26" fmla="*/ 339 w 27432"/>
                  <a:gd name="connsiteY26" fmla="*/ 384048 h 822960"/>
                  <a:gd name="connsiteX27" fmla="*/ 339 w 27432"/>
                  <a:gd name="connsiteY27" fmla="*/ 331104 h 822960"/>
                  <a:gd name="connsiteX28" fmla="*/ 13370 w 27432"/>
                  <a:gd name="connsiteY28" fmla="*/ 317388 h 822960"/>
                  <a:gd name="connsiteX29" fmla="*/ 13370 w 27432"/>
                  <a:gd name="connsiteY29" fmla="*/ 423139 h 822960"/>
                  <a:gd name="connsiteX30" fmla="*/ 27086 w 27432"/>
                  <a:gd name="connsiteY30" fmla="*/ 436855 h 822960"/>
                  <a:gd name="connsiteX31" fmla="*/ 27086 w 27432"/>
                  <a:gd name="connsiteY31" fmla="*/ 489661 h 822960"/>
                  <a:gd name="connsiteX32" fmla="*/ 16757 w 27432"/>
                  <a:gd name="connsiteY32" fmla="*/ 506079 h 822960"/>
                  <a:gd name="connsiteX33" fmla="*/ 339 w 27432"/>
                  <a:gd name="connsiteY33" fmla="*/ 495751 h 822960"/>
                  <a:gd name="connsiteX34" fmla="*/ 339 w 27432"/>
                  <a:gd name="connsiteY34" fmla="*/ 489661 h 822960"/>
                  <a:gd name="connsiteX35" fmla="*/ 339 w 27432"/>
                  <a:gd name="connsiteY35" fmla="*/ 436855 h 822960"/>
                  <a:gd name="connsiteX36" fmla="*/ 13370 w 27432"/>
                  <a:gd name="connsiteY36" fmla="*/ 423139 h 822960"/>
                  <a:gd name="connsiteX37" fmla="*/ 13370 w 27432"/>
                  <a:gd name="connsiteY37" fmla="*/ 529026 h 822960"/>
                  <a:gd name="connsiteX38" fmla="*/ 27086 w 27432"/>
                  <a:gd name="connsiteY38" fmla="*/ 542742 h 822960"/>
                  <a:gd name="connsiteX39" fmla="*/ 27086 w 27432"/>
                  <a:gd name="connsiteY39" fmla="*/ 595686 h 822960"/>
                  <a:gd name="connsiteX40" fmla="*/ 10667 w 27432"/>
                  <a:gd name="connsiteY40" fmla="*/ 606014 h 822960"/>
                  <a:gd name="connsiteX41" fmla="*/ 339 w 27432"/>
                  <a:gd name="connsiteY41" fmla="*/ 595686 h 822960"/>
                  <a:gd name="connsiteX42" fmla="*/ 339 w 27432"/>
                  <a:gd name="connsiteY42" fmla="*/ 542742 h 822960"/>
                  <a:gd name="connsiteX43" fmla="*/ 13370 w 27432"/>
                  <a:gd name="connsiteY43" fmla="*/ 529026 h 822960"/>
                  <a:gd name="connsiteX44" fmla="*/ 13370 w 27432"/>
                  <a:gd name="connsiteY44" fmla="*/ 634776 h 822960"/>
                  <a:gd name="connsiteX45" fmla="*/ 27086 w 27432"/>
                  <a:gd name="connsiteY45" fmla="*/ 648492 h 822960"/>
                  <a:gd name="connsiteX46" fmla="*/ 27086 w 27432"/>
                  <a:gd name="connsiteY46" fmla="*/ 701436 h 822960"/>
                  <a:gd name="connsiteX47" fmla="*/ 10667 w 27432"/>
                  <a:gd name="connsiteY47" fmla="*/ 711764 h 822960"/>
                  <a:gd name="connsiteX48" fmla="*/ 339 w 27432"/>
                  <a:gd name="connsiteY48" fmla="*/ 701436 h 822960"/>
                  <a:gd name="connsiteX49" fmla="*/ 339 w 27432"/>
                  <a:gd name="connsiteY49" fmla="*/ 648630 h 822960"/>
                  <a:gd name="connsiteX50" fmla="*/ 13370 w 27432"/>
                  <a:gd name="connsiteY50" fmla="*/ 634914 h 822960"/>
                  <a:gd name="connsiteX51" fmla="*/ 13370 w 27432"/>
                  <a:gd name="connsiteY51" fmla="*/ 740527 h 822960"/>
                  <a:gd name="connsiteX52" fmla="*/ 27086 w 27432"/>
                  <a:gd name="connsiteY52" fmla="*/ 754243 h 822960"/>
                  <a:gd name="connsiteX53" fmla="*/ 27086 w 27432"/>
                  <a:gd name="connsiteY53" fmla="*/ 807049 h 822960"/>
                  <a:gd name="connsiteX54" fmla="*/ 16757 w 27432"/>
                  <a:gd name="connsiteY54" fmla="*/ 823468 h 822960"/>
                  <a:gd name="connsiteX55" fmla="*/ 339 w 27432"/>
                  <a:gd name="connsiteY55" fmla="*/ 813139 h 822960"/>
                  <a:gd name="connsiteX56" fmla="*/ 339 w 27432"/>
                  <a:gd name="connsiteY56" fmla="*/ 807049 h 822960"/>
                  <a:gd name="connsiteX57" fmla="*/ 339 w 27432"/>
                  <a:gd name="connsiteY57" fmla="*/ 754243 h 822960"/>
                  <a:gd name="connsiteX58" fmla="*/ 13370 w 27432"/>
                  <a:gd name="connsiteY58" fmla="*/ 740527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7432" h="822960">
                    <a:moveTo>
                      <a:pt x="13370" y="0"/>
                    </a:moveTo>
                    <a:cubicBezTo>
                      <a:pt x="20941" y="0"/>
                      <a:pt x="27086" y="6145"/>
                      <a:pt x="27086" y="13716"/>
                    </a:cubicBezTo>
                    <a:lnTo>
                      <a:pt x="27086" y="66660"/>
                    </a:lnTo>
                    <a:cubicBezTo>
                      <a:pt x="25398" y="74039"/>
                      <a:pt x="18047" y="78675"/>
                      <a:pt x="10667" y="76988"/>
                    </a:cubicBezTo>
                    <a:cubicBezTo>
                      <a:pt x="5524" y="75808"/>
                      <a:pt x="1505" y="71803"/>
                      <a:pt x="339" y="66660"/>
                    </a:cubicBezTo>
                    <a:lnTo>
                      <a:pt x="339" y="13716"/>
                    </a:lnTo>
                    <a:cubicBezTo>
                      <a:pt x="326" y="6406"/>
                      <a:pt x="6059" y="370"/>
                      <a:pt x="13370" y="0"/>
                    </a:cubicBezTo>
                    <a:close/>
                    <a:moveTo>
                      <a:pt x="13370" y="105751"/>
                    </a:moveTo>
                    <a:cubicBezTo>
                      <a:pt x="20941" y="105751"/>
                      <a:pt x="27086" y="111895"/>
                      <a:pt x="27086" y="119467"/>
                    </a:cubicBezTo>
                    <a:lnTo>
                      <a:pt x="27086" y="172273"/>
                    </a:lnTo>
                    <a:cubicBezTo>
                      <a:pt x="28773" y="179652"/>
                      <a:pt x="24150" y="187004"/>
                      <a:pt x="16757" y="188691"/>
                    </a:cubicBezTo>
                    <a:cubicBezTo>
                      <a:pt x="9378" y="190378"/>
                      <a:pt x="2027" y="185756"/>
                      <a:pt x="339" y="178363"/>
                    </a:cubicBezTo>
                    <a:cubicBezTo>
                      <a:pt x="-113" y="176360"/>
                      <a:pt x="-113" y="174275"/>
                      <a:pt x="339" y="172273"/>
                    </a:cubicBezTo>
                    <a:lnTo>
                      <a:pt x="339" y="119192"/>
                    </a:lnTo>
                    <a:cubicBezTo>
                      <a:pt x="477" y="111977"/>
                      <a:pt x="6169" y="106107"/>
                      <a:pt x="13370" y="105751"/>
                    </a:cubicBezTo>
                    <a:close/>
                    <a:moveTo>
                      <a:pt x="13370" y="211638"/>
                    </a:moveTo>
                    <a:cubicBezTo>
                      <a:pt x="20941" y="211638"/>
                      <a:pt x="27086" y="217783"/>
                      <a:pt x="27086" y="225354"/>
                    </a:cubicBezTo>
                    <a:lnTo>
                      <a:pt x="27086" y="278298"/>
                    </a:lnTo>
                    <a:cubicBezTo>
                      <a:pt x="25398" y="285677"/>
                      <a:pt x="18047" y="290313"/>
                      <a:pt x="10667" y="288626"/>
                    </a:cubicBezTo>
                    <a:cubicBezTo>
                      <a:pt x="5524" y="287446"/>
                      <a:pt x="1505" y="283441"/>
                      <a:pt x="339" y="278298"/>
                    </a:cubicBezTo>
                    <a:lnTo>
                      <a:pt x="339" y="225354"/>
                    </a:lnTo>
                    <a:cubicBezTo>
                      <a:pt x="326" y="218043"/>
                      <a:pt x="6059" y="212008"/>
                      <a:pt x="13370" y="211638"/>
                    </a:cubicBezTo>
                    <a:close/>
                    <a:moveTo>
                      <a:pt x="13370" y="317388"/>
                    </a:moveTo>
                    <a:cubicBezTo>
                      <a:pt x="20941" y="317388"/>
                      <a:pt x="27086" y="323533"/>
                      <a:pt x="27086" y="331104"/>
                    </a:cubicBezTo>
                    <a:lnTo>
                      <a:pt x="27086" y="384048"/>
                    </a:lnTo>
                    <a:cubicBezTo>
                      <a:pt x="25398" y="391427"/>
                      <a:pt x="18047" y="396063"/>
                      <a:pt x="10667" y="394376"/>
                    </a:cubicBezTo>
                    <a:cubicBezTo>
                      <a:pt x="5524" y="393197"/>
                      <a:pt x="1505" y="389192"/>
                      <a:pt x="339" y="384048"/>
                    </a:cubicBezTo>
                    <a:lnTo>
                      <a:pt x="339" y="331104"/>
                    </a:lnTo>
                    <a:cubicBezTo>
                      <a:pt x="326" y="323794"/>
                      <a:pt x="6059" y="317759"/>
                      <a:pt x="13370" y="317388"/>
                    </a:cubicBezTo>
                    <a:close/>
                    <a:moveTo>
                      <a:pt x="13370" y="423139"/>
                    </a:moveTo>
                    <a:cubicBezTo>
                      <a:pt x="20941" y="423139"/>
                      <a:pt x="27086" y="429283"/>
                      <a:pt x="27086" y="436855"/>
                    </a:cubicBezTo>
                    <a:lnTo>
                      <a:pt x="27086" y="489661"/>
                    </a:lnTo>
                    <a:cubicBezTo>
                      <a:pt x="28773" y="497041"/>
                      <a:pt x="24150" y="504392"/>
                      <a:pt x="16757" y="506079"/>
                    </a:cubicBezTo>
                    <a:cubicBezTo>
                      <a:pt x="9378" y="507767"/>
                      <a:pt x="2027" y="503144"/>
                      <a:pt x="339" y="495751"/>
                    </a:cubicBezTo>
                    <a:cubicBezTo>
                      <a:pt x="-113" y="493749"/>
                      <a:pt x="-113" y="491664"/>
                      <a:pt x="339" y="489661"/>
                    </a:cubicBezTo>
                    <a:lnTo>
                      <a:pt x="339" y="436855"/>
                    </a:lnTo>
                    <a:cubicBezTo>
                      <a:pt x="326" y="429544"/>
                      <a:pt x="6059" y="423509"/>
                      <a:pt x="13370" y="423139"/>
                    </a:cubicBezTo>
                    <a:close/>
                    <a:moveTo>
                      <a:pt x="13370" y="529026"/>
                    </a:moveTo>
                    <a:cubicBezTo>
                      <a:pt x="20941" y="529026"/>
                      <a:pt x="27086" y="535171"/>
                      <a:pt x="27086" y="542742"/>
                    </a:cubicBezTo>
                    <a:lnTo>
                      <a:pt x="27086" y="595686"/>
                    </a:lnTo>
                    <a:cubicBezTo>
                      <a:pt x="25398" y="603065"/>
                      <a:pt x="18047" y="607701"/>
                      <a:pt x="10667" y="606014"/>
                    </a:cubicBezTo>
                    <a:cubicBezTo>
                      <a:pt x="5524" y="604835"/>
                      <a:pt x="1505" y="600830"/>
                      <a:pt x="339" y="595686"/>
                    </a:cubicBezTo>
                    <a:lnTo>
                      <a:pt x="339" y="542742"/>
                    </a:lnTo>
                    <a:cubicBezTo>
                      <a:pt x="326" y="535432"/>
                      <a:pt x="6059" y="529397"/>
                      <a:pt x="13370" y="529026"/>
                    </a:cubicBezTo>
                    <a:close/>
                    <a:moveTo>
                      <a:pt x="13370" y="634776"/>
                    </a:moveTo>
                    <a:cubicBezTo>
                      <a:pt x="20941" y="634776"/>
                      <a:pt x="27086" y="640921"/>
                      <a:pt x="27086" y="648492"/>
                    </a:cubicBezTo>
                    <a:lnTo>
                      <a:pt x="27086" y="701436"/>
                    </a:lnTo>
                    <a:cubicBezTo>
                      <a:pt x="25398" y="708816"/>
                      <a:pt x="18047" y="713452"/>
                      <a:pt x="10667" y="711764"/>
                    </a:cubicBezTo>
                    <a:cubicBezTo>
                      <a:pt x="5524" y="710585"/>
                      <a:pt x="1505" y="706580"/>
                      <a:pt x="339" y="701436"/>
                    </a:cubicBezTo>
                    <a:lnTo>
                      <a:pt x="339" y="648630"/>
                    </a:lnTo>
                    <a:cubicBezTo>
                      <a:pt x="326" y="641319"/>
                      <a:pt x="6059" y="635284"/>
                      <a:pt x="13370" y="634914"/>
                    </a:cubicBezTo>
                    <a:close/>
                    <a:moveTo>
                      <a:pt x="13370" y="740527"/>
                    </a:moveTo>
                    <a:cubicBezTo>
                      <a:pt x="20941" y="740527"/>
                      <a:pt x="27086" y="746672"/>
                      <a:pt x="27086" y="754243"/>
                    </a:cubicBezTo>
                    <a:lnTo>
                      <a:pt x="27086" y="807049"/>
                    </a:lnTo>
                    <a:cubicBezTo>
                      <a:pt x="28773" y="814429"/>
                      <a:pt x="24150" y="821780"/>
                      <a:pt x="16757" y="823468"/>
                    </a:cubicBezTo>
                    <a:cubicBezTo>
                      <a:pt x="9378" y="825155"/>
                      <a:pt x="2027" y="820532"/>
                      <a:pt x="339" y="813139"/>
                    </a:cubicBezTo>
                    <a:cubicBezTo>
                      <a:pt x="-113" y="811137"/>
                      <a:pt x="-113" y="809052"/>
                      <a:pt x="339" y="807049"/>
                    </a:cubicBezTo>
                    <a:lnTo>
                      <a:pt x="339" y="754243"/>
                    </a:lnTo>
                    <a:cubicBezTo>
                      <a:pt x="326" y="746932"/>
                      <a:pt x="6059" y="740897"/>
                      <a:pt x="13370" y="74052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13B06EA-B9BF-F9D9-3E95-F14F1698289A}"/>
                  </a:ext>
                </a:extLst>
              </p:cNvPr>
              <p:cNvSpPr/>
              <p:nvPr/>
            </p:nvSpPr>
            <p:spPr>
              <a:xfrm>
                <a:off x="3947955" y="4261388"/>
                <a:ext cx="123444" cy="123444"/>
              </a:xfrm>
              <a:custGeom>
                <a:avLst/>
                <a:gdLst>
                  <a:gd name="connsiteX0" fmla="*/ 0 w 123444"/>
                  <a:gd name="connsiteY0" fmla="*/ 64740 h 123444"/>
                  <a:gd name="connsiteX1" fmla="*/ 64466 w 123444"/>
                  <a:gd name="connsiteY1" fmla="*/ 0 h 123444"/>
                  <a:gd name="connsiteX2" fmla="*/ 129205 w 123444"/>
                  <a:gd name="connsiteY2" fmla="*/ 64465 h 123444"/>
                  <a:gd name="connsiteX3" fmla="*/ 64740 w 123444"/>
                  <a:gd name="connsiteY3" fmla="*/ 129205 h 123444"/>
                  <a:gd name="connsiteX4" fmla="*/ 64466 w 123444"/>
                  <a:gd name="connsiteY4" fmla="*/ 129205 h 123444"/>
                  <a:gd name="connsiteX5" fmla="*/ 0 w 123444"/>
                  <a:gd name="connsiteY5" fmla="*/ 64740 h 12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444" h="123444">
                    <a:moveTo>
                      <a:pt x="0" y="64740"/>
                    </a:moveTo>
                    <a:cubicBezTo>
                      <a:pt x="-82" y="29064"/>
                      <a:pt x="28790" y="83"/>
                      <a:pt x="64466" y="0"/>
                    </a:cubicBezTo>
                    <a:cubicBezTo>
                      <a:pt x="100141" y="-69"/>
                      <a:pt x="129123" y="28790"/>
                      <a:pt x="129205" y="64465"/>
                    </a:cubicBezTo>
                    <a:cubicBezTo>
                      <a:pt x="129287" y="100141"/>
                      <a:pt x="100415" y="129123"/>
                      <a:pt x="64740" y="129205"/>
                    </a:cubicBezTo>
                    <a:cubicBezTo>
                      <a:pt x="64644" y="129205"/>
                      <a:pt x="64561" y="129205"/>
                      <a:pt x="64466" y="129205"/>
                    </a:cubicBezTo>
                    <a:cubicBezTo>
                      <a:pt x="28859" y="129205"/>
                      <a:pt x="0" y="100347"/>
                      <a:pt x="0" y="6474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545D9F6E-0D57-5D85-E893-E0A3388092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0525" y="5131704"/>
                <a:ext cx="1303020" cy="1412748"/>
              </a:xfrm>
              <a:custGeom>
                <a:avLst/>
                <a:gdLst>
                  <a:gd name="connsiteX0" fmla="*/ 0 w 1303020"/>
                  <a:gd name="connsiteY0" fmla="*/ 0 h 1412748"/>
                  <a:gd name="connsiteX1" fmla="*/ 1313444 w 1303020"/>
                  <a:gd name="connsiteY1" fmla="*/ 0 h 1412748"/>
                  <a:gd name="connsiteX2" fmla="*/ 1313444 w 1303020"/>
                  <a:gd name="connsiteY2" fmla="*/ 1415491 h 1412748"/>
                  <a:gd name="connsiteX3" fmla="*/ 0 w 1303020"/>
                  <a:gd name="connsiteY3" fmla="*/ 1415491 h 1412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3020" h="1412748">
                    <a:moveTo>
                      <a:pt x="0" y="0"/>
                    </a:moveTo>
                    <a:lnTo>
                      <a:pt x="1313444" y="0"/>
                    </a:lnTo>
                    <a:lnTo>
                      <a:pt x="1313444" y="1415491"/>
                    </a:lnTo>
                    <a:lnTo>
                      <a:pt x="0" y="1415491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600D19BB-668D-FD79-4497-3796234EAC7A}"/>
                  </a:ext>
                </a:extLst>
              </p:cNvPr>
              <p:cNvSpPr/>
              <p:nvPr/>
            </p:nvSpPr>
            <p:spPr>
              <a:xfrm>
                <a:off x="3560478" y="5297805"/>
                <a:ext cx="877824" cy="987552"/>
              </a:xfrm>
              <a:custGeom>
                <a:avLst/>
                <a:gdLst>
                  <a:gd name="connsiteX0" fmla="*/ 849295 w 877824"/>
                  <a:gd name="connsiteY0" fmla="*/ 221651 h 987552"/>
                  <a:gd name="connsiteX1" fmla="*/ 482255 w 877824"/>
                  <a:gd name="connsiteY1" fmla="*/ 10287 h 987552"/>
                  <a:gd name="connsiteX2" fmla="*/ 405445 w 877824"/>
                  <a:gd name="connsiteY2" fmla="*/ 10287 h 987552"/>
                  <a:gd name="connsiteX3" fmla="*/ 38542 w 877824"/>
                  <a:gd name="connsiteY3" fmla="*/ 222199 h 987552"/>
                  <a:gd name="connsiteX4" fmla="*/ 0 w 877824"/>
                  <a:gd name="connsiteY4" fmla="*/ 288722 h 987552"/>
                  <a:gd name="connsiteX5" fmla="*/ 0 w 877824"/>
                  <a:gd name="connsiteY5" fmla="*/ 712409 h 987552"/>
                  <a:gd name="connsiteX6" fmla="*/ 38542 w 877824"/>
                  <a:gd name="connsiteY6" fmla="*/ 778932 h 987552"/>
                  <a:gd name="connsiteX7" fmla="*/ 405445 w 877824"/>
                  <a:gd name="connsiteY7" fmla="*/ 990844 h 987552"/>
                  <a:gd name="connsiteX8" fmla="*/ 482255 w 877824"/>
                  <a:gd name="connsiteY8" fmla="*/ 990844 h 987552"/>
                  <a:gd name="connsiteX9" fmla="*/ 849295 w 877824"/>
                  <a:gd name="connsiteY9" fmla="*/ 778383 h 987552"/>
                  <a:gd name="connsiteX10" fmla="*/ 887700 w 877824"/>
                  <a:gd name="connsiteY10" fmla="*/ 711860 h 987552"/>
                  <a:gd name="connsiteX11" fmla="*/ 887700 w 877824"/>
                  <a:gd name="connsiteY11" fmla="*/ 288173 h 987552"/>
                  <a:gd name="connsiteX12" fmla="*/ 849295 w 877824"/>
                  <a:gd name="connsiteY12" fmla="*/ 221651 h 987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7824" h="987552">
                    <a:moveTo>
                      <a:pt x="849295" y="221651"/>
                    </a:moveTo>
                    <a:lnTo>
                      <a:pt x="482255" y="10287"/>
                    </a:lnTo>
                    <a:cubicBezTo>
                      <a:pt x="458485" y="-3429"/>
                      <a:pt x="429215" y="-3429"/>
                      <a:pt x="405445" y="10287"/>
                    </a:cubicBezTo>
                    <a:lnTo>
                      <a:pt x="38542" y="222199"/>
                    </a:lnTo>
                    <a:cubicBezTo>
                      <a:pt x="14704" y="235861"/>
                      <a:pt x="0" y="261249"/>
                      <a:pt x="0" y="288722"/>
                    </a:cubicBezTo>
                    <a:lnTo>
                      <a:pt x="0" y="712409"/>
                    </a:lnTo>
                    <a:cubicBezTo>
                      <a:pt x="0" y="739882"/>
                      <a:pt x="14704" y="765271"/>
                      <a:pt x="38542" y="778932"/>
                    </a:cubicBezTo>
                    <a:lnTo>
                      <a:pt x="405445" y="990844"/>
                    </a:lnTo>
                    <a:cubicBezTo>
                      <a:pt x="429215" y="1004560"/>
                      <a:pt x="458485" y="1004560"/>
                      <a:pt x="482255" y="990844"/>
                    </a:cubicBezTo>
                    <a:lnTo>
                      <a:pt x="849295" y="778383"/>
                    </a:lnTo>
                    <a:cubicBezTo>
                      <a:pt x="873037" y="764639"/>
                      <a:pt x="887672" y="739292"/>
                      <a:pt x="887700" y="711860"/>
                    </a:cubicBezTo>
                    <a:lnTo>
                      <a:pt x="887700" y="288173"/>
                    </a:lnTo>
                    <a:cubicBezTo>
                      <a:pt x="887672" y="260741"/>
                      <a:pt x="873037" y="235394"/>
                      <a:pt x="849295" y="22165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A62E45E-42B4-CCDF-2262-EFD307DFC5C1}"/>
                  </a:ext>
                </a:extLst>
              </p:cNvPr>
              <p:cNvSpPr/>
              <p:nvPr/>
            </p:nvSpPr>
            <p:spPr>
              <a:xfrm>
                <a:off x="3652238" y="5400606"/>
                <a:ext cx="699516" cy="781812"/>
              </a:xfrm>
              <a:custGeom>
                <a:avLst/>
                <a:gdLst>
                  <a:gd name="connsiteX0" fmla="*/ 704180 w 699516"/>
                  <a:gd name="connsiteY0" fmla="*/ 564208 h 781812"/>
                  <a:gd name="connsiteX1" fmla="*/ 704180 w 699516"/>
                  <a:gd name="connsiteY1" fmla="*/ 230223 h 781812"/>
                  <a:gd name="connsiteX2" fmla="*/ 672770 w 699516"/>
                  <a:gd name="connsiteY2" fmla="*/ 175359 h 781812"/>
                  <a:gd name="connsiteX3" fmla="*/ 383500 w 699516"/>
                  <a:gd name="connsiteY3" fmla="*/ 8435 h 781812"/>
                  <a:gd name="connsiteX4" fmla="*/ 320681 w 699516"/>
                  <a:gd name="connsiteY4" fmla="*/ 8435 h 781812"/>
                  <a:gd name="connsiteX5" fmla="*/ 31411 w 699516"/>
                  <a:gd name="connsiteY5" fmla="*/ 175359 h 781812"/>
                  <a:gd name="connsiteX6" fmla="*/ 1 w 699516"/>
                  <a:gd name="connsiteY6" fmla="*/ 230223 h 781812"/>
                  <a:gd name="connsiteX7" fmla="*/ 1 w 699516"/>
                  <a:gd name="connsiteY7" fmla="*/ 564208 h 781812"/>
                  <a:gd name="connsiteX8" fmla="*/ 31411 w 699516"/>
                  <a:gd name="connsiteY8" fmla="*/ 619072 h 781812"/>
                  <a:gd name="connsiteX9" fmla="*/ 320681 w 699516"/>
                  <a:gd name="connsiteY9" fmla="*/ 785310 h 781812"/>
                  <a:gd name="connsiteX10" fmla="*/ 383500 w 699516"/>
                  <a:gd name="connsiteY10" fmla="*/ 785310 h 781812"/>
                  <a:gd name="connsiteX11" fmla="*/ 672770 w 699516"/>
                  <a:gd name="connsiteY11" fmla="*/ 618386 h 781812"/>
                  <a:gd name="connsiteX12" fmla="*/ 704180 w 699516"/>
                  <a:gd name="connsiteY12" fmla="*/ 564208 h 781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99516" h="781812">
                    <a:moveTo>
                      <a:pt x="704180" y="564208"/>
                    </a:moveTo>
                    <a:lnTo>
                      <a:pt x="704180" y="230223"/>
                    </a:lnTo>
                    <a:cubicBezTo>
                      <a:pt x="704345" y="207619"/>
                      <a:pt x="692357" y="186661"/>
                      <a:pt x="672770" y="175359"/>
                    </a:cubicBezTo>
                    <a:lnTo>
                      <a:pt x="383500" y="8435"/>
                    </a:lnTo>
                    <a:cubicBezTo>
                      <a:pt x="364065" y="-2812"/>
                      <a:pt x="340103" y="-2812"/>
                      <a:pt x="320681" y="8435"/>
                    </a:cubicBezTo>
                    <a:lnTo>
                      <a:pt x="31411" y="175359"/>
                    </a:lnTo>
                    <a:cubicBezTo>
                      <a:pt x="11879" y="186702"/>
                      <a:pt x="-109" y="207633"/>
                      <a:pt x="1" y="230223"/>
                    </a:cubicBezTo>
                    <a:lnTo>
                      <a:pt x="1" y="564208"/>
                    </a:lnTo>
                    <a:cubicBezTo>
                      <a:pt x="-109" y="586798"/>
                      <a:pt x="11879" y="607729"/>
                      <a:pt x="31411" y="619072"/>
                    </a:cubicBezTo>
                    <a:lnTo>
                      <a:pt x="320681" y="785310"/>
                    </a:lnTo>
                    <a:cubicBezTo>
                      <a:pt x="340116" y="796557"/>
                      <a:pt x="364078" y="796557"/>
                      <a:pt x="383500" y="785310"/>
                    </a:cubicBezTo>
                    <a:lnTo>
                      <a:pt x="672770" y="618386"/>
                    </a:lnTo>
                    <a:cubicBezTo>
                      <a:pt x="692138" y="607208"/>
                      <a:pt x="704098" y="586565"/>
                      <a:pt x="704180" y="56420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DCDDBC3-F811-D176-33B3-849C2C8FDB0D}"/>
                  </a:ext>
                </a:extLst>
              </p:cNvPr>
              <p:cNvSpPr/>
              <p:nvPr/>
            </p:nvSpPr>
            <p:spPr>
              <a:xfrm>
                <a:off x="8146249" y="4431878"/>
                <a:ext cx="27432" cy="822960"/>
              </a:xfrm>
              <a:custGeom>
                <a:avLst/>
                <a:gdLst>
                  <a:gd name="connsiteX0" fmla="*/ 13370 w 27432"/>
                  <a:gd name="connsiteY0" fmla="*/ 0 h 822960"/>
                  <a:gd name="connsiteX1" fmla="*/ 27086 w 27432"/>
                  <a:gd name="connsiteY1" fmla="*/ 13716 h 822960"/>
                  <a:gd name="connsiteX2" fmla="*/ 27086 w 27432"/>
                  <a:gd name="connsiteY2" fmla="*/ 66660 h 822960"/>
                  <a:gd name="connsiteX3" fmla="*/ 10667 w 27432"/>
                  <a:gd name="connsiteY3" fmla="*/ 76988 h 822960"/>
                  <a:gd name="connsiteX4" fmla="*/ 339 w 27432"/>
                  <a:gd name="connsiteY4" fmla="*/ 66660 h 822960"/>
                  <a:gd name="connsiteX5" fmla="*/ 339 w 27432"/>
                  <a:gd name="connsiteY5" fmla="*/ 13716 h 822960"/>
                  <a:gd name="connsiteX6" fmla="*/ 13370 w 27432"/>
                  <a:gd name="connsiteY6" fmla="*/ 0 h 822960"/>
                  <a:gd name="connsiteX7" fmla="*/ 13370 w 27432"/>
                  <a:gd name="connsiteY7" fmla="*/ 105751 h 822960"/>
                  <a:gd name="connsiteX8" fmla="*/ 27086 w 27432"/>
                  <a:gd name="connsiteY8" fmla="*/ 119467 h 822960"/>
                  <a:gd name="connsiteX9" fmla="*/ 27086 w 27432"/>
                  <a:gd name="connsiteY9" fmla="*/ 172273 h 822960"/>
                  <a:gd name="connsiteX10" fmla="*/ 16757 w 27432"/>
                  <a:gd name="connsiteY10" fmla="*/ 188691 h 822960"/>
                  <a:gd name="connsiteX11" fmla="*/ 339 w 27432"/>
                  <a:gd name="connsiteY11" fmla="*/ 178363 h 822960"/>
                  <a:gd name="connsiteX12" fmla="*/ 339 w 27432"/>
                  <a:gd name="connsiteY12" fmla="*/ 172273 h 822960"/>
                  <a:gd name="connsiteX13" fmla="*/ 339 w 27432"/>
                  <a:gd name="connsiteY13" fmla="*/ 119192 h 822960"/>
                  <a:gd name="connsiteX14" fmla="*/ 13370 w 27432"/>
                  <a:gd name="connsiteY14" fmla="*/ 105751 h 822960"/>
                  <a:gd name="connsiteX15" fmla="*/ 13370 w 27432"/>
                  <a:gd name="connsiteY15" fmla="*/ 211638 h 822960"/>
                  <a:gd name="connsiteX16" fmla="*/ 27086 w 27432"/>
                  <a:gd name="connsiteY16" fmla="*/ 225354 h 822960"/>
                  <a:gd name="connsiteX17" fmla="*/ 27086 w 27432"/>
                  <a:gd name="connsiteY17" fmla="*/ 278298 h 822960"/>
                  <a:gd name="connsiteX18" fmla="*/ 10667 w 27432"/>
                  <a:gd name="connsiteY18" fmla="*/ 288626 h 822960"/>
                  <a:gd name="connsiteX19" fmla="*/ 339 w 27432"/>
                  <a:gd name="connsiteY19" fmla="*/ 278298 h 822960"/>
                  <a:gd name="connsiteX20" fmla="*/ 339 w 27432"/>
                  <a:gd name="connsiteY20" fmla="*/ 225354 h 822960"/>
                  <a:gd name="connsiteX21" fmla="*/ 13370 w 27432"/>
                  <a:gd name="connsiteY21" fmla="*/ 211638 h 822960"/>
                  <a:gd name="connsiteX22" fmla="*/ 13370 w 27432"/>
                  <a:gd name="connsiteY22" fmla="*/ 317388 h 822960"/>
                  <a:gd name="connsiteX23" fmla="*/ 27086 w 27432"/>
                  <a:gd name="connsiteY23" fmla="*/ 331104 h 822960"/>
                  <a:gd name="connsiteX24" fmla="*/ 27086 w 27432"/>
                  <a:gd name="connsiteY24" fmla="*/ 384048 h 822960"/>
                  <a:gd name="connsiteX25" fmla="*/ 10667 w 27432"/>
                  <a:gd name="connsiteY25" fmla="*/ 394376 h 822960"/>
                  <a:gd name="connsiteX26" fmla="*/ 339 w 27432"/>
                  <a:gd name="connsiteY26" fmla="*/ 384048 h 822960"/>
                  <a:gd name="connsiteX27" fmla="*/ 339 w 27432"/>
                  <a:gd name="connsiteY27" fmla="*/ 331104 h 822960"/>
                  <a:gd name="connsiteX28" fmla="*/ 13370 w 27432"/>
                  <a:gd name="connsiteY28" fmla="*/ 317388 h 822960"/>
                  <a:gd name="connsiteX29" fmla="*/ 13370 w 27432"/>
                  <a:gd name="connsiteY29" fmla="*/ 423139 h 822960"/>
                  <a:gd name="connsiteX30" fmla="*/ 27086 w 27432"/>
                  <a:gd name="connsiteY30" fmla="*/ 436855 h 822960"/>
                  <a:gd name="connsiteX31" fmla="*/ 27086 w 27432"/>
                  <a:gd name="connsiteY31" fmla="*/ 489661 h 822960"/>
                  <a:gd name="connsiteX32" fmla="*/ 16757 w 27432"/>
                  <a:gd name="connsiteY32" fmla="*/ 506079 h 822960"/>
                  <a:gd name="connsiteX33" fmla="*/ 339 w 27432"/>
                  <a:gd name="connsiteY33" fmla="*/ 495751 h 822960"/>
                  <a:gd name="connsiteX34" fmla="*/ 339 w 27432"/>
                  <a:gd name="connsiteY34" fmla="*/ 489661 h 822960"/>
                  <a:gd name="connsiteX35" fmla="*/ 339 w 27432"/>
                  <a:gd name="connsiteY35" fmla="*/ 436855 h 822960"/>
                  <a:gd name="connsiteX36" fmla="*/ 13370 w 27432"/>
                  <a:gd name="connsiteY36" fmla="*/ 423139 h 822960"/>
                  <a:gd name="connsiteX37" fmla="*/ 13370 w 27432"/>
                  <a:gd name="connsiteY37" fmla="*/ 529026 h 822960"/>
                  <a:gd name="connsiteX38" fmla="*/ 27086 w 27432"/>
                  <a:gd name="connsiteY38" fmla="*/ 542742 h 822960"/>
                  <a:gd name="connsiteX39" fmla="*/ 27086 w 27432"/>
                  <a:gd name="connsiteY39" fmla="*/ 595686 h 822960"/>
                  <a:gd name="connsiteX40" fmla="*/ 10667 w 27432"/>
                  <a:gd name="connsiteY40" fmla="*/ 606014 h 822960"/>
                  <a:gd name="connsiteX41" fmla="*/ 339 w 27432"/>
                  <a:gd name="connsiteY41" fmla="*/ 595686 h 822960"/>
                  <a:gd name="connsiteX42" fmla="*/ 339 w 27432"/>
                  <a:gd name="connsiteY42" fmla="*/ 542742 h 822960"/>
                  <a:gd name="connsiteX43" fmla="*/ 13370 w 27432"/>
                  <a:gd name="connsiteY43" fmla="*/ 529026 h 822960"/>
                  <a:gd name="connsiteX44" fmla="*/ 13370 w 27432"/>
                  <a:gd name="connsiteY44" fmla="*/ 634776 h 822960"/>
                  <a:gd name="connsiteX45" fmla="*/ 27086 w 27432"/>
                  <a:gd name="connsiteY45" fmla="*/ 648492 h 822960"/>
                  <a:gd name="connsiteX46" fmla="*/ 27086 w 27432"/>
                  <a:gd name="connsiteY46" fmla="*/ 701436 h 822960"/>
                  <a:gd name="connsiteX47" fmla="*/ 10667 w 27432"/>
                  <a:gd name="connsiteY47" fmla="*/ 711764 h 822960"/>
                  <a:gd name="connsiteX48" fmla="*/ 339 w 27432"/>
                  <a:gd name="connsiteY48" fmla="*/ 701436 h 822960"/>
                  <a:gd name="connsiteX49" fmla="*/ 339 w 27432"/>
                  <a:gd name="connsiteY49" fmla="*/ 648630 h 822960"/>
                  <a:gd name="connsiteX50" fmla="*/ 13370 w 27432"/>
                  <a:gd name="connsiteY50" fmla="*/ 634914 h 822960"/>
                  <a:gd name="connsiteX51" fmla="*/ 13370 w 27432"/>
                  <a:gd name="connsiteY51" fmla="*/ 740527 h 822960"/>
                  <a:gd name="connsiteX52" fmla="*/ 27086 w 27432"/>
                  <a:gd name="connsiteY52" fmla="*/ 754243 h 822960"/>
                  <a:gd name="connsiteX53" fmla="*/ 27086 w 27432"/>
                  <a:gd name="connsiteY53" fmla="*/ 807049 h 822960"/>
                  <a:gd name="connsiteX54" fmla="*/ 16757 w 27432"/>
                  <a:gd name="connsiteY54" fmla="*/ 823468 h 822960"/>
                  <a:gd name="connsiteX55" fmla="*/ 339 w 27432"/>
                  <a:gd name="connsiteY55" fmla="*/ 813139 h 822960"/>
                  <a:gd name="connsiteX56" fmla="*/ 339 w 27432"/>
                  <a:gd name="connsiteY56" fmla="*/ 807049 h 822960"/>
                  <a:gd name="connsiteX57" fmla="*/ 339 w 27432"/>
                  <a:gd name="connsiteY57" fmla="*/ 754243 h 822960"/>
                  <a:gd name="connsiteX58" fmla="*/ 13370 w 27432"/>
                  <a:gd name="connsiteY58" fmla="*/ 740527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7432" h="822960">
                    <a:moveTo>
                      <a:pt x="13370" y="0"/>
                    </a:moveTo>
                    <a:cubicBezTo>
                      <a:pt x="20941" y="0"/>
                      <a:pt x="27086" y="6145"/>
                      <a:pt x="27086" y="13716"/>
                    </a:cubicBezTo>
                    <a:lnTo>
                      <a:pt x="27086" y="66660"/>
                    </a:lnTo>
                    <a:cubicBezTo>
                      <a:pt x="25398" y="74039"/>
                      <a:pt x="18047" y="78675"/>
                      <a:pt x="10667" y="76988"/>
                    </a:cubicBezTo>
                    <a:cubicBezTo>
                      <a:pt x="5524" y="75808"/>
                      <a:pt x="1505" y="71803"/>
                      <a:pt x="339" y="66660"/>
                    </a:cubicBezTo>
                    <a:lnTo>
                      <a:pt x="339" y="13716"/>
                    </a:lnTo>
                    <a:cubicBezTo>
                      <a:pt x="326" y="6406"/>
                      <a:pt x="6059" y="370"/>
                      <a:pt x="13370" y="0"/>
                    </a:cubicBezTo>
                    <a:close/>
                    <a:moveTo>
                      <a:pt x="13370" y="105751"/>
                    </a:moveTo>
                    <a:cubicBezTo>
                      <a:pt x="20941" y="105751"/>
                      <a:pt x="27086" y="111895"/>
                      <a:pt x="27086" y="119467"/>
                    </a:cubicBezTo>
                    <a:lnTo>
                      <a:pt x="27086" y="172273"/>
                    </a:lnTo>
                    <a:cubicBezTo>
                      <a:pt x="28773" y="179652"/>
                      <a:pt x="24150" y="187004"/>
                      <a:pt x="16757" y="188691"/>
                    </a:cubicBezTo>
                    <a:cubicBezTo>
                      <a:pt x="9378" y="190378"/>
                      <a:pt x="2027" y="185756"/>
                      <a:pt x="339" y="178363"/>
                    </a:cubicBezTo>
                    <a:cubicBezTo>
                      <a:pt x="-113" y="176360"/>
                      <a:pt x="-113" y="174275"/>
                      <a:pt x="339" y="172273"/>
                    </a:cubicBezTo>
                    <a:lnTo>
                      <a:pt x="339" y="119192"/>
                    </a:lnTo>
                    <a:cubicBezTo>
                      <a:pt x="477" y="111977"/>
                      <a:pt x="6169" y="106107"/>
                      <a:pt x="13370" y="105751"/>
                    </a:cubicBezTo>
                    <a:close/>
                    <a:moveTo>
                      <a:pt x="13370" y="211638"/>
                    </a:moveTo>
                    <a:cubicBezTo>
                      <a:pt x="20941" y="211638"/>
                      <a:pt x="27086" y="217783"/>
                      <a:pt x="27086" y="225354"/>
                    </a:cubicBezTo>
                    <a:lnTo>
                      <a:pt x="27086" y="278298"/>
                    </a:lnTo>
                    <a:cubicBezTo>
                      <a:pt x="25398" y="285677"/>
                      <a:pt x="18047" y="290313"/>
                      <a:pt x="10667" y="288626"/>
                    </a:cubicBezTo>
                    <a:cubicBezTo>
                      <a:pt x="5524" y="287446"/>
                      <a:pt x="1505" y="283441"/>
                      <a:pt x="339" y="278298"/>
                    </a:cubicBezTo>
                    <a:lnTo>
                      <a:pt x="339" y="225354"/>
                    </a:lnTo>
                    <a:cubicBezTo>
                      <a:pt x="326" y="218043"/>
                      <a:pt x="6059" y="212008"/>
                      <a:pt x="13370" y="211638"/>
                    </a:cubicBezTo>
                    <a:close/>
                    <a:moveTo>
                      <a:pt x="13370" y="317388"/>
                    </a:moveTo>
                    <a:cubicBezTo>
                      <a:pt x="20941" y="317388"/>
                      <a:pt x="27086" y="323533"/>
                      <a:pt x="27086" y="331104"/>
                    </a:cubicBezTo>
                    <a:lnTo>
                      <a:pt x="27086" y="384048"/>
                    </a:lnTo>
                    <a:cubicBezTo>
                      <a:pt x="25398" y="391427"/>
                      <a:pt x="18047" y="396063"/>
                      <a:pt x="10667" y="394376"/>
                    </a:cubicBezTo>
                    <a:cubicBezTo>
                      <a:pt x="5524" y="393197"/>
                      <a:pt x="1505" y="389192"/>
                      <a:pt x="339" y="384048"/>
                    </a:cubicBezTo>
                    <a:lnTo>
                      <a:pt x="339" y="331104"/>
                    </a:lnTo>
                    <a:cubicBezTo>
                      <a:pt x="326" y="323794"/>
                      <a:pt x="6059" y="317759"/>
                      <a:pt x="13370" y="317388"/>
                    </a:cubicBezTo>
                    <a:close/>
                    <a:moveTo>
                      <a:pt x="13370" y="423139"/>
                    </a:moveTo>
                    <a:cubicBezTo>
                      <a:pt x="20941" y="423139"/>
                      <a:pt x="27086" y="429283"/>
                      <a:pt x="27086" y="436855"/>
                    </a:cubicBezTo>
                    <a:lnTo>
                      <a:pt x="27086" y="489661"/>
                    </a:lnTo>
                    <a:cubicBezTo>
                      <a:pt x="28773" y="497041"/>
                      <a:pt x="24150" y="504392"/>
                      <a:pt x="16757" y="506079"/>
                    </a:cubicBezTo>
                    <a:cubicBezTo>
                      <a:pt x="9378" y="507767"/>
                      <a:pt x="2027" y="503144"/>
                      <a:pt x="339" y="495751"/>
                    </a:cubicBezTo>
                    <a:cubicBezTo>
                      <a:pt x="-113" y="493749"/>
                      <a:pt x="-113" y="491664"/>
                      <a:pt x="339" y="489661"/>
                    </a:cubicBezTo>
                    <a:lnTo>
                      <a:pt x="339" y="436855"/>
                    </a:lnTo>
                    <a:cubicBezTo>
                      <a:pt x="326" y="429544"/>
                      <a:pt x="6059" y="423509"/>
                      <a:pt x="13370" y="423139"/>
                    </a:cubicBezTo>
                    <a:close/>
                    <a:moveTo>
                      <a:pt x="13370" y="529026"/>
                    </a:moveTo>
                    <a:cubicBezTo>
                      <a:pt x="20941" y="529026"/>
                      <a:pt x="27086" y="535171"/>
                      <a:pt x="27086" y="542742"/>
                    </a:cubicBezTo>
                    <a:lnTo>
                      <a:pt x="27086" y="595686"/>
                    </a:lnTo>
                    <a:cubicBezTo>
                      <a:pt x="25398" y="603065"/>
                      <a:pt x="18047" y="607701"/>
                      <a:pt x="10667" y="606014"/>
                    </a:cubicBezTo>
                    <a:cubicBezTo>
                      <a:pt x="5524" y="604835"/>
                      <a:pt x="1505" y="600830"/>
                      <a:pt x="339" y="595686"/>
                    </a:cubicBezTo>
                    <a:lnTo>
                      <a:pt x="339" y="542742"/>
                    </a:lnTo>
                    <a:cubicBezTo>
                      <a:pt x="326" y="535432"/>
                      <a:pt x="6059" y="529397"/>
                      <a:pt x="13370" y="529026"/>
                    </a:cubicBezTo>
                    <a:close/>
                    <a:moveTo>
                      <a:pt x="13370" y="634776"/>
                    </a:moveTo>
                    <a:cubicBezTo>
                      <a:pt x="20941" y="634776"/>
                      <a:pt x="27086" y="640921"/>
                      <a:pt x="27086" y="648492"/>
                    </a:cubicBezTo>
                    <a:lnTo>
                      <a:pt x="27086" y="701436"/>
                    </a:lnTo>
                    <a:cubicBezTo>
                      <a:pt x="25398" y="708816"/>
                      <a:pt x="18047" y="713452"/>
                      <a:pt x="10667" y="711764"/>
                    </a:cubicBezTo>
                    <a:cubicBezTo>
                      <a:pt x="5524" y="710585"/>
                      <a:pt x="1505" y="706580"/>
                      <a:pt x="339" y="701436"/>
                    </a:cubicBezTo>
                    <a:lnTo>
                      <a:pt x="339" y="648630"/>
                    </a:lnTo>
                    <a:cubicBezTo>
                      <a:pt x="326" y="641319"/>
                      <a:pt x="6059" y="635284"/>
                      <a:pt x="13370" y="634914"/>
                    </a:cubicBezTo>
                    <a:close/>
                    <a:moveTo>
                      <a:pt x="13370" y="740527"/>
                    </a:moveTo>
                    <a:cubicBezTo>
                      <a:pt x="20941" y="740527"/>
                      <a:pt x="27086" y="746672"/>
                      <a:pt x="27086" y="754243"/>
                    </a:cubicBezTo>
                    <a:lnTo>
                      <a:pt x="27086" y="807049"/>
                    </a:lnTo>
                    <a:cubicBezTo>
                      <a:pt x="28773" y="814429"/>
                      <a:pt x="24150" y="821780"/>
                      <a:pt x="16757" y="823468"/>
                    </a:cubicBezTo>
                    <a:cubicBezTo>
                      <a:pt x="9378" y="825155"/>
                      <a:pt x="2027" y="820532"/>
                      <a:pt x="339" y="813139"/>
                    </a:cubicBezTo>
                    <a:cubicBezTo>
                      <a:pt x="-113" y="811137"/>
                      <a:pt x="-113" y="809052"/>
                      <a:pt x="339" y="807049"/>
                    </a:cubicBezTo>
                    <a:lnTo>
                      <a:pt x="339" y="754243"/>
                    </a:lnTo>
                    <a:cubicBezTo>
                      <a:pt x="326" y="746932"/>
                      <a:pt x="6059" y="740897"/>
                      <a:pt x="13370" y="74052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FA748CA8-1984-7D01-1C72-DB64AF779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21712" y="1033363"/>
                <a:ext cx="1303020" cy="1412748"/>
              </a:xfrm>
              <a:custGeom>
                <a:avLst/>
                <a:gdLst>
                  <a:gd name="connsiteX0" fmla="*/ 0 w 1303020"/>
                  <a:gd name="connsiteY0" fmla="*/ 0 h 1412748"/>
                  <a:gd name="connsiteX1" fmla="*/ 1313444 w 1303020"/>
                  <a:gd name="connsiteY1" fmla="*/ 0 h 1412748"/>
                  <a:gd name="connsiteX2" fmla="*/ 1313444 w 1303020"/>
                  <a:gd name="connsiteY2" fmla="*/ 1418783 h 1412748"/>
                  <a:gd name="connsiteX3" fmla="*/ 0 w 1303020"/>
                  <a:gd name="connsiteY3" fmla="*/ 1418783 h 1412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3020" h="1412748">
                    <a:moveTo>
                      <a:pt x="0" y="0"/>
                    </a:moveTo>
                    <a:lnTo>
                      <a:pt x="1313444" y="0"/>
                    </a:lnTo>
                    <a:lnTo>
                      <a:pt x="1313444" y="1418783"/>
                    </a:lnTo>
                    <a:lnTo>
                      <a:pt x="0" y="1418783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97E2F87-DF6B-4940-419A-949D2B2CA2C6}"/>
                  </a:ext>
                </a:extLst>
              </p:cNvPr>
              <p:cNvSpPr/>
              <p:nvPr/>
            </p:nvSpPr>
            <p:spPr>
              <a:xfrm>
                <a:off x="6031114" y="3183660"/>
                <a:ext cx="13716" cy="41148"/>
              </a:xfrm>
              <a:custGeom>
                <a:avLst/>
                <a:gdLst>
                  <a:gd name="connsiteX0" fmla="*/ 13716 w 13716"/>
                  <a:gd name="connsiteY0" fmla="*/ 51533 h 41148"/>
                  <a:gd name="connsiteX1" fmla="*/ 0 w 13716"/>
                  <a:gd name="connsiteY1" fmla="*/ 37817 h 41148"/>
                  <a:gd name="connsiteX2" fmla="*/ 0 w 13716"/>
                  <a:gd name="connsiteY2" fmla="*/ 10385 h 41148"/>
                  <a:gd name="connsiteX3" fmla="*/ 16637 w 13716"/>
                  <a:gd name="connsiteY3" fmla="*/ 414 h 41148"/>
                  <a:gd name="connsiteX4" fmla="*/ 26609 w 13716"/>
                  <a:gd name="connsiteY4" fmla="*/ 10385 h 41148"/>
                  <a:gd name="connsiteX5" fmla="*/ 26609 w 13716"/>
                  <a:gd name="connsiteY5" fmla="*/ 37817 h 41148"/>
                  <a:gd name="connsiteX6" fmla="*/ 13716 w 13716"/>
                  <a:gd name="connsiteY6" fmla="*/ 51533 h 41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16" h="41148">
                    <a:moveTo>
                      <a:pt x="13716" y="51533"/>
                    </a:moveTo>
                    <a:cubicBezTo>
                      <a:pt x="6145" y="51533"/>
                      <a:pt x="0" y="45388"/>
                      <a:pt x="0" y="37817"/>
                    </a:cubicBezTo>
                    <a:lnTo>
                      <a:pt x="0" y="10385"/>
                    </a:lnTo>
                    <a:cubicBezTo>
                      <a:pt x="1838" y="3033"/>
                      <a:pt x="9285" y="-1424"/>
                      <a:pt x="16637" y="414"/>
                    </a:cubicBezTo>
                    <a:cubicBezTo>
                      <a:pt x="21548" y="1648"/>
                      <a:pt x="25374" y="5475"/>
                      <a:pt x="26609" y="10385"/>
                    </a:cubicBezTo>
                    <a:lnTo>
                      <a:pt x="26609" y="37817"/>
                    </a:lnTo>
                    <a:cubicBezTo>
                      <a:pt x="26622" y="45087"/>
                      <a:pt x="20972" y="51094"/>
                      <a:pt x="13716" y="51533"/>
                    </a:cubicBezTo>
                    <a:close/>
                  </a:path>
                </a:pathLst>
              </a:custGeom>
              <a:solidFill>
                <a:srgbClr val="E16E6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AE1BC9E-921A-0CFC-5E87-19803BFD0B20}"/>
                  </a:ext>
                </a:extLst>
              </p:cNvPr>
              <p:cNvSpPr/>
              <p:nvPr/>
            </p:nvSpPr>
            <p:spPr>
              <a:xfrm>
                <a:off x="6030701" y="2337931"/>
                <a:ext cx="27432" cy="809244"/>
              </a:xfrm>
              <a:custGeom>
                <a:avLst/>
                <a:gdLst>
                  <a:gd name="connsiteX0" fmla="*/ 14130 w 27432"/>
                  <a:gd name="connsiteY0" fmla="*/ 817709 h 809244"/>
                  <a:gd name="connsiteX1" fmla="*/ 414 w 27432"/>
                  <a:gd name="connsiteY1" fmla="*/ 803993 h 809244"/>
                  <a:gd name="connsiteX2" fmla="*/ 414 w 27432"/>
                  <a:gd name="connsiteY2" fmla="*/ 751049 h 809244"/>
                  <a:gd name="connsiteX3" fmla="*/ 17051 w 27432"/>
                  <a:gd name="connsiteY3" fmla="*/ 741078 h 809244"/>
                  <a:gd name="connsiteX4" fmla="*/ 27022 w 27432"/>
                  <a:gd name="connsiteY4" fmla="*/ 751049 h 809244"/>
                  <a:gd name="connsiteX5" fmla="*/ 27022 w 27432"/>
                  <a:gd name="connsiteY5" fmla="*/ 803993 h 809244"/>
                  <a:gd name="connsiteX6" fmla="*/ 14130 w 27432"/>
                  <a:gd name="connsiteY6" fmla="*/ 817709 h 809244"/>
                  <a:gd name="connsiteX7" fmla="*/ 14130 w 27432"/>
                  <a:gd name="connsiteY7" fmla="*/ 711959 h 809244"/>
                  <a:gd name="connsiteX8" fmla="*/ 414 w 27432"/>
                  <a:gd name="connsiteY8" fmla="*/ 698243 h 809244"/>
                  <a:gd name="connsiteX9" fmla="*/ 414 w 27432"/>
                  <a:gd name="connsiteY9" fmla="*/ 645436 h 809244"/>
                  <a:gd name="connsiteX10" fmla="*/ 10385 w 27432"/>
                  <a:gd name="connsiteY10" fmla="*/ 628798 h 809244"/>
                  <a:gd name="connsiteX11" fmla="*/ 27022 w 27432"/>
                  <a:gd name="connsiteY11" fmla="*/ 638770 h 809244"/>
                  <a:gd name="connsiteX12" fmla="*/ 27022 w 27432"/>
                  <a:gd name="connsiteY12" fmla="*/ 645436 h 809244"/>
                  <a:gd name="connsiteX13" fmla="*/ 27022 w 27432"/>
                  <a:gd name="connsiteY13" fmla="*/ 698243 h 809244"/>
                  <a:gd name="connsiteX14" fmla="*/ 14130 w 27432"/>
                  <a:gd name="connsiteY14" fmla="*/ 711959 h 809244"/>
                  <a:gd name="connsiteX15" fmla="*/ 14130 w 27432"/>
                  <a:gd name="connsiteY15" fmla="*/ 606071 h 809244"/>
                  <a:gd name="connsiteX16" fmla="*/ 414 w 27432"/>
                  <a:gd name="connsiteY16" fmla="*/ 592355 h 809244"/>
                  <a:gd name="connsiteX17" fmla="*/ 414 w 27432"/>
                  <a:gd name="connsiteY17" fmla="*/ 539411 h 809244"/>
                  <a:gd name="connsiteX18" fmla="*/ 17051 w 27432"/>
                  <a:gd name="connsiteY18" fmla="*/ 529440 h 809244"/>
                  <a:gd name="connsiteX19" fmla="*/ 27022 w 27432"/>
                  <a:gd name="connsiteY19" fmla="*/ 539411 h 809244"/>
                  <a:gd name="connsiteX20" fmla="*/ 27022 w 27432"/>
                  <a:gd name="connsiteY20" fmla="*/ 592355 h 809244"/>
                  <a:gd name="connsiteX21" fmla="*/ 14130 w 27432"/>
                  <a:gd name="connsiteY21" fmla="*/ 606071 h 809244"/>
                  <a:gd name="connsiteX22" fmla="*/ 14130 w 27432"/>
                  <a:gd name="connsiteY22" fmla="*/ 500321 h 809244"/>
                  <a:gd name="connsiteX23" fmla="*/ 414 w 27432"/>
                  <a:gd name="connsiteY23" fmla="*/ 486605 h 809244"/>
                  <a:gd name="connsiteX24" fmla="*/ 414 w 27432"/>
                  <a:gd name="connsiteY24" fmla="*/ 434073 h 809244"/>
                  <a:gd name="connsiteX25" fmla="*/ 17051 w 27432"/>
                  <a:gd name="connsiteY25" fmla="*/ 424101 h 809244"/>
                  <a:gd name="connsiteX26" fmla="*/ 27022 w 27432"/>
                  <a:gd name="connsiteY26" fmla="*/ 434073 h 809244"/>
                  <a:gd name="connsiteX27" fmla="*/ 27022 w 27432"/>
                  <a:gd name="connsiteY27" fmla="*/ 487565 h 809244"/>
                  <a:gd name="connsiteX28" fmla="*/ 14130 w 27432"/>
                  <a:gd name="connsiteY28" fmla="*/ 500321 h 809244"/>
                  <a:gd name="connsiteX29" fmla="*/ 14130 w 27432"/>
                  <a:gd name="connsiteY29" fmla="*/ 394570 h 809244"/>
                  <a:gd name="connsiteX30" fmla="*/ 414 w 27432"/>
                  <a:gd name="connsiteY30" fmla="*/ 380854 h 809244"/>
                  <a:gd name="connsiteX31" fmla="*/ 414 w 27432"/>
                  <a:gd name="connsiteY31" fmla="*/ 328048 h 809244"/>
                  <a:gd name="connsiteX32" fmla="*/ 10385 w 27432"/>
                  <a:gd name="connsiteY32" fmla="*/ 311410 h 809244"/>
                  <a:gd name="connsiteX33" fmla="*/ 27022 w 27432"/>
                  <a:gd name="connsiteY33" fmla="*/ 321382 h 809244"/>
                  <a:gd name="connsiteX34" fmla="*/ 27022 w 27432"/>
                  <a:gd name="connsiteY34" fmla="*/ 328048 h 809244"/>
                  <a:gd name="connsiteX35" fmla="*/ 27022 w 27432"/>
                  <a:gd name="connsiteY35" fmla="*/ 380854 h 809244"/>
                  <a:gd name="connsiteX36" fmla="*/ 14130 w 27432"/>
                  <a:gd name="connsiteY36" fmla="*/ 394570 h 809244"/>
                  <a:gd name="connsiteX37" fmla="*/ 14130 w 27432"/>
                  <a:gd name="connsiteY37" fmla="*/ 288683 h 809244"/>
                  <a:gd name="connsiteX38" fmla="*/ 414 w 27432"/>
                  <a:gd name="connsiteY38" fmla="*/ 274967 h 809244"/>
                  <a:gd name="connsiteX39" fmla="*/ 414 w 27432"/>
                  <a:gd name="connsiteY39" fmla="*/ 222023 h 809244"/>
                  <a:gd name="connsiteX40" fmla="*/ 17051 w 27432"/>
                  <a:gd name="connsiteY40" fmla="*/ 212051 h 809244"/>
                  <a:gd name="connsiteX41" fmla="*/ 27022 w 27432"/>
                  <a:gd name="connsiteY41" fmla="*/ 222023 h 809244"/>
                  <a:gd name="connsiteX42" fmla="*/ 27022 w 27432"/>
                  <a:gd name="connsiteY42" fmla="*/ 274967 h 809244"/>
                  <a:gd name="connsiteX43" fmla="*/ 14130 w 27432"/>
                  <a:gd name="connsiteY43" fmla="*/ 288683 h 809244"/>
                  <a:gd name="connsiteX44" fmla="*/ 14130 w 27432"/>
                  <a:gd name="connsiteY44" fmla="*/ 182932 h 809244"/>
                  <a:gd name="connsiteX45" fmla="*/ 414 w 27432"/>
                  <a:gd name="connsiteY45" fmla="*/ 169216 h 809244"/>
                  <a:gd name="connsiteX46" fmla="*/ 414 w 27432"/>
                  <a:gd name="connsiteY46" fmla="*/ 117233 h 809244"/>
                  <a:gd name="connsiteX47" fmla="*/ 10385 w 27432"/>
                  <a:gd name="connsiteY47" fmla="*/ 100595 h 809244"/>
                  <a:gd name="connsiteX48" fmla="*/ 27022 w 27432"/>
                  <a:gd name="connsiteY48" fmla="*/ 110567 h 809244"/>
                  <a:gd name="connsiteX49" fmla="*/ 27022 w 27432"/>
                  <a:gd name="connsiteY49" fmla="*/ 117233 h 809244"/>
                  <a:gd name="connsiteX50" fmla="*/ 27022 w 27432"/>
                  <a:gd name="connsiteY50" fmla="*/ 170177 h 809244"/>
                  <a:gd name="connsiteX51" fmla="*/ 14130 w 27432"/>
                  <a:gd name="connsiteY51" fmla="*/ 182932 h 809244"/>
                  <a:gd name="connsiteX52" fmla="*/ 14130 w 27432"/>
                  <a:gd name="connsiteY52" fmla="*/ 77045 h 809244"/>
                  <a:gd name="connsiteX53" fmla="*/ 414 w 27432"/>
                  <a:gd name="connsiteY53" fmla="*/ 63329 h 809244"/>
                  <a:gd name="connsiteX54" fmla="*/ 414 w 27432"/>
                  <a:gd name="connsiteY54" fmla="*/ 10385 h 809244"/>
                  <a:gd name="connsiteX55" fmla="*/ 17051 w 27432"/>
                  <a:gd name="connsiteY55" fmla="*/ 414 h 809244"/>
                  <a:gd name="connsiteX56" fmla="*/ 27022 w 27432"/>
                  <a:gd name="connsiteY56" fmla="*/ 10385 h 809244"/>
                  <a:gd name="connsiteX57" fmla="*/ 27022 w 27432"/>
                  <a:gd name="connsiteY57" fmla="*/ 63329 h 809244"/>
                  <a:gd name="connsiteX58" fmla="*/ 14130 w 27432"/>
                  <a:gd name="connsiteY58" fmla="*/ 77045 h 80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7432" h="809244">
                    <a:moveTo>
                      <a:pt x="14130" y="817709"/>
                    </a:moveTo>
                    <a:cubicBezTo>
                      <a:pt x="6558" y="817709"/>
                      <a:pt x="414" y="811564"/>
                      <a:pt x="414" y="803993"/>
                    </a:cubicBezTo>
                    <a:lnTo>
                      <a:pt x="414" y="751049"/>
                    </a:lnTo>
                    <a:cubicBezTo>
                      <a:pt x="2251" y="743697"/>
                      <a:pt x="9699" y="739240"/>
                      <a:pt x="17051" y="741078"/>
                    </a:cubicBezTo>
                    <a:cubicBezTo>
                      <a:pt x="21961" y="742312"/>
                      <a:pt x="25788" y="746139"/>
                      <a:pt x="27022" y="751049"/>
                    </a:cubicBezTo>
                    <a:lnTo>
                      <a:pt x="27022" y="803993"/>
                    </a:lnTo>
                    <a:cubicBezTo>
                      <a:pt x="27036" y="811263"/>
                      <a:pt x="21385" y="817270"/>
                      <a:pt x="14130" y="817709"/>
                    </a:cubicBezTo>
                    <a:close/>
                    <a:moveTo>
                      <a:pt x="14130" y="711959"/>
                    </a:moveTo>
                    <a:cubicBezTo>
                      <a:pt x="6558" y="711959"/>
                      <a:pt x="414" y="705814"/>
                      <a:pt x="414" y="698243"/>
                    </a:cubicBezTo>
                    <a:lnTo>
                      <a:pt x="414" y="645436"/>
                    </a:lnTo>
                    <a:cubicBezTo>
                      <a:pt x="-1424" y="638084"/>
                      <a:pt x="3033" y="630636"/>
                      <a:pt x="10385" y="628798"/>
                    </a:cubicBezTo>
                    <a:cubicBezTo>
                      <a:pt x="17737" y="626961"/>
                      <a:pt x="25185" y="631418"/>
                      <a:pt x="27022" y="638770"/>
                    </a:cubicBezTo>
                    <a:cubicBezTo>
                      <a:pt x="27571" y="640951"/>
                      <a:pt x="27571" y="643242"/>
                      <a:pt x="27022" y="645436"/>
                    </a:cubicBezTo>
                    <a:lnTo>
                      <a:pt x="27022" y="698243"/>
                    </a:lnTo>
                    <a:cubicBezTo>
                      <a:pt x="27036" y="705512"/>
                      <a:pt x="21385" y="711520"/>
                      <a:pt x="14130" y="711959"/>
                    </a:cubicBezTo>
                    <a:close/>
                    <a:moveTo>
                      <a:pt x="14130" y="606071"/>
                    </a:moveTo>
                    <a:cubicBezTo>
                      <a:pt x="6558" y="606071"/>
                      <a:pt x="414" y="599926"/>
                      <a:pt x="414" y="592355"/>
                    </a:cubicBezTo>
                    <a:lnTo>
                      <a:pt x="414" y="539411"/>
                    </a:lnTo>
                    <a:cubicBezTo>
                      <a:pt x="2251" y="532060"/>
                      <a:pt x="9699" y="527602"/>
                      <a:pt x="17051" y="529440"/>
                    </a:cubicBezTo>
                    <a:cubicBezTo>
                      <a:pt x="21961" y="530674"/>
                      <a:pt x="25788" y="534501"/>
                      <a:pt x="27022" y="539411"/>
                    </a:cubicBezTo>
                    <a:lnTo>
                      <a:pt x="27022" y="592355"/>
                    </a:lnTo>
                    <a:cubicBezTo>
                      <a:pt x="27036" y="599625"/>
                      <a:pt x="21385" y="605632"/>
                      <a:pt x="14130" y="606071"/>
                    </a:cubicBezTo>
                    <a:close/>
                    <a:moveTo>
                      <a:pt x="14130" y="500321"/>
                    </a:moveTo>
                    <a:cubicBezTo>
                      <a:pt x="6558" y="500321"/>
                      <a:pt x="414" y="494176"/>
                      <a:pt x="414" y="486605"/>
                    </a:cubicBezTo>
                    <a:lnTo>
                      <a:pt x="414" y="434073"/>
                    </a:lnTo>
                    <a:cubicBezTo>
                      <a:pt x="2251" y="426721"/>
                      <a:pt x="9699" y="422263"/>
                      <a:pt x="17051" y="424101"/>
                    </a:cubicBezTo>
                    <a:cubicBezTo>
                      <a:pt x="21961" y="425335"/>
                      <a:pt x="25788" y="429162"/>
                      <a:pt x="27022" y="434073"/>
                    </a:cubicBezTo>
                    <a:lnTo>
                      <a:pt x="27022" y="487565"/>
                    </a:lnTo>
                    <a:cubicBezTo>
                      <a:pt x="26556" y="494450"/>
                      <a:pt x="21029" y="499923"/>
                      <a:pt x="14130" y="500321"/>
                    </a:cubicBezTo>
                    <a:close/>
                    <a:moveTo>
                      <a:pt x="14130" y="394570"/>
                    </a:moveTo>
                    <a:cubicBezTo>
                      <a:pt x="6558" y="394570"/>
                      <a:pt x="414" y="388426"/>
                      <a:pt x="414" y="380854"/>
                    </a:cubicBezTo>
                    <a:lnTo>
                      <a:pt x="414" y="328048"/>
                    </a:lnTo>
                    <a:cubicBezTo>
                      <a:pt x="-1424" y="320696"/>
                      <a:pt x="3033" y="313248"/>
                      <a:pt x="10385" y="311410"/>
                    </a:cubicBezTo>
                    <a:cubicBezTo>
                      <a:pt x="17737" y="309572"/>
                      <a:pt x="25185" y="314030"/>
                      <a:pt x="27022" y="321382"/>
                    </a:cubicBezTo>
                    <a:cubicBezTo>
                      <a:pt x="27571" y="323563"/>
                      <a:pt x="27571" y="325853"/>
                      <a:pt x="27022" y="328048"/>
                    </a:cubicBezTo>
                    <a:lnTo>
                      <a:pt x="27022" y="380854"/>
                    </a:lnTo>
                    <a:cubicBezTo>
                      <a:pt x="27036" y="388124"/>
                      <a:pt x="21385" y="394132"/>
                      <a:pt x="14130" y="394570"/>
                    </a:cubicBezTo>
                    <a:close/>
                    <a:moveTo>
                      <a:pt x="14130" y="288683"/>
                    </a:moveTo>
                    <a:cubicBezTo>
                      <a:pt x="6558" y="288683"/>
                      <a:pt x="414" y="282538"/>
                      <a:pt x="414" y="274967"/>
                    </a:cubicBezTo>
                    <a:lnTo>
                      <a:pt x="414" y="222023"/>
                    </a:lnTo>
                    <a:cubicBezTo>
                      <a:pt x="2251" y="214671"/>
                      <a:pt x="9699" y="210214"/>
                      <a:pt x="17051" y="212051"/>
                    </a:cubicBezTo>
                    <a:cubicBezTo>
                      <a:pt x="21961" y="213286"/>
                      <a:pt x="25788" y="217113"/>
                      <a:pt x="27022" y="222023"/>
                    </a:cubicBezTo>
                    <a:lnTo>
                      <a:pt x="27022" y="274967"/>
                    </a:lnTo>
                    <a:cubicBezTo>
                      <a:pt x="27036" y="282236"/>
                      <a:pt x="21385" y="288244"/>
                      <a:pt x="14130" y="288683"/>
                    </a:cubicBezTo>
                    <a:close/>
                    <a:moveTo>
                      <a:pt x="14130" y="182932"/>
                    </a:moveTo>
                    <a:cubicBezTo>
                      <a:pt x="6558" y="182932"/>
                      <a:pt x="414" y="176788"/>
                      <a:pt x="414" y="169216"/>
                    </a:cubicBezTo>
                    <a:lnTo>
                      <a:pt x="414" y="117233"/>
                    </a:lnTo>
                    <a:cubicBezTo>
                      <a:pt x="-1424" y="109881"/>
                      <a:pt x="3033" y="102433"/>
                      <a:pt x="10385" y="100595"/>
                    </a:cubicBezTo>
                    <a:cubicBezTo>
                      <a:pt x="17737" y="98757"/>
                      <a:pt x="25185" y="103215"/>
                      <a:pt x="27022" y="110567"/>
                    </a:cubicBezTo>
                    <a:cubicBezTo>
                      <a:pt x="27571" y="112748"/>
                      <a:pt x="27571" y="115038"/>
                      <a:pt x="27022" y="117233"/>
                    </a:cubicBezTo>
                    <a:lnTo>
                      <a:pt x="27022" y="170177"/>
                    </a:lnTo>
                    <a:cubicBezTo>
                      <a:pt x="26556" y="177062"/>
                      <a:pt x="21029" y="182535"/>
                      <a:pt x="14130" y="182932"/>
                    </a:cubicBezTo>
                    <a:close/>
                    <a:moveTo>
                      <a:pt x="14130" y="77045"/>
                    </a:moveTo>
                    <a:cubicBezTo>
                      <a:pt x="6558" y="77045"/>
                      <a:pt x="414" y="70900"/>
                      <a:pt x="414" y="63329"/>
                    </a:cubicBezTo>
                    <a:lnTo>
                      <a:pt x="414" y="10385"/>
                    </a:lnTo>
                    <a:cubicBezTo>
                      <a:pt x="2251" y="3033"/>
                      <a:pt x="9699" y="-1424"/>
                      <a:pt x="17051" y="414"/>
                    </a:cubicBezTo>
                    <a:cubicBezTo>
                      <a:pt x="21961" y="1648"/>
                      <a:pt x="25788" y="5475"/>
                      <a:pt x="27022" y="10385"/>
                    </a:cubicBezTo>
                    <a:lnTo>
                      <a:pt x="27022" y="63329"/>
                    </a:lnTo>
                    <a:cubicBezTo>
                      <a:pt x="27036" y="70599"/>
                      <a:pt x="21385" y="76606"/>
                      <a:pt x="14130" y="7704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3716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11F87DBA-24C4-9B1C-B233-685CA454BA09}"/>
                  </a:ext>
                </a:extLst>
              </p:cNvPr>
              <p:cNvSpPr/>
              <p:nvPr/>
            </p:nvSpPr>
            <p:spPr>
              <a:xfrm>
                <a:off x="5980091" y="3197474"/>
                <a:ext cx="123444" cy="123444"/>
              </a:xfrm>
              <a:custGeom>
                <a:avLst/>
                <a:gdLst>
                  <a:gd name="connsiteX0" fmla="*/ 129205 w 123444"/>
                  <a:gd name="connsiteY0" fmla="*/ 64465 h 123444"/>
                  <a:gd name="connsiteX1" fmla="*/ 64740 w 123444"/>
                  <a:gd name="connsiteY1" fmla="*/ 129205 h 123444"/>
                  <a:gd name="connsiteX2" fmla="*/ 0 w 123444"/>
                  <a:gd name="connsiteY2" fmla="*/ 64740 h 123444"/>
                  <a:gd name="connsiteX3" fmla="*/ 64465 w 123444"/>
                  <a:gd name="connsiteY3" fmla="*/ 0 h 123444"/>
                  <a:gd name="connsiteX4" fmla="*/ 64740 w 123444"/>
                  <a:gd name="connsiteY4" fmla="*/ 0 h 123444"/>
                  <a:gd name="connsiteX5" fmla="*/ 129205 w 123444"/>
                  <a:gd name="connsiteY5" fmla="*/ 64465 h 12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444" h="123444">
                    <a:moveTo>
                      <a:pt x="129205" y="64465"/>
                    </a:moveTo>
                    <a:cubicBezTo>
                      <a:pt x="129287" y="100141"/>
                      <a:pt x="100415" y="129122"/>
                      <a:pt x="64740" y="129205"/>
                    </a:cubicBezTo>
                    <a:cubicBezTo>
                      <a:pt x="29064" y="129287"/>
                      <a:pt x="82" y="100415"/>
                      <a:pt x="0" y="64740"/>
                    </a:cubicBezTo>
                    <a:cubicBezTo>
                      <a:pt x="-82" y="29064"/>
                      <a:pt x="28790" y="82"/>
                      <a:pt x="64465" y="0"/>
                    </a:cubicBezTo>
                    <a:cubicBezTo>
                      <a:pt x="64561" y="0"/>
                      <a:pt x="64643" y="0"/>
                      <a:pt x="64740" y="0"/>
                    </a:cubicBezTo>
                    <a:cubicBezTo>
                      <a:pt x="100346" y="0"/>
                      <a:pt x="129205" y="28859"/>
                      <a:pt x="129205" y="6446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67EE32B4-43F7-7EE7-7C19-57B4E239D07B}"/>
                  </a:ext>
                </a:extLst>
              </p:cNvPr>
              <p:cNvSpPr/>
              <p:nvPr/>
            </p:nvSpPr>
            <p:spPr>
              <a:xfrm>
                <a:off x="5600980" y="1200833"/>
                <a:ext cx="877824" cy="987552"/>
              </a:xfrm>
              <a:custGeom>
                <a:avLst/>
                <a:gdLst>
                  <a:gd name="connsiteX0" fmla="*/ 849158 w 877824"/>
                  <a:gd name="connsiteY0" fmla="*/ 222202 h 987552"/>
                  <a:gd name="connsiteX1" fmla="*/ 482255 w 877824"/>
                  <a:gd name="connsiteY1" fmla="*/ 10290 h 987552"/>
                  <a:gd name="connsiteX2" fmla="*/ 405445 w 877824"/>
                  <a:gd name="connsiteY2" fmla="*/ 10290 h 987552"/>
                  <a:gd name="connsiteX3" fmla="*/ 38405 w 877824"/>
                  <a:gd name="connsiteY3" fmla="*/ 222202 h 987552"/>
                  <a:gd name="connsiteX4" fmla="*/ 0 w 877824"/>
                  <a:gd name="connsiteY4" fmla="*/ 288725 h 987552"/>
                  <a:gd name="connsiteX5" fmla="*/ 0 w 877824"/>
                  <a:gd name="connsiteY5" fmla="*/ 712412 h 987552"/>
                  <a:gd name="connsiteX6" fmla="*/ 38405 w 877824"/>
                  <a:gd name="connsiteY6" fmla="*/ 779072 h 987552"/>
                  <a:gd name="connsiteX7" fmla="*/ 405445 w 877824"/>
                  <a:gd name="connsiteY7" fmla="*/ 990847 h 987552"/>
                  <a:gd name="connsiteX8" fmla="*/ 482255 w 877824"/>
                  <a:gd name="connsiteY8" fmla="*/ 990847 h 987552"/>
                  <a:gd name="connsiteX9" fmla="*/ 849158 w 877824"/>
                  <a:gd name="connsiteY9" fmla="*/ 779072 h 987552"/>
                  <a:gd name="connsiteX10" fmla="*/ 887700 w 877824"/>
                  <a:gd name="connsiteY10" fmla="*/ 712412 h 987552"/>
                  <a:gd name="connsiteX11" fmla="*/ 887700 w 877824"/>
                  <a:gd name="connsiteY11" fmla="*/ 288725 h 987552"/>
                  <a:gd name="connsiteX12" fmla="*/ 849158 w 877824"/>
                  <a:gd name="connsiteY12" fmla="*/ 222202 h 987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7824" h="987552">
                    <a:moveTo>
                      <a:pt x="849158" y="222202"/>
                    </a:moveTo>
                    <a:lnTo>
                      <a:pt x="482255" y="10290"/>
                    </a:lnTo>
                    <a:cubicBezTo>
                      <a:pt x="458485" y="-3430"/>
                      <a:pt x="429215" y="-3430"/>
                      <a:pt x="405445" y="10290"/>
                    </a:cubicBezTo>
                    <a:lnTo>
                      <a:pt x="38405" y="222202"/>
                    </a:lnTo>
                    <a:cubicBezTo>
                      <a:pt x="14662" y="235946"/>
                      <a:pt x="28" y="261293"/>
                      <a:pt x="0" y="288725"/>
                    </a:cubicBezTo>
                    <a:lnTo>
                      <a:pt x="0" y="712412"/>
                    </a:lnTo>
                    <a:cubicBezTo>
                      <a:pt x="41" y="739885"/>
                      <a:pt x="14662" y="765260"/>
                      <a:pt x="38405" y="779072"/>
                    </a:cubicBezTo>
                    <a:lnTo>
                      <a:pt x="405445" y="990847"/>
                    </a:lnTo>
                    <a:cubicBezTo>
                      <a:pt x="429215" y="1004563"/>
                      <a:pt x="458485" y="1004563"/>
                      <a:pt x="482255" y="990847"/>
                    </a:cubicBezTo>
                    <a:lnTo>
                      <a:pt x="849158" y="779072"/>
                    </a:lnTo>
                    <a:cubicBezTo>
                      <a:pt x="872982" y="765315"/>
                      <a:pt x="887659" y="739913"/>
                      <a:pt x="887700" y="712412"/>
                    </a:cubicBezTo>
                    <a:lnTo>
                      <a:pt x="887700" y="288725"/>
                    </a:lnTo>
                    <a:cubicBezTo>
                      <a:pt x="887700" y="261252"/>
                      <a:pt x="872996" y="235863"/>
                      <a:pt x="849158" y="22220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7D68748-13E9-A053-6560-9C70E4196104}"/>
                  </a:ext>
                </a:extLst>
              </p:cNvPr>
              <p:cNvSpPr/>
              <p:nvPr/>
            </p:nvSpPr>
            <p:spPr>
              <a:xfrm>
                <a:off x="5692602" y="1304595"/>
                <a:ext cx="699516" cy="781812"/>
              </a:xfrm>
              <a:custGeom>
                <a:avLst/>
                <a:gdLst>
                  <a:gd name="connsiteX0" fmla="*/ 704318 w 699516"/>
                  <a:gd name="connsiteY0" fmla="*/ 563798 h 781812"/>
                  <a:gd name="connsiteX1" fmla="*/ 704318 w 699516"/>
                  <a:gd name="connsiteY1" fmla="*/ 229814 h 781812"/>
                  <a:gd name="connsiteX2" fmla="*/ 672909 w 699516"/>
                  <a:gd name="connsiteY2" fmla="*/ 174950 h 781812"/>
                  <a:gd name="connsiteX3" fmla="*/ 383638 w 699516"/>
                  <a:gd name="connsiteY3" fmla="*/ 8437 h 781812"/>
                  <a:gd name="connsiteX4" fmla="*/ 320819 w 699516"/>
                  <a:gd name="connsiteY4" fmla="*/ 8437 h 781812"/>
                  <a:gd name="connsiteX5" fmla="*/ 31411 w 699516"/>
                  <a:gd name="connsiteY5" fmla="*/ 175361 h 781812"/>
                  <a:gd name="connsiteX6" fmla="*/ 2 w 699516"/>
                  <a:gd name="connsiteY6" fmla="*/ 230225 h 781812"/>
                  <a:gd name="connsiteX7" fmla="*/ 2 w 699516"/>
                  <a:gd name="connsiteY7" fmla="*/ 564210 h 781812"/>
                  <a:gd name="connsiteX8" fmla="*/ 31411 w 699516"/>
                  <a:gd name="connsiteY8" fmla="*/ 619074 h 781812"/>
                  <a:gd name="connsiteX9" fmla="*/ 320682 w 699516"/>
                  <a:gd name="connsiteY9" fmla="*/ 785997 h 781812"/>
                  <a:gd name="connsiteX10" fmla="*/ 383501 w 699516"/>
                  <a:gd name="connsiteY10" fmla="*/ 785997 h 781812"/>
                  <a:gd name="connsiteX11" fmla="*/ 672772 w 699516"/>
                  <a:gd name="connsiteY11" fmla="*/ 619074 h 781812"/>
                  <a:gd name="connsiteX12" fmla="*/ 704318 w 699516"/>
                  <a:gd name="connsiteY12" fmla="*/ 563798 h 781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99516" h="781812">
                    <a:moveTo>
                      <a:pt x="704318" y="563798"/>
                    </a:moveTo>
                    <a:lnTo>
                      <a:pt x="704318" y="229814"/>
                    </a:lnTo>
                    <a:cubicBezTo>
                      <a:pt x="704428" y="207223"/>
                      <a:pt x="692440" y="186293"/>
                      <a:pt x="672909" y="174950"/>
                    </a:cubicBezTo>
                    <a:lnTo>
                      <a:pt x="383638" y="8437"/>
                    </a:lnTo>
                    <a:cubicBezTo>
                      <a:pt x="364203" y="-2812"/>
                      <a:pt x="340241" y="-2812"/>
                      <a:pt x="320819" y="8437"/>
                    </a:cubicBezTo>
                    <a:lnTo>
                      <a:pt x="31411" y="175361"/>
                    </a:lnTo>
                    <a:cubicBezTo>
                      <a:pt x="11825" y="186663"/>
                      <a:pt x="-163" y="207621"/>
                      <a:pt x="2" y="230225"/>
                    </a:cubicBezTo>
                    <a:lnTo>
                      <a:pt x="2" y="564210"/>
                    </a:lnTo>
                    <a:cubicBezTo>
                      <a:pt x="-163" y="586814"/>
                      <a:pt x="11825" y="607772"/>
                      <a:pt x="31411" y="619074"/>
                    </a:cubicBezTo>
                    <a:lnTo>
                      <a:pt x="320682" y="785997"/>
                    </a:lnTo>
                    <a:cubicBezTo>
                      <a:pt x="340117" y="797245"/>
                      <a:pt x="364079" y="797245"/>
                      <a:pt x="383501" y="785997"/>
                    </a:cubicBezTo>
                    <a:lnTo>
                      <a:pt x="672772" y="619074"/>
                    </a:lnTo>
                    <a:cubicBezTo>
                      <a:pt x="692495" y="607689"/>
                      <a:pt x="704552" y="586567"/>
                      <a:pt x="704318" y="56379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4C250B7-5761-E175-51D7-94C1B636FDE1}"/>
                  </a:ext>
                </a:extLst>
              </p:cNvPr>
              <p:cNvGrpSpPr/>
              <p:nvPr/>
            </p:nvGrpSpPr>
            <p:grpSpPr>
              <a:xfrm>
                <a:off x="5860642" y="1470777"/>
                <a:ext cx="367525" cy="434924"/>
                <a:chOff x="5917161" y="1470777"/>
                <a:chExt cx="367525" cy="434924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15D18BA5-46AC-960C-43C8-5E290716553D}"/>
                    </a:ext>
                  </a:extLst>
                </p:cNvPr>
                <p:cNvSpPr/>
                <p:nvPr/>
              </p:nvSpPr>
              <p:spPr>
                <a:xfrm>
                  <a:off x="5988325" y="1565264"/>
                  <a:ext cx="219456" cy="260604"/>
                </a:xfrm>
                <a:custGeom>
                  <a:avLst/>
                  <a:gdLst>
                    <a:gd name="connsiteX0" fmla="*/ 189148 w 219456"/>
                    <a:gd name="connsiteY0" fmla="*/ 196556 h 260604"/>
                    <a:gd name="connsiteX1" fmla="*/ 196555 w 219456"/>
                    <a:gd name="connsiteY1" fmla="*/ 36888 h 260604"/>
                    <a:gd name="connsiteX2" fmla="*/ 36900 w 219456"/>
                    <a:gd name="connsiteY2" fmla="*/ 29481 h 260604"/>
                    <a:gd name="connsiteX3" fmla="*/ 29480 w 219456"/>
                    <a:gd name="connsiteY3" fmla="*/ 189149 h 260604"/>
                    <a:gd name="connsiteX4" fmla="*/ 38272 w 219456"/>
                    <a:gd name="connsiteY4" fmla="*/ 197790 h 260604"/>
                    <a:gd name="connsiteX5" fmla="*/ 54182 w 219456"/>
                    <a:gd name="connsiteY5" fmla="*/ 254575 h 260604"/>
                    <a:gd name="connsiteX6" fmla="*/ 56240 w 219456"/>
                    <a:gd name="connsiteY6" fmla="*/ 259787 h 260604"/>
                    <a:gd name="connsiteX7" fmla="*/ 61177 w 219456"/>
                    <a:gd name="connsiteY7" fmla="*/ 261844 h 260604"/>
                    <a:gd name="connsiteX8" fmla="*/ 165145 w 219456"/>
                    <a:gd name="connsiteY8" fmla="*/ 261844 h 260604"/>
                    <a:gd name="connsiteX9" fmla="*/ 170082 w 219456"/>
                    <a:gd name="connsiteY9" fmla="*/ 259787 h 260604"/>
                    <a:gd name="connsiteX10" fmla="*/ 172003 w 219456"/>
                    <a:gd name="connsiteY10" fmla="*/ 254575 h 260604"/>
                    <a:gd name="connsiteX11" fmla="*/ 187913 w 219456"/>
                    <a:gd name="connsiteY11" fmla="*/ 197790 h 260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19456" h="260604">
                      <a:moveTo>
                        <a:pt x="189148" y="196556"/>
                      </a:moveTo>
                      <a:cubicBezTo>
                        <a:pt x="235288" y="154516"/>
                        <a:pt x="238608" y="83029"/>
                        <a:pt x="196555" y="36888"/>
                      </a:cubicBezTo>
                      <a:cubicBezTo>
                        <a:pt x="154515" y="-9239"/>
                        <a:pt x="83027" y="-12558"/>
                        <a:pt x="36900" y="29481"/>
                      </a:cubicBezTo>
                      <a:cubicBezTo>
                        <a:pt x="-9240" y="71535"/>
                        <a:pt x="-12560" y="143009"/>
                        <a:pt x="29480" y="189149"/>
                      </a:cubicBezTo>
                      <a:cubicBezTo>
                        <a:pt x="32251" y="192181"/>
                        <a:pt x="35186" y="195075"/>
                        <a:pt x="38272" y="197790"/>
                      </a:cubicBezTo>
                      <a:cubicBezTo>
                        <a:pt x="56240" y="215758"/>
                        <a:pt x="54594" y="254163"/>
                        <a:pt x="54182" y="254575"/>
                      </a:cubicBezTo>
                      <a:cubicBezTo>
                        <a:pt x="54073" y="256522"/>
                        <a:pt x="54827" y="258429"/>
                        <a:pt x="56240" y="259787"/>
                      </a:cubicBezTo>
                      <a:cubicBezTo>
                        <a:pt x="57584" y="261048"/>
                        <a:pt x="59340" y="261789"/>
                        <a:pt x="61177" y="261844"/>
                      </a:cubicBezTo>
                      <a:lnTo>
                        <a:pt x="165145" y="261844"/>
                      </a:lnTo>
                      <a:cubicBezTo>
                        <a:pt x="166997" y="261858"/>
                        <a:pt x="168779" y="261117"/>
                        <a:pt x="170082" y="259787"/>
                      </a:cubicBezTo>
                      <a:cubicBezTo>
                        <a:pt x="171303" y="258319"/>
                        <a:pt x="171975" y="256481"/>
                        <a:pt x="172003" y="254575"/>
                      </a:cubicBezTo>
                      <a:cubicBezTo>
                        <a:pt x="172003" y="254575"/>
                        <a:pt x="170082" y="215758"/>
                        <a:pt x="187913" y="197790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47B95565-D718-921E-7FEF-FADFD07C9B08}"/>
                    </a:ext>
                  </a:extLst>
                </p:cNvPr>
                <p:cNvSpPr/>
                <p:nvPr/>
              </p:nvSpPr>
              <p:spPr>
                <a:xfrm>
                  <a:off x="6040339" y="1834652"/>
                  <a:ext cx="109728" cy="27432"/>
                </a:xfrm>
                <a:custGeom>
                  <a:avLst/>
                  <a:gdLst>
                    <a:gd name="connsiteX0" fmla="*/ 123281 w 109728"/>
                    <a:gd name="connsiteY0" fmla="*/ 17008 h 27432"/>
                    <a:gd name="connsiteX1" fmla="*/ 106136 w 109728"/>
                    <a:gd name="connsiteY1" fmla="*/ 0 h 27432"/>
                    <a:gd name="connsiteX2" fmla="*/ 15611 w 109728"/>
                    <a:gd name="connsiteY2" fmla="*/ 0 h 27432"/>
                    <a:gd name="connsiteX3" fmla="*/ 70 w 109728"/>
                    <a:gd name="connsiteY3" fmla="*/ 18613 h 27432"/>
                    <a:gd name="connsiteX4" fmla="*/ 15611 w 109728"/>
                    <a:gd name="connsiteY4" fmla="*/ 34153 h 27432"/>
                    <a:gd name="connsiteX5" fmla="*/ 105725 w 109728"/>
                    <a:gd name="connsiteY5" fmla="*/ 34153 h 27432"/>
                    <a:gd name="connsiteX6" fmla="*/ 123281 w 109728"/>
                    <a:gd name="connsiteY6" fmla="*/ 17008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728" h="27432">
                      <a:moveTo>
                        <a:pt x="123281" y="17008"/>
                      </a:moveTo>
                      <a:cubicBezTo>
                        <a:pt x="123199" y="7599"/>
                        <a:pt x="115545" y="0"/>
                        <a:pt x="106136" y="0"/>
                      </a:cubicBezTo>
                      <a:lnTo>
                        <a:pt x="15611" y="0"/>
                      </a:lnTo>
                      <a:cubicBezTo>
                        <a:pt x="6174" y="851"/>
                        <a:pt x="-780" y="9176"/>
                        <a:pt x="70" y="18613"/>
                      </a:cubicBezTo>
                      <a:cubicBezTo>
                        <a:pt x="811" y="26870"/>
                        <a:pt x="7354" y="33412"/>
                        <a:pt x="15611" y="34153"/>
                      </a:cubicBezTo>
                      <a:lnTo>
                        <a:pt x="105725" y="34153"/>
                      </a:lnTo>
                      <a:cubicBezTo>
                        <a:pt x="115257" y="34153"/>
                        <a:pt x="123062" y="26541"/>
                        <a:pt x="123281" y="17008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289BCFB2-8F97-135A-C255-DA3954793212}"/>
                    </a:ext>
                  </a:extLst>
                </p:cNvPr>
                <p:cNvSpPr/>
                <p:nvPr/>
              </p:nvSpPr>
              <p:spPr>
                <a:xfrm>
                  <a:off x="6050051" y="1878269"/>
                  <a:ext cx="96012" cy="27432"/>
                </a:xfrm>
                <a:custGeom>
                  <a:avLst/>
                  <a:gdLst>
                    <a:gd name="connsiteX0" fmla="*/ 80787 w 96012"/>
                    <a:gd name="connsiteY0" fmla="*/ 0 h 27432"/>
                    <a:gd name="connsiteX1" fmla="*/ 17145 w 96012"/>
                    <a:gd name="connsiteY1" fmla="*/ 0 h 27432"/>
                    <a:gd name="connsiteX2" fmla="*/ 0 w 96012"/>
                    <a:gd name="connsiteY2" fmla="*/ 17145 h 27432"/>
                    <a:gd name="connsiteX3" fmla="*/ 17145 w 96012"/>
                    <a:gd name="connsiteY3" fmla="*/ 34290 h 27432"/>
                    <a:gd name="connsiteX4" fmla="*/ 80787 w 96012"/>
                    <a:gd name="connsiteY4" fmla="*/ 34290 h 27432"/>
                    <a:gd name="connsiteX5" fmla="*/ 97795 w 96012"/>
                    <a:gd name="connsiteY5" fmla="*/ 17145 h 27432"/>
                    <a:gd name="connsiteX6" fmla="*/ 80924 w 96012"/>
                    <a:gd name="connsiteY6" fmla="*/ 0 h 27432"/>
                    <a:gd name="connsiteX7" fmla="*/ 80787 w 96012"/>
                    <a:gd name="connsiteY7" fmla="*/ 0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6012" h="27432">
                      <a:moveTo>
                        <a:pt x="80787" y="0"/>
                      </a:moveTo>
                      <a:lnTo>
                        <a:pt x="17145" y="0"/>
                      </a:lnTo>
                      <a:cubicBezTo>
                        <a:pt x="7681" y="0"/>
                        <a:pt x="0" y="7681"/>
                        <a:pt x="0" y="17145"/>
                      </a:cubicBezTo>
                      <a:cubicBezTo>
                        <a:pt x="0" y="26609"/>
                        <a:pt x="7681" y="34290"/>
                        <a:pt x="17145" y="34290"/>
                      </a:cubicBezTo>
                      <a:lnTo>
                        <a:pt x="80787" y="34290"/>
                      </a:lnTo>
                      <a:cubicBezTo>
                        <a:pt x="90197" y="34221"/>
                        <a:pt x="97795" y="26554"/>
                        <a:pt x="97795" y="17145"/>
                      </a:cubicBezTo>
                      <a:cubicBezTo>
                        <a:pt x="97878" y="7750"/>
                        <a:pt x="90320" y="82"/>
                        <a:pt x="80924" y="0"/>
                      </a:cubicBezTo>
                      <a:cubicBezTo>
                        <a:pt x="80883" y="0"/>
                        <a:pt x="80828" y="0"/>
                        <a:pt x="80787" y="0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40FBA25F-1FE1-975E-1637-91DBE57BF23D}"/>
                    </a:ext>
                  </a:extLst>
                </p:cNvPr>
                <p:cNvSpPr/>
                <p:nvPr/>
              </p:nvSpPr>
              <p:spPr>
                <a:xfrm>
                  <a:off x="6094491" y="1470777"/>
                  <a:ext cx="13716" cy="54864"/>
                </a:xfrm>
                <a:custGeom>
                  <a:avLst/>
                  <a:gdLst>
                    <a:gd name="connsiteX0" fmla="*/ 13716 w 13716"/>
                    <a:gd name="connsiteY0" fmla="*/ 52934 h 54864"/>
                    <a:gd name="connsiteX1" fmla="*/ 13716 w 13716"/>
                    <a:gd name="connsiteY1" fmla="*/ 5613 h 54864"/>
                    <a:gd name="connsiteX2" fmla="*/ 5486 w 13716"/>
                    <a:gd name="connsiteY2" fmla="*/ 141 h 54864"/>
                    <a:gd name="connsiteX3" fmla="*/ 0 w 13716"/>
                    <a:gd name="connsiteY3" fmla="*/ 5613 h 54864"/>
                    <a:gd name="connsiteX4" fmla="*/ 0 w 13716"/>
                    <a:gd name="connsiteY4" fmla="*/ 52934 h 54864"/>
                    <a:gd name="connsiteX5" fmla="*/ 6858 w 13716"/>
                    <a:gd name="connsiteY5" fmla="*/ 59929 h 54864"/>
                    <a:gd name="connsiteX6" fmla="*/ 13716 w 13716"/>
                    <a:gd name="connsiteY6" fmla="*/ 52934 h 54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16" h="54864">
                      <a:moveTo>
                        <a:pt x="13716" y="52934"/>
                      </a:moveTo>
                      <a:lnTo>
                        <a:pt x="13716" y="5613"/>
                      </a:lnTo>
                      <a:cubicBezTo>
                        <a:pt x="12961" y="1828"/>
                        <a:pt x="9272" y="-627"/>
                        <a:pt x="5486" y="141"/>
                      </a:cubicBezTo>
                      <a:cubicBezTo>
                        <a:pt x="2716" y="689"/>
                        <a:pt x="562" y="2843"/>
                        <a:pt x="0" y="5613"/>
                      </a:cubicBezTo>
                      <a:lnTo>
                        <a:pt x="0" y="52934"/>
                      </a:lnTo>
                      <a:cubicBezTo>
                        <a:pt x="68" y="56719"/>
                        <a:pt x="3086" y="59778"/>
                        <a:pt x="6858" y="59929"/>
                      </a:cubicBezTo>
                      <a:cubicBezTo>
                        <a:pt x="10671" y="59860"/>
                        <a:pt x="13716" y="56747"/>
                        <a:pt x="13716" y="52934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569C9AFC-4052-4001-94B5-B6DB4197E4BE}"/>
                    </a:ext>
                  </a:extLst>
                </p:cNvPr>
                <p:cNvSpPr/>
                <p:nvPr/>
              </p:nvSpPr>
              <p:spPr>
                <a:xfrm>
                  <a:off x="6179802" y="1503331"/>
                  <a:ext cx="27432" cy="41148"/>
                </a:xfrm>
                <a:custGeom>
                  <a:avLst/>
                  <a:gdLst>
                    <a:gd name="connsiteX0" fmla="*/ 36899 w 27432"/>
                    <a:gd name="connsiteY0" fmla="*/ 1314 h 41148"/>
                    <a:gd name="connsiteX1" fmla="*/ 27503 w 27432"/>
                    <a:gd name="connsiteY1" fmla="*/ 2727 h 41148"/>
                    <a:gd name="connsiteX2" fmla="*/ 27434 w 27432"/>
                    <a:gd name="connsiteY2" fmla="*/ 2823 h 41148"/>
                    <a:gd name="connsiteX3" fmla="*/ 1374 w 27432"/>
                    <a:gd name="connsiteY3" fmla="*/ 42050 h 41148"/>
                    <a:gd name="connsiteX4" fmla="*/ 2746 w 27432"/>
                    <a:gd name="connsiteY4" fmla="*/ 51652 h 41148"/>
                    <a:gd name="connsiteX5" fmla="*/ 6724 w 27432"/>
                    <a:gd name="connsiteY5" fmla="*/ 53023 h 41148"/>
                    <a:gd name="connsiteX6" fmla="*/ 12347 w 27432"/>
                    <a:gd name="connsiteY6" fmla="*/ 49731 h 41148"/>
                    <a:gd name="connsiteX7" fmla="*/ 38545 w 27432"/>
                    <a:gd name="connsiteY7" fmla="*/ 10641 h 41148"/>
                    <a:gd name="connsiteX8" fmla="*/ 37324 w 27432"/>
                    <a:gd name="connsiteY8" fmla="*/ 1602 h 41148"/>
                    <a:gd name="connsiteX9" fmla="*/ 36899 w 27432"/>
                    <a:gd name="connsiteY9" fmla="*/ 1314 h 41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432" h="41148">
                      <a:moveTo>
                        <a:pt x="36899" y="1314"/>
                      </a:moveTo>
                      <a:cubicBezTo>
                        <a:pt x="33909" y="-894"/>
                        <a:pt x="29698" y="-250"/>
                        <a:pt x="27503" y="2727"/>
                      </a:cubicBezTo>
                      <a:cubicBezTo>
                        <a:pt x="27476" y="2768"/>
                        <a:pt x="27462" y="2795"/>
                        <a:pt x="27434" y="2823"/>
                      </a:cubicBezTo>
                      <a:lnTo>
                        <a:pt x="1374" y="42050"/>
                      </a:lnTo>
                      <a:cubicBezTo>
                        <a:pt x="-903" y="45082"/>
                        <a:pt x="-286" y="49375"/>
                        <a:pt x="2746" y="51652"/>
                      </a:cubicBezTo>
                      <a:cubicBezTo>
                        <a:pt x="3898" y="52516"/>
                        <a:pt x="5283" y="52996"/>
                        <a:pt x="6724" y="53023"/>
                      </a:cubicBezTo>
                      <a:cubicBezTo>
                        <a:pt x="9055" y="53023"/>
                        <a:pt x="11209" y="51761"/>
                        <a:pt x="12347" y="49731"/>
                      </a:cubicBezTo>
                      <a:lnTo>
                        <a:pt x="38545" y="10641"/>
                      </a:lnTo>
                      <a:cubicBezTo>
                        <a:pt x="40698" y="7802"/>
                        <a:pt x="40149" y="3769"/>
                        <a:pt x="37324" y="1602"/>
                      </a:cubicBezTo>
                      <a:cubicBezTo>
                        <a:pt x="37187" y="1506"/>
                        <a:pt x="37036" y="1410"/>
                        <a:pt x="36899" y="1314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51C1AEE6-9B77-469F-280F-9A3C0AB4E459}"/>
                    </a:ext>
                  </a:extLst>
                </p:cNvPr>
                <p:cNvSpPr/>
                <p:nvPr/>
              </p:nvSpPr>
              <p:spPr>
                <a:xfrm>
                  <a:off x="5985953" y="1501035"/>
                  <a:ext cx="27432" cy="41148"/>
                </a:xfrm>
                <a:custGeom>
                  <a:avLst/>
                  <a:gdLst>
                    <a:gd name="connsiteX0" fmla="*/ 32551 w 27432"/>
                    <a:gd name="connsiteY0" fmla="*/ 53674 h 41148"/>
                    <a:gd name="connsiteX1" fmla="*/ 36254 w 27432"/>
                    <a:gd name="connsiteY1" fmla="*/ 52439 h 41148"/>
                    <a:gd name="connsiteX2" fmla="*/ 38312 w 27432"/>
                    <a:gd name="connsiteY2" fmla="*/ 42701 h 41148"/>
                    <a:gd name="connsiteX3" fmla="*/ 12938 w 27432"/>
                    <a:gd name="connsiteY3" fmla="*/ 3199 h 41148"/>
                    <a:gd name="connsiteX4" fmla="*/ 3199 w 27432"/>
                    <a:gd name="connsiteY4" fmla="*/ 1141 h 41148"/>
                    <a:gd name="connsiteX5" fmla="*/ 1142 w 27432"/>
                    <a:gd name="connsiteY5" fmla="*/ 10880 h 41148"/>
                    <a:gd name="connsiteX6" fmla="*/ 26379 w 27432"/>
                    <a:gd name="connsiteY6" fmla="*/ 50382 h 41148"/>
                    <a:gd name="connsiteX7" fmla="*/ 32551 w 27432"/>
                    <a:gd name="connsiteY7" fmla="*/ 53674 h 41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432" h="41148">
                      <a:moveTo>
                        <a:pt x="32551" y="53674"/>
                      </a:moveTo>
                      <a:cubicBezTo>
                        <a:pt x="33882" y="53646"/>
                        <a:pt x="35171" y="53221"/>
                        <a:pt x="36254" y="52439"/>
                      </a:cubicBezTo>
                      <a:cubicBezTo>
                        <a:pt x="39409" y="50245"/>
                        <a:pt x="40301" y="45979"/>
                        <a:pt x="38312" y="42701"/>
                      </a:cubicBezTo>
                      <a:lnTo>
                        <a:pt x="12938" y="3199"/>
                      </a:lnTo>
                      <a:cubicBezTo>
                        <a:pt x="10812" y="-52"/>
                        <a:pt x="6463" y="-984"/>
                        <a:pt x="3199" y="1141"/>
                      </a:cubicBezTo>
                      <a:cubicBezTo>
                        <a:pt x="-52" y="3268"/>
                        <a:pt x="-984" y="7629"/>
                        <a:pt x="1142" y="10880"/>
                      </a:cubicBezTo>
                      <a:lnTo>
                        <a:pt x="26379" y="50382"/>
                      </a:lnTo>
                      <a:cubicBezTo>
                        <a:pt x="27682" y="52522"/>
                        <a:pt x="30041" y="53784"/>
                        <a:pt x="32551" y="53674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F74C6350-4B86-9A57-6D9F-93AD075B6187}"/>
                    </a:ext>
                  </a:extLst>
                </p:cNvPr>
                <p:cNvSpPr/>
                <p:nvPr/>
              </p:nvSpPr>
              <p:spPr>
                <a:xfrm>
                  <a:off x="5917161" y="1574101"/>
                  <a:ext cx="54864" cy="27432"/>
                </a:xfrm>
                <a:custGeom>
                  <a:avLst/>
                  <a:gdLst>
                    <a:gd name="connsiteX0" fmla="*/ 4234 w 54864"/>
                    <a:gd name="connsiteY0" fmla="*/ 13663 h 27432"/>
                    <a:gd name="connsiteX1" fmla="*/ 45382 w 54864"/>
                    <a:gd name="connsiteY1" fmla="*/ 36157 h 27432"/>
                    <a:gd name="connsiteX2" fmla="*/ 48537 w 54864"/>
                    <a:gd name="connsiteY2" fmla="*/ 36157 h 27432"/>
                    <a:gd name="connsiteX3" fmla="*/ 54709 w 54864"/>
                    <a:gd name="connsiteY3" fmla="*/ 32591 h 27432"/>
                    <a:gd name="connsiteX4" fmla="*/ 51828 w 54864"/>
                    <a:gd name="connsiteY4" fmla="*/ 23127 h 27432"/>
                    <a:gd name="connsiteX5" fmla="*/ 10680 w 54864"/>
                    <a:gd name="connsiteY5" fmla="*/ 770 h 27432"/>
                    <a:gd name="connsiteX6" fmla="*/ 1354 w 54864"/>
                    <a:gd name="connsiteY6" fmla="*/ 3650 h 27432"/>
                    <a:gd name="connsiteX7" fmla="*/ 2492 w 54864"/>
                    <a:gd name="connsiteY7" fmla="*/ 12703 h 27432"/>
                    <a:gd name="connsiteX8" fmla="*/ 4234 w 54864"/>
                    <a:gd name="connsiteY8" fmla="*/ 13663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4864" h="27432">
                      <a:moveTo>
                        <a:pt x="4234" y="13663"/>
                      </a:moveTo>
                      <a:lnTo>
                        <a:pt x="45382" y="36157"/>
                      </a:lnTo>
                      <a:cubicBezTo>
                        <a:pt x="46425" y="36336"/>
                        <a:pt x="47495" y="36336"/>
                        <a:pt x="48537" y="36157"/>
                      </a:cubicBezTo>
                      <a:cubicBezTo>
                        <a:pt x="51102" y="36253"/>
                        <a:pt x="53502" y="34868"/>
                        <a:pt x="54709" y="32591"/>
                      </a:cubicBezTo>
                      <a:cubicBezTo>
                        <a:pt x="56369" y="29162"/>
                        <a:pt x="55121" y="25047"/>
                        <a:pt x="51828" y="23127"/>
                      </a:cubicBezTo>
                      <a:lnTo>
                        <a:pt x="10680" y="770"/>
                      </a:lnTo>
                      <a:cubicBezTo>
                        <a:pt x="7306" y="-958"/>
                        <a:pt x="3164" y="317"/>
                        <a:pt x="1354" y="3650"/>
                      </a:cubicBezTo>
                      <a:cubicBezTo>
                        <a:pt x="-827" y="6462"/>
                        <a:pt x="-320" y="10508"/>
                        <a:pt x="2492" y="12703"/>
                      </a:cubicBezTo>
                      <a:cubicBezTo>
                        <a:pt x="3013" y="13101"/>
                        <a:pt x="3603" y="13430"/>
                        <a:pt x="4234" y="13663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75B8D0FF-E8D3-CC73-7043-A9C06546B226}"/>
                    </a:ext>
                  </a:extLst>
                </p:cNvPr>
                <p:cNvSpPr/>
                <p:nvPr/>
              </p:nvSpPr>
              <p:spPr>
                <a:xfrm>
                  <a:off x="6229822" y="1575441"/>
                  <a:ext cx="54864" cy="27432"/>
                </a:xfrm>
                <a:custGeom>
                  <a:avLst/>
                  <a:gdLst>
                    <a:gd name="connsiteX0" fmla="*/ 6767 w 54864"/>
                    <a:gd name="connsiteY0" fmla="*/ 35504 h 27432"/>
                    <a:gd name="connsiteX1" fmla="*/ 10059 w 54864"/>
                    <a:gd name="connsiteY1" fmla="*/ 35504 h 27432"/>
                    <a:gd name="connsiteX2" fmla="*/ 51207 w 54864"/>
                    <a:gd name="connsiteY2" fmla="*/ 13009 h 27432"/>
                    <a:gd name="connsiteX3" fmla="*/ 54087 w 54864"/>
                    <a:gd name="connsiteY3" fmla="*/ 3682 h 27432"/>
                    <a:gd name="connsiteX4" fmla="*/ 44760 w 54864"/>
                    <a:gd name="connsiteY4" fmla="*/ 802 h 27432"/>
                    <a:gd name="connsiteX5" fmla="*/ 3612 w 54864"/>
                    <a:gd name="connsiteY5" fmla="*/ 23159 h 27432"/>
                    <a:gd name="connsiteX6" fmla="*/ 732 w 54864"/>
                    <a:gd name="connsiteY6" fmla="*/ 32623 h 27432"/>
                    <a:gd name="connsiteX7" fmla="*/ 6767 w 54864"/>
                    <a:gd name="connsiteY7" fmla="*/ 35504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864" h="27432">
                      <a:moveTo>
                        <a:pt x="6767" y="35504"/>
                      </a:moveTo>
                      <a:cubicBezTo>
                        <a:pt x="7851" y="35737"/>
                        <a:pt x="8975" y="35737"/>
                        <a:pt x="10059" y="35504"/>
                      </a:cubicBezTo>
                      <a:lnTo>
                        <a:pt x="51207" y="13009"/>
                      </a:lnTo>
                      <a:cubicBezTo>
                        <a:pt x="54581" y="11226"/>
                        <a:pt x="55870" y="7057"/>
                        <a:pt x="54087" y="3682"/>
                      </a:cubicBezTo>
                      <a:cubicBezTo>
                        <a:pt x="52304" y="308"/>
                        <a:pt x="48134" y="-981"/>
                        <a:pt x="44760" y="802"/>
                      </a:cubicBezTo>
                      <a:lnTo>
                        <a:pt x="3612" y="23159"/>
                      </a:lnTo>
                      <a:cubicBezTo>
                        <a:pt x="320" y="25079"/>
                        <a:pt x="-928" y="29194"/>
                        <a:pt x="732" y="32623"/>
                      </a:cubicBezTo>
                      <a:cubicBezTo>
                        <a:pt x="2049" y="34639"/>
                        <a:pt x="4380" y="35737"/>
                        <a:pt x="6767" y="35504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</p:grp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0B7457B9-2FCB-3C27-39AB-0ED267CFE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33293" y="5131704"/>
                <a:ext cx="1303020" cy="1412748"/>
              </a:xfrm>
              <a:custGeom>
                <a:avLst/>
                <a:gdLst>
                  <a:gd name="connsiteX0" fmla="*/ 0 w 1303020"/>
                  <a:gd name="connsiteY0" fmla="*/ 0 h 1412748"/>
                  <a:gd name="connsiteX1" fmla="*/ 1310152 w 1303020"/>
                  <a:gd name="connsiteY1" fmla="*/ 0 h 1412748"/>
                  <a:gd name="connsiteX2" fmla="*/ 1310152 w 1303020"/>
                  <a:gd name="connsiteY2" fmla="*/ 1415491 h 1412748"/>
                  <a:gd name="connsiteX3" fmla="*/ 0 w 1303020"/>
                  <a:gd name="connsiteY3" fmla="*/ 1415491 h 1412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3020" h="1412748">
                    <a:moveTo>
                      <a:pt x="0" y="0"/>
                    </a:moveTo>
                    <a:lnTo>
                      <a:pt x="1310152" y="0"/>
                    </a:lnTo>
                    <a:lnTo>
                      <a:pt x="1310152" y="1415491"/>
                    </a:lnTo>
                    <a:lnTo>
                      <a:pt x="0" y="1415491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DD41498-07A5-B23F-56A4-01D644A94BDE}"/>
                  </a:ext>
                </a:extLst>
              </p:cNvPr>
              <p:cNvSpPr/>
              <p:nvPr/>
            </p:nvSpPr>
            <p:spPr>
              <a:xfrm>
                <a:off x="8142283" y="4352188"/>
                <a:ext cx="27432" cy="41148"/>
              </a:xfrm>
              <a:custGeom>
                <a:avLst/>
                <a:gdLst>
                  <a:gd name="connsiteX0" fmla="*/ 13716 w 27432"/>
                  <a:gd name="connsiteY0" fmla="*/ 0 h 41148"/>
                  <a:gd name="connsiteX1" fmla="*/ 27432 w 27432"/>
                  <a:gd name="connsiteY1" fmla="*/ 13716 h 41148"/>
                  <a:gd name="connsiteX2" fmla="*/ 27432 w 27432"/>
                  <a:gd name="connsiteY2" fmla="*/ 40462 h 41148"/>
                  <a:gd name="connsiteX3" fmla="*/ 13716 w 27432"/>
                  <a:gd name="connsiteY3" fmla="*/ 54178 h 41148"/>
                  <a:gd name="connsiteX4" fmla="*/ 0 w 27432"/>
                  <a:gd name="connsiteY4" fmla="*/ 40462 h 41148"/>
                  <a:gd name="connsiteX5" fmla="*/ 0 w 27432"/>
                  <a:gd name="connsiteY5" fmla="*/ 13716 h 41148"/>
                  <a:gd name="connsiteX6" fmla="*/ 13716 w 27432"/>
                  <a:gd name="connsiteY6" fmla="*/ 0 h 41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432" h="41148">
                    <a:moveTo>
                      <a:pt x="13716" y="0"/>
                    </a:moveTo>
                    <a:cubicBezTo>
                      <a:pt x="21287" y="0"/>
                      <a:pt x="27432" y="6145"/>
                      <a:pt x="27432" y="13716"/>
                    </a:cubicBezTo>
                    <a:lnTo>
                      <a:pt x="27432" y="40462"/>
                    </a:lnTo>
                    <a:cubicBezTo>
                      <a:pt x="27432" y="48034"/>
                      <a:pt x="21287" y="54178"/>
                      <a:pt x="13716" y="54178"/>
                    </a:cubicBezTo>
                    <a:cubicBezTo>
                      <a:pt x="6145" y="54178"/>
                      <a:pt x="0" y="48034"/>
                      <a:pt x="0" y="40462"/>
                    </a:cubicBezTo>
                    <a:lnTo>
                      <a:pt x="0" y="13716"/>
                    </a:lnTo>
                    <a:cubicBezTo>
                      <a:pt x="0" y="6145"/>
                      <a:pt x="6145" y="0"/>
                      <a:pt x="13716" y="0"/>
                    </a:cubicBezTo>
                    <a:close/>
                  </a:path>
                </a:pathLst>
              </a:custGeom>
              <a:solidFill>
                <a:srgbClr val="7D307B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DF03436-064D-CFFD-64B7-6665FEF25B21}"/>
                  </a:ext>
                </a:extLst>
              </p:cNvPr>
              <p:cNvSpPr/>
              <p:nvPr/>
            </p:nvSpPr>
            <p:spPr>
              <a:xfrm>
                <a:off x="8091223" y="4274088"/>
                <a:ext cx="123444" cy="123444"/>
              </a:xfrm>
              <a:custGeom>
                <a:avLst/>
                <a:gdLst>
                  <a:gd name="connsiteX0" fmla="*/ 0 w 123444"/>
                  <a:gd name="connsiteY0" fmla="*/ 64740 h 123444"/>
                  <a:gd name="connsiteX1" fmla="*/ 64465 w 123444"/>
                  <a:gd name="connsiteY1" fmla="*/ 0 h 123444"/>
                  <a:gd name="connsiteX2" fmla="*/ 129205 w 123444"/>
                  <a:gd name="connsiteY2" fmla="*/ 64466 h 123444"/>
                  <a:gd name="connsiteX3" fmla="*/ 64740 w 123444"/>
                  <a:gd name="connsiteY3" fmla="*/ 129205 h 123444"/>
                  <a:gd name="connsiteX4" fmla="*/ 64602 w 123444"/>
                  <a:gd name="connsiteY4" fmla="*/ 129205 h 123444"/>
                  <a:gd name="connsiteX5" fmla="*/ 0 w 123444"/>
                  <a:gd name="connsiteY5" fmla="*/ 64740 h 12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444" h="123444">
                    <a:moveTo>
                      <a:pt x="0" y="64740"/>
                    </a:moveTo>
                    <a:cubicBezTo>
                      <a:pt x="-82" y="29064"/>
                      <a:pt x="28790" y="83"/>
                      <a:pt x="64465" y="0"/>
                    </a:cubicBezTo>
                    <a:cubicBezTo>
                      <a:pt x="100141" y="-82"/>
                      <a:pt x="129123" y="28790"/>
                      <a:pt x="129205" y="64466"/>
                    </a:cubicBezTo>
                    <a:cubicBezTo>
                      <a:pt x="129287" y="100141"/>
                      <a:pt x="100415" y="129123"/>
                      <a:pt x="64740" y="129205"/>
                    </a:cubicBezTo>
                    <a:cubicBezTo>
                      <a:pt x="64698" y="129205"/>
                      <a:pt x="64643" y="129205"/>
                      <a:pt x="64602" y="129205"/>
                    </a:cubicBezTo>
                    <a:cubicBezTo>
                      <a:pt x="28982" y="129205"/>
                      <a:pt x="82" y="100360"/>
                      <a:pt x="0" y="6474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8C9521C-032F-D35B-C9DE-8B36F3E53969}"/>
                  </a:ext>
                </a:extLst>
              </p:cNvPr>
              <p:cNvSpPr/>
              <p:nvPr/>
            </p:nvSpPr>
            <p:spPr>
              <a:xfrm>
                <a:off x="7712149" y="5297805"/>
                <a:ext cx="877824" cy="987552"/>
              </a:xfrm>
              <a:custGeom>
                <a:avLst/>
                <a:gdLst>
                  <a:gd name="connsiteX0" fmla="*/ 849295 w 877824"/>
                  <a:gd name="connsiteY0" fmla="*/ 222062 h 987552"/>
                  <a:gd name="connsiteX1" fmla="*/ 482255 w 877824"/>
                  <a:gd name="connsiteY1" fmla="*/ 10287 h 987552"/>
                  <a:gd name="connsiteX2" fmla="*/ 405308 w 877824"/>
                  <a:gd name="connsiteY2" fmla="*/ 10287 h 987552"/>
                  <a:gd name="connsiteX3" fmla="*/ 38405 w 877824"/>
                  <a:gd name="connsiteY3" fmla="*/ 222199 h 987552"/>
                  <a:gd name="connsiteX4" fmla="*/ 0 w 877824"/>
                  <a:gd name="connsiteY4" fmla="*/ 288722 h 987552"/>
                  <a:gd name="connsiteX5" fmla="*/ 0 w 877824"/>
                  <a:gd name="connsiteY5" fmla="*/ 712546 h 987552"/>
                  <a:gd name="connsiteX6" fmla="*/ 38405 w 877824"/>
                  <a:gd name="connsiteY6" fmla="*/ 779069 h 987552"/>
                  <a:gd name="connsiteX7" fmla="*/ 405308 w 877824"/>
                  <a:gd name="connsiteY7" fmla="*/ 990844 h 987552"/>
                  <a:gd name="connsiteX8" fmla="*/ 482255 w 877824"/>
                  <a:gd name="connsiteY8" fmla="*/ 990844 h 987552"/>
                  <a:gd name="connsiteX9" fmla="*/ 849295 w 877824"/>
                  <a:gd name="connsiteY9" fmla="*/ 778383 h 987552"/>
                  <a:gd name="connsiteX10" fmla="*/ 887700 w 877824"/>
                  <a:gd name="connsiteY10" fmla="*/ 711860 h 987552"/>
                  <a:gd name="connsiteX11" fmla="*/ 887700 w 877824"/>
                  <a:gd name="connsiteY11" fmla="*/ 288036 h 987552"/>
                  <a:gd name="connsiteX12" fmla="*/ 849295 w 877824"/>
                  <a:gd name="connsiteY12" fmla="*/ 222062 h 987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7824" h="987552">
                    <a:moveTo>
                      <a:pt x="849295" y="222062"/>
                    </a:moveTo>
                    <a:lnTo>
                      <a:pt x="482255" y="10287"/>
                    </a:lnTo>
                    <a:cubicBezTo>
                      <a:pt x="458444" y="-3429"/>
                      <a:pt x="429119" y="-3429"/>
                      <a:pt x="405308" y="10287"/>
                    </a:cubicBezTo>
                    <a:lnTo>
                      <a:pt x="38405" y="222199"/>
                    </a:lnTo>
                    <a:cubicBezTo>
                      <a:pt x="14662" y="235943"/>
                      <a:pt x="28" y="261290"/>
                      <a:pt x="0" y="288722"/>
                    </a:cubicBezTo>
                    <a:lnTo>
                      <a:pt x="0" y="712546"/>
                    </a:lnTo>
                    <a:cubicBezTo>
                      <a:pt x="28" y="739978"/>
                      <a:pt x="14662" y="765325"/>
                      <a:pt x="38405" y="779069"/>
                    </a:cubicBezTo>
                    <a:lnTo>
                      <a:pt x="405308" y="990844"/>
                    </a:lnTo>
                    <a:cubicBezTo>
                      <a:pt x="429078" y="1004697"/>
                      <a:pt x="458485" y="1004697"/>
                      <a:pt x="482255" y="990844"/>
                    </a:cubicBezTo>
                    <a:lnTo>
                      <a:pt x="849295" y="778383"/>
                    </a:lnTo>
                    <a:cubicBezTo>
                      <a:pt x="873038" y="764639"/>
                      <a:pt x="887672" y="739292"/>
                      <a:pt x="887700" y="711860"/>
                    </a:cubicBezTo>
                    <a:lnTo>
                      <a:pt x="887700" y="288036"/>
                    </a:lnTo>
                    <a:cubicBezTo>
                      <a:pt x="887480" y="260796"/>
                      <a:pt x="872873" y="235709"/>
                      <a:pt x="849295" y="22206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303A31A-196F-C9D8-953F-FA0F2751832C}"/>
                  </a:ext>
                </a:extLst>
              </p:cNvPr>
              <p:cNvSpPr/>
              <p:nvPr/>
            </p:nvSpPr>
            <p:spPr>
              <a:xfrm>
                <a:off x="7803907" y="5400881"/>
                <a:ext cx="699516" cy="781812"/>
              </a:xfrm>
              <a:custGeom>
                <a:avLst/>
                <a:gdLst>
                  <a:gd name="connsiteX0" fmla="*/ 704044 w 699516"/>
                  <a:gd name="connsiteY0" fmla="*/ 564345 h 781812"/>
                  <a:gd name="connsiteX1" fmla="*/ 704044 w 699516"/>
                  <a:gd name="connsiteY1" fmla="*/ 230360 h 781812"/>
                  <a:gd name="connsiteX2" fmla="*/ 672635 w 699516"/>
                  <a:gd name="connsiteY2" fmla="*/ 175496 h 781812"/>
                  <a:gd name="connsiteX3" fmla="*/ 383502 w 699516"/>
                  <a:gd name="connsiteY3" fmla="*/ 8435 h 781812"/>
                  <a:gd name="connsiteX4" fmla="*/ 320546 w 699516"/>
                  <a:gd name="connsiteY4" fmla="*/ 8435 h 781812"/>
                  <a:gd name="connsiteX5" fmla="*/ 31412 w 699516"/>
                  <a:gd name="connsiteY5" fmla="*/ 176045 h 781812"/>
                  <a:gd name="connsiteX6" fmla="*/ 2 w 699516"/>
                  <a:gd name="connsiteY6" fmla="*/ 230909 h 781812"/>
                  <a:gd name="connsiteX7" fmla="*/ 2 w 699516"/>
                  <a:gd name="connsiteY7" fmla="*/ 564894 h 781812"/>
                  <a:gd name="connsiteX8" fmla="*/ 31412 w 699516"/>
                  <a:gd name="connsiteY8" fmla="*/ 619758 h 781812"/>
                  <a:gd name="connsiteX9" fmla="*/ 320546 w 699516"/>
                  <a:gd name="connsiteY9" fmla="*/ 786818 h 781812"/>
                  <a:gd name="connsiteX10" fmla="*/ 383502 w 699516"/>
                  <a:gd name="connsiteY10" fmla="*/ 786818 h 781812"/>
                  <a:gd name="connsiteX11" fmla="*/ 672635 w 699516"/>
                  <a:gd name="connsiteY11" fmla="*/ 619758 h 781812"/>
                  <a:gd name="connsiteX12" fmla="*/ 704044 w 699516"/>
                  <a:gd name="connsiteY12" fmla="*/ 564345 h 781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99516" h="781812">
                    <a:moveTo>
                      <a:pt x="704044" y="564345"/>
                    </a:moveTo>
                    <a:lnTo>
                      <a:pt x="704044" y="230360"/>
                    </a:lnTo>
                    <a:cubicBezTo>
                      <a:pt x="704237" y="207743"/>
                      <a:pt x="692235" y="186784"/>
                      <a:pt x="672635" y="175496"/>
                    </a:cubicBezTo>
                    <a:lnTo>
                      <a:pt x="383502" y="8435"/>
                    </a:lnTo>
                    <a:cubicBezTo>
                      <a:pt x="364025" y="-2812"/>
                      <a:pt x="340022" y="-2812"/>
                      <a:pt x="320546" y="8435"/>
                    </a:cubicBezTo>
                    <a:lnTo>
                      <a:pt x="31412" y="176045"/>
                    </a:lnTo>
                    <a:cubicBezTo>
                      <a:pt x="11812" y="187333"/>
                      <a:pt x="-189" y="208291"/>
                      <a:pt x="2" y="230909"/>
                    </a:cubicBezTo>
                    <a:lnTo>
                      <a:pt x="2" y="564894"/>
                    </a:lnTo>
                    <a:cubicBezTo>
                      <a:pt x="-162" y="587497"/>
                      <a:pt x="11825" y="608456"/>
                      <a:pt x="31412" y="619758"/>
                    </a:cubicBezTo>
                    <a:lnTo>
                      <a:pt x="320546" y="786818"/>
                    </a:lnTo>
                    <a:cubicBezTo>
                      <a:pt x="340063" y="797928"/>
                      <a:pt x="363984" y="797928"/>
                      <a:pt x="383502" y="786818"/>
                    </a:cubicBezTo>
                    <a:lnTo>
                      <a:pt x="672635" y="619758"/>
                    </a:lnTo>
                    <a:cubicBezTo>
                      <a:pt x="692386" y="608359"/>
                      <a:pt x="704415" y="587155"/>
                      <a:pt x="704044" y="5643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D14EE48A-6A5A-AAC7-1E84-7AA26CE91E4C}"/>
                  </a:ext>
                </a:extLst>
              </p:cNvPr>
              <p:cNvGrpSpPr/>
              <p:nvPr/>
            </p:nvGrpSpPr>
            <p:grpSpPr>
              <a:xfrm>
                <a:off x="7969736" y="5665240"/>
                <a:ext cx="365531" cy="260621"/>
                <a:chOff x="8026255" y="5665240"/>
                <a:chExt cx="365531" cy="260621"/>
              </a:xfrm>
              <a:solidFill>
                <a:schemeClr val="accent5"/>
              </a:solidFill>
            </p:grpSpPr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069D2779-5F92-93DC-1252-2497E7B21301}"/>
                    </a:ext>
                  </a:extLst>
                </p:cNvPr>
                <p:cNvSpPr/>
                <p:nvPr/>
              </p:nvSpPr>
              <p:spPr>
                <a:xfrm>
                  <a:off x="8269165" y="5697587"/>
                  <a:ext cx="82296" cy="109728"/>
                </a:xfrm>
                <a:custGeom>
                  <a:avLst/>
                  <a:gdLst>
                    <a:gd name="connsiteX0" fmla="*/ 75438 w 82296"/>
                    <a:gd name="connsiteY0" fmla="*/ 11972 h 109728"/>
                    <a:gd name="connsiteX1" fmla="*/ 41011 w 82296"/>
                    <a:gd name="connsiteY1" fmla="*/ 177 h 109728"/>
                    <a:gd name="connsiteX2" fmla="*/ 15773 w 82296"/>
                    <a:gd name="connsiteY2" fmla="*/ 5114 h 109728"/>
                    <a:gd name="connsiteX3" fmla="*/ 18105 w 82296"/>
                    <a:gd name="connsiteY3" fmla="*/ 32546 h 109728"/>
                    <a:gd name="connsiteX4" fmla="*/ 2057 w 82296"/>
                    <a:gd name="connsiteY4" fmla="*/ 81787 h 109728"/>
                    <a:gd name="connsiteX5" fmla="*/ 0 w 82296"/>
                    <a:gd name="connsiteY5" fmla="*/ 84119 h 109728"/>
                    <a:gd name="connsiteX6" fmla="*/ 41148 w 82296"/>
                    <a:gd name="connsiteY6" fmla="*/ 113745 h 109728"/>
                    <a:gd name="connsiteX7" fmla="*/ 75575 w 82296"/>
                    <a:gd name="connsiteY7" fmla="*/ 95091 h 109728"/>
                    <a:gd name="connsiteX8" fmla="*/ 75575 w 82296"/>
                    <a:gd name="connsiteY8" fmla="*/ 11561 h 10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296" h="109728">
                      <a:moveTo>
                        <a:pt x="75438" y="11972"/>
                      </a:moveTo>
                      <a:cubicBezTo>
                        <a:pt x="66152" y="3332"/>
                        <a:pt x="53643" y="-948"/>
                        <a:pt x="41011" y="177"/>
                      </a:cubicBezTo>
                      <a:cubicBezTo>
                        <a:pt x="32329" y="-153"/>
                        <a:pt x="23687" y="1535"/>
                        <a:pt x="15773" y="5114"/>
                      </a:cubicBezTo>
                      <a:cubicBezTo>
                        <a:pt x="17378" y="14167"/>
                        <a:pt x="18160" y="23357"/>
                        <a:pt x="18105" y="32546"/>
                      </a:cubicBezTo>
                      <a:cubicBezTo>
                        <a:pt x="18201" y="50254"/>
                        <a:pt x="12564" y="67522"/>
                        <a:pt x="2057" y="81787"/>
                      </a:cubicBezTo>
                      <a:lnTo>
                        <a:pt x="0" y="84119"/>
                      </a:lnTo>
                      <a:cubicBezTo>
                        <a:pt x="6680" y="101236"/>
                        <a:pt x="22796" y="112840"/>
                        <a:pt x="41148" y="113745"/>
                      </a:cubicBezTo>
                      <a:cubicBezTo>
                        <a:pt x="54946" y="113389"/>
                        <a:pt x="67743" y="106448"/>
                        <a:pt x="75575" y="95091"/>
                      </a:cubicBezTo>
                      <a:cubicBezTo>
                        <a:pt x="92322" y="69772"/>
                        <a:pt x="92322" y="36881"/>
                        <a:pt x="75575" y="11561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2C107FF4-BDAC-3E6E-1B65-DC1706DD7124}"/>
                    </a:ext>
                  </a:extLst>
                </p:cNvPr>
                <p:cNvSpPr/>
                <p:nvPr/>
              </p:nvSpPr>
              <p:spPr>
                <a:xfrm>
                  <a:off x="8295774" y="5816133"/>
                  <a:ext cx="96012" cy="109728"/>
                </a:xfrm>
                <a:custGeom>
                  <a:avLst/>
                  <a:gdLst>
                    <a:gd name="connsiteX0" fmla="*/ 102733 w 96012"/>
                    <a:gd name="connsiteY0" fmla="*/ 80376 h 109728"/>
                    <a:gd name="connsiteX1" fmla="*/ 48692 w 96012"/>
                    <a:gd name="connsiteY1" fmla="*/ 1783 h 109728"/>
                    <a:gd name="connsiteX2" fmla="*/ 39914 w 96012"/>
                    <a:gd name="connsiteY2" fmla="*/ 0 h 109728"/>
                    <a:gd name="connsiteX3" fmla="*/ 26198 w 96012"/>
                    <a:gd name="connsiteY3" fmla="*/ 8230 h 109728"/>
                    <a:gd name="connsiteX4" fmla="*/ 38953 w 96012"/>
                    <a:gd name="connsiteY4" fmla="*/ 75575 h 109728"/>
                    <a:gd name="connsiteX5" fmla="*/ 38953 w 96012"/>
                    <a:gd name="connsiteY5" fmla="*/ 75575 h 109728"/>
                    <a:gd name="connsiteX6" fmla="*/ 38953 w 96012"/>
                    <a:gd name="connsiteY6" fmla="*/ 79004 h 109728"/>
                    <a:gd name="connsiteX7" fmla="*/ 38953 w 96012"/>
                    <a:gd name="connsiteY7" fmla="*/ 79964 h 109728"/>
                    <a:gd name="connsiteX8" fmla="*/ 38953 w 96012"/>
                    <a:gd name="connsiteY8" fmla="*/ 84902 h 109728"/>
                    <a:gd name="connsiteX9" fmla="*/ 37993 w 96012"/>
                    <a:gd name="connsiteY9" fmla="*/ 89017 h 109728"/>
                    <a:gd name="connsiteX10" fmla="*/ 0 w 96012"/>
                    <a:gd name="connsiteY10" fmla="*/ 114391 h 109728"/>
                    <a:gd name="connsiteX11" fmla="*/ 14402 w 96012"/>
                    <a:gd name="connsiteY11" fmla="*/ 114391 h 109728"/>
                    <a:gd name="connsiteX12" fmla="*/ 48829 w 96012"/>
                    <a:gd name="connsiteY12" fmla="*/ 112197 h 109728"/>
                    <a:gd name="connsiteX13" fmla="*/ 103007 w 96012"/>
                    <a:gd name="connsiteY13" fmla="*/ 88056 h 109728"/>
                    <a:gd name="connsiteX14" fmla="*/ 103007 w 96012"/>
                    <a:gd name="connsiteY14" fmla="*/ 83805 h 109728"/>
                    <a:gd name="connsiteX15" fmla="*/ 102733 w 96012"/>
                    <a:gd name="connsiteY15" fmla="*/ 80376 h 10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96012" h="109728">
                      <a:moveTo>
                        <a:pt x="102733" y="80376"/>
                      </a:moveTo>
                      <a:cubicBezTo>
                        <a:pt x="101910" y="28666"/>
                        <a:pt x="95463" y="11796"/>
                        <a:pt x="48692" y="1783"/>
                      </a:cubicBezTo>
                      <a:lnTo>
                        <a:pt x="39914" y="0"/>
                      </a:lnTo>
                      <a:cubicBezTo>
                        <a:pt x="36265" y="4046"/>
                        <a:pt x="31492" y="6913"/>
                        <a:pt x="26198" y="8230"/>
                      </a:cubicBezTo>
                      <a:cubicBezTo>
                        <a:pt x="36347" y="24003"/>
                        <a:pt x="38405" y="45674"/>
                        <a:pt x="38953" y="75575"/>
                      </a:cubicBezTo>
                      <a:lnTo>
                        <a:pt x="38953" y="75575"/>
                      </a:lnTo>
                      <a:lnTo>
                        <a:pt x="38953" y="79004"/>
                      </a:lnTo>
                      <a:cubicBezTo>
                        <a:pt x="39022" y="79319"/>
                        <a:pt x="39022" y="79648"/>
                        <a:pt x="38953" y="79964"/>
                      </a:cubicBezTo>
                      <a:lnTo>
                        <a:pt x="38953" y="84902"/>
                      </a:lnTo>
                      <a:cubicBezTo>
                        <a:pt x="38899" y="86329"/>
                        <a:pt x="38569" y="87714"/>
                        <a:pt x="37993" y="89017"/>
                      </a:cubicBezTo>
                      <a:cubicBezTo>
                        <a:pt x="37033" y="90937"/>
                        <a:pt x="29078" y="104790"/>
                        <a:pt x="0" y="114391"/>
                      </a:cubicBezTo>
                      <a:cubicBezTo>
                        <a:pt x="4526" y="114391"/>
                        <a:pt x="9189" y="114391"/>
                        <a:pt x="14402" y="114391"/>
                      </a:cubicBezTo>
                      <a:cubicBezTo>
                        <a:pt x="25909" y="114460"/>
                        <a:pt x="37417" y="113733"/>
                        <a:pt x="48829" y="112197"/>
                      </a:cubicBezTo>
                      <a:cubicBezTo>
                        <a:pt x="94092" y="105888"/>
                        <a:pt x="103007" y="88056"/>
                        <a:pt x="103007" y="88056"/>
                      </a:cubicBezTo>
                      <a:lnTo>
                        <a:pt x="103007" y="83805"/>
                      </a:lnTo>
                      <a:cubicBezTo>
                        <a:pt x="103007" y="83805"/>
                        <a:pt x="102733" y="83942"/>
                        <a:pt x="102733" y="80376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BA109601-DF4B-2119-CED1-422CB0B0295A}"/>
                    </a:ext>
                  </a:extLst>
                </p:cNvPr>
                <p:cNvSpPr/>
                <p:nvPr/>
              </p:nvSpPr>
              <p:spPr>
                <a:xfrm>
                  <a:off x="8026255" y="5816133"/>
                  <a:ext cx="96012" cy="109728"/>
                </a:xfrm>
                <a:custGeom>
                  <a:avLst/>
                  <a:gdLst>
                    <a:gd name="connsiteX0" fmla="*/ 64877 w 96012"/>
                    <a:gd name="connsiteY0" fmla="*/ 88879 h 109728"/>
                    <a:gd name="connsiteX1" fmla="*/ 63917 w 96012"/>
                    <a:gd name="connsiteY1" fmla="*/ 84902 h 109728"/>
                    <a:gd name="connsiteX2" fmla="*/ 63917 w 96012"/>
                    <a:gd name="connsiteY2" fmla="*/ 78318 h 109728"/>
                    <a:gd name="connsiteX3" fmla="*/ 63917 w 96012"/>
                    <a:gd name="connsiteY3" fmla="*/ 77084 h 109728"/>
                    <a:gd name="connsiteX4" fmla="*/ 63917 w 96012"/>
                    <a:gd name="connsiteY4" fmla="*/ 73518 h 109728"/>
                    <a:gd name="connsiteX5" fmla="*/ 76536 w 96012"/>
                    <a:gd name="connsiteY5" fmla="*/ 8230 h 109728"/>
                    <a:gd name="connsiteX6" fmla="*/ 62820 w 96012"/>
                    <a:gd name="connsiteY6" fmla="*/ 0 h 109728"/>
                    <a:gd name="connsiteX7" fmla="*/ 0 w 96012"/>
                    <a:gd name="connsiteY7" fmla="*/ 78592 h 109728"/>
                    <a:gd name="connsiteX8" fmla="*/ 0 w 96012"/>
                    <a:gd name="connsiteY8" fmla="*/ 82707 h 109728"/>
                    <a:gd name="connsiteX9" fmla="*/ 0 w 96012"/>
                    <a:gd name="connsiteY9" fmla="*/ 88468 h 109728"/>
                    <a:gd name="connsiteX10" fmla="*/ 88606 w 96012"/>
                    <a:gd name="connsiteY10" fmla="*/ 114803 h 109728"/>
                    <a:gd name="connsiteX11" fmla="*/ 102322 w 96012"/>
                    <a:gd name="connsiteY11" fmla="*/ 114803 h 109728"/>
                    <a:gd name="connsiteX12" fmla="*/ 64877 w 96012"/>
                    <a:gd name="connsiteY12" fmla="*/ 88879 h 10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6012" h="109728">
                      <a:moveTo>
                        <a:pt x="64877" y="88879"/>
                      </a:moveTo>
                      <a:cubicBezTo>
                        <a:pt x="64287" y="87631"/>
                        <a:pt x="63958" y="86273"/>
                        <a:pt x="63917" y="84902"/>
                      </a:cubicBezTo>
                      <a:lnTo>
                        <a:pt x="63917" y="78318"/>
                      </a:lnTo>
                      <a:cubicBezTo>
                        <a:pt x="63917" y="78318"/>
                        <a:pt x="63917" y="77495"/>
                        <a:pt x="63917" y="77084"/>
                      </a:cubicBezTo>
                      <a:cubicBezTo>
                        <a:pt x="63917" y="76672"/>
                        <a:pt x="63917" y="75301"/>
                        <a:pt x="63917" y="73518"/>
                      </a:cubicBezTo>
                      <a:cubicBezTo>
                        <a:pt x="63917" y="43754"/>
                        <a:pt x="67209" y="23043"/>
                        <a:pt x="76536" y="8230"/>
                      </a:cubicBezTo>
                      <a:cubicBezTo>
                        <a:pt x="71241" y="6913"/>
                        <a:pt x="66468" y="4046"/>
                        <a:pt x="62820" y="0"/>
                      </a:cubicBezTo>
                      <a:cubicBezTo>
                        <a:pt x="8641" y="9738"/>
                        <a:pt x="960" y="25237"/>
                        <a:pt x="0" y="78592"/>
                      </a:cubicBezTo>
                      <a:cubicBezTo>
                        <a:pt x="69" y="79964"/>
                        <a:pt x="69" y="81336"/>
                        <a:pt x="0" y="82707"/>
                      </a:cubicBezTo>
                      <a:lnTo>
                        <a:pt x="0" y="88468"/>
                      </a:lnTo>
                      <a:cubicBezTo>
                        <a:pt x="0" y="88468"/>
                        <a:pt x="13030" y="114803"/>
                        <a:pt x="88606" y="114803"/>
                      </a:cubicBezTo>
                      <a:cubicBezTo>
                        <a:pt x="93681" y="114803"/>
                        <a:pt x="98344" y="114803"/>
                        <a:pt x="102322" y="114803"/>
                      </a:cubicBezTo>
                      <a:cubicBezTo>
                        <a:pt x="73929" y="104790"/>
                        <a:pt x="66111" y="91211"/>
                        <a:pt x="64877" y="88879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15B24D90-3C69-A4FB-759C-77769252BA02}"/>
                    </a:ext>
                  </a:extLst>
                </p:cNvPr>
                <p:cNvSpPr/>
                <p:nvPr/>
              </p:nvSpPr>
              <p:spPr>
                <a:xfrm>
                  <a:off x="8159026" y="5665240"/>
                  <a:ext cx="96012" cy="123444"/>
                </a:xfrm>
                <a:custGeom>
                  <a:avLst/>
                  <a:gdLst>
                    <a:gd name="connsiteX0" fmla="*/ 92720 w 96012"/>
                    <a:gd name="connsiteY0" fmla="*/ 13869 h 123444"/>
                    <a:gd name="connsiteX1" fmla="*/ 53492 w 96012"/>
                    <a:gd name="connsiteY1" fmla="*/ 153 h 123444"/>
                    <a:gd name="connsiteX2" fmla="*/ 0 w 96012"/>
                    <a:gd name="connsiteY2" fmla="*/ 65030 h 123444"/>
                    <a:gd name="connsiteX3" fmla="*/ 53492 w 96012"/>
                    <a:gd name="connsiteY3" fmla="*/ 129907 h 123444"/>
                    <a:gd name="connsiteX4" fmla="*/ 92720 w 96012"/>
                    <a:gd name="connsiteY4" fmla="*/ 109196 h 123444"/>
                    <a:gd name="connsiteX5" fmla="*/ 92720 w 96012"/>
                    <a:gd name="connsiteY5" fmla="*/ 14144 h 123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012" h="123444">
                      <a:moveTo>
                        <a:pt x="92720" y="13869"/>
                      </a:moveTo>
                      <a:cubicBezTo>
                        <a:pt x="82132" y="4008"/>
                        <a:pt x="67908" y="-958"/>
                        <a:pt x="53492" y="153"/>
                      </a:cubicBezTo>
                      <a:cubicBezTo>
                        <a:pt x="7818" y="153"/>
                        <a:pt x="0" y="29232"/>
                        <a:pt x="0" y="65030"/>
                      </a:cubicBezTo>
                      <a:cubicBezTo>
                        <a:pt x="0" y="100829"/>
                        <a:pt x="24003" y="129907"/>
                        <a:pt x="53492" y="129907"/>
                      </a:cubicBezTo>
                      <a:cubicBezTo>
                        <a:pt x="69101" y="129577"/>
                        <a:pt x="83640" y="121897"/>
                        <a:pt x="92720" y="109196"/>
                      </a:cubicBezTo>
                      <a:cubicBezTo>
                        <a:pt x="111676" y="80351"/>
                        <a:pt x="111676" y="42989"/>
                        <a:pt x="92720" y="14144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34FCA5C1-72D4-D4C4-9014-BAA0179E00F8}"/>
                    </a:ext>
                  </a:extLst>
                </p:cNvPr>
                <p:cNvSpPr/>
                <p:nvPr/>
              </p:nvSpPr>
              <p:spPr>
                <a:xfrm>
                  <a:off x="8111705" y="5800359"/>
                  <a:ext cx="192024" cy="123444"/>
                </a:xfrm>
                <a:custGeom>
                  <a:avLst/>
                  <a:gdLst>
                    <a:gd name="connsiteX0" fmla="*/ 201488 w 192024"/>
                    <a:gd name="connsiteY0" fmla="*/ 91485 h 123444"/>
                    <a:gd name="connsiteX1" fmla="*/ 140040 w 192024"/>
                    <a:gd name="connsiteY1" fmla="*/ 2057 h 123444"/>
                    <a:gd name="connsiteX2" fmla="*/ 130028 w 192024"/>
                    <a:gd name="connsiteY2" fmla="*/ 0 h 123444"/>
                    <a:gd name="connsiteX3" fmla="*/ 71460 w 192024"/>
                    <a:gd name="connsiteY3" fmla="*/ 0 h 123444"/>
                    <a:gd name="connsiteX4" fmla="*/ 0 w 192024"/>
                    <a:gd name="connsiteY4" fmla="*/ 89428 h 123444"/>
                    <a:gd name="connsiteX5" fmla="*/ 0 w 192024"/>
                    <a:gd name="connsiteY5" fmla="*/ 94092 h 123444"/>
                    <a:gd name="connsiteX6" fmla="*/ 0 w 192024"/>
                    <a:gd name="connsiteY6" fmla="*/ 100675 h 123444"/>
                    <a:gd name="connsiteX7" fmla="*/ 100950 w 192024"/>
                    <a:gd name="connsiteY7" fmla="*/ 130576 h 123444"/>
                    <a:gd name="connsiteX8" fmla="*/ 140178 w 192024"/>
                    <a:gd name="connsiteY8" fmla="*/ 128107 h 123444"/>
                    <a:gd name="connsiteX9" fmla="*/ 201762 w 192024"/>
                    <a:gd name="connsiteY9" fmla="*/ 100675 h 123444"/>
                    <a:gd name="connsiteX10" fmla="*/ 201762 w 192024"/>
                    <a:gd name="connsiteY10" fmla="*/ 95737 h 123444"/>
                    <a:gd name="connsiteX11" fmla="*/ 201488 w 192024"/>
                    <a:gd name="connsiteY11" fmla="*/ 91485 h 123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2024" h="123444">
                      <a:moveTo>
                        <a:pt x="201488" y="91485"/>
                      </a:moveTo>
                      <a:cubicBezTo>
                        <a:pt x="200528" y="32507"/>
                        <a:pt x="193258" y="13441"/>
                        <a:pt x="140040" y="2057"/>
                      </a:cubicBezTo>
                      <a:lnTo>
                        <a:pt x="130028" y="0"/>
                      </a:lnTo>
                      <a:cubicBezTo>
                        <a:pt x="113390" y="14991"/>
                        <a:pt x="88098" y="14991"/>
                        <a:pt x="71460" y="0"/>
                      </a:cubicBezTo>
                      <a:cubicBezTo>
                        <a:pt x="9876" y="11110"/>
                        <a:pt x="1234" y="28666"/>
                        <a:pt x="0" y="89428"/>
                      </a:cubicBezTo>
                      <a:cubicBezTo>
                        <a:pt x="0" y="94366"/>
                        <a:pt x="0" y="94640"/>
                        <a:pt x="0" y="94092"/>
                      </a:cubicBezTo>
                      <a:lnTo>
                        <a:pt x="0" y="100675"/>
                      </a:lnTo>
                      <a:cubicBezTo>
                        <a:pt x="0" y="100675"/>
                        <a:pt x="14814" y="130576"/>
                        <a:pt x="100950" y="130576"/>
                      </a:cubicBezTo>
                      <a:cubicBezTo>
                        <a:pt x="114062" y="130645"/>
                        <a:pt x="127175" y="129808"/>
                        <a:pt x="140178" y="128107"/>
                      </a:cubicBezTo>
                      <a:cubicBezTo>
                        <a:pt x="191613" y="120838"/>
                        <a:pt x="201762" y="100675"/>
                        <a:pt x="201762" y="100675"/>
                      </a:cubicBezTo>
                      <a:lnTo>
                        <a:pt x="201762" y="95737"/>
                      </a:lnTo>
                      <a:cubicBezTo>
                        <a:pt x="201762" y="95737"/>
                        <a:pt x="201625" y="95463"/>
                        <a:pt x="201488" y="91485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5A6A8468-B01A-0DEA-0936-ED3FF4F62C59}"/>
                    </a:ext>
                  </a:extLst>
                </p:cNvPr>
                <p:cNvSpPr/>
                <p:nvPr/>
              </p:nvSpPr>
              <p:spPr>
                <a:xfrm>
                  <a:off x="8068089" y="5697871"/>
                  <a:ext cx="82296" cy="109728"/>
                </a:xfrm>
                <a:custGeom>
                  <a:avLst/>
                  <a:gdLst>
                    <a:gd name="connsiteX0" fmla="*/ 69814 w 82296"/>
                    <a:gd name="connsiteY0" fmla="*/ 32674 h 109728"/>
                    <a:gd name="connsiteX1" fmla="*/ 72146 w 82296"/>
                    <a:gd name="connsiteY1" fmla="*/ 5242 h 109728"/>
                    <a:gd name="connsiteX2" fmla="*/ 46908 w 82296"/>
                    <a:gd name="connsiteY2" fmla="*/ 30 h 109728"/>
                    <a:gd name="connsiteX3" fmla="*/ 0 w 82296"/>
                    <a:gd name="connsiteY3" fmla="*/ 56951 h 109728"/>
                    <a:gd name="connsiteX4" fmla="*/ 46908 w 82296"/>
                    <a:gd name="connsiteY4" fmla="*/ 114010 h 109728"/>
                    <a:gd name="connsiteX5" fmla="*/ 81473 w 82296"/>
                    <a:gd name="connsiteY5" fmla="*/ 95356 h 109728"/>
                    <a:gd name="connsiteX6" fmla="*/ 87782 w 82296"/>
                    <a:gd name="connsiteY6" fmla="*/ 84520 h 109728"/>
                    <a:gd name="connsiteX7" fmla="*/ 69814 w 82296"/>
                    <a:gd name="connsiteY7" fmla="*/ 32674 h 10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2296" h="109728">
                      <a:moveTo>
                        <a:pt x="69814" y="32674"/>
                      </a:moveTo>
                      <a:cubicBezTo>
                        <a:pt x="69705" y="23471"/>
                        <a:pt x="70487" y="14294"/>
                        <a:pt x="72146" y="5242"/>
                      </a:cubicBezTo>
                      <a:cubicBezTo>
                        <a:pt x="64273" y="1525"/>
                        <a:pt x="55618" y="-258"/>
                        <a:pt x="46908" y="30"/>
                      </a:cubicBezTo>
                      <a:cubicBezTo>
                        <a:pt x="6858" y="30"/>
                        <a:pt x="0" y="25542"/>
                        <a:pt x="0" y="56951"/>
                      </a:cubicBezTo>
                      <a:cubicBezTo>
                        <a:pt x="0" y="88361"/>
                        <a:pt x="20985" y="114010"/>
                        <a:pt x="46908" y="114010"/>
                      </a:cubicBezTo>
                      <a:cubicBezTo>
                        <a:pt x="60735" y="113599"/>
                        <a:pt x="73545" y="106686"/>
                        <a:pt x="81473" y="95356"/>
                      </a:cubicBezTo>
                      <a:cubicBezTo>
                        <a:pt x="83997" y="92010"/>
                        <a:pt x="86123" y="88375"/>
                        <a:pt x="87782" y="84520"/>
                      </a:cubicBezTo>
                      <a:cubicBezTo>
                        <a:pt x="75918" y="69872"/>
                        <a:pt x="69554" y="51520"/>
                        <a:pt x="69814" y="32674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</p:grp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5FBF26E-6A53-179D-5A67-80340BD16844}"/>
                  </a:ext>
                </a:extLst>
              </p:cNvPr>
              <p:cNvSpPr/>
              <p:nvPr/>
            </p:nvSpPr>
            <p:spPr>
              <a:xfrm>
                <a:off x="10134847" y="3180329"/>
                <a:ext cx="27432" cy="54864"/>
              </a:xfrm>
              <a:custGeom>
                <a:avLst/>
                <a:gdLst>
                  <a:gd name="connsiteX0" fmla="*/ 13716 w 27432"/>
                  <a:gd name="connsiteY0" fmla="*/ 54864 h 54864"/>
                  <a:gd name="connsiteX1" fmla="*/ 0 w 27432"/>
                  <a:gd name="connsiteY1" fmla="*/ 41148 h 54864"/>
                  <a:gd name="connsiteX2" fmla="*/ 0 w 27432"/>
                  <a:gd name="connsiteY2" fmla="*/ 13716 h 54864"/>
                  <a:gd name="connsiteX3" fmla="*/ 13716 w 27432"/>
                  <a:gd name="connsiteY3" fmla="*/ 0 h 54864"/>
                  <a:gd name="connsiteX4" fmla="*/ 27432 w 27432"/>
                  <a:gd name="connsiteY4" fmla="*/ 13716 h 54864"/>
                  <a:gd name="connsiteX5" fmla="*/ 27432 w 27432"/>
                  <a:gd name="connsiteY5" fmla="*/ 41148 h 54864"/>
                  <a:gd name="connsiteX6" fmla="*/ 13716 w 27432"/>
                  <a:gd name="connsiteY6" fmla="*/ 54864 h 54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432" h="54864">
                    <a:moveTo>
                      <a:pt x="13716" y="54864"/>
                    </a:moveTo>
                    <a:cubicBezTo>
                      <a:pt x="6145" y="54864"/>
                      <a:pt x="0" y="48719"/>
                      <a:pt x="0" y="41148"/>
                    </a:cubicBezTo>
                    <a:lnTo>
                      <a:pt x="0" y="13716"/>
                    </a:lnTo>
                    <a:cubicBezTo>
                      <a:pt x="0" y="6145"/>
                      <a:pt x="6145" y="0"/>
                      <a:pt x="13716" y="0"/>
                    </a:cubicBezTo>
                    <a:cubicBezTo>
                      <a:pt x="21287" y="0"/>
                      <a:pt x="27432" y="6145"/>
                      <a:pt x="27432" y="13716"/>
                    </a:cubicBezTo>
                    <a:lnTo>
                      <a:pt x="27432" y="41148"/>
                    </a:lnTo>
                    <a:cubicBezTo>
                      <a:pt x="27432" y="48719"/>
                      <a:pt x="21287" y="54864"/>
                      <a:pt x="13716" y="54864"/>
                    </a:cubicBezTo>
                    <a:close/>
                  </a:path>
                </a:pathLst>
              </a:custGeom>
              <a:solidFill>
                <a:srgbClr val="98C243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FB632177-59AC-C336-CB6C-063316134FF1}"/>
                  </a:ext>
                </a:extLst>
              </p:cNvPr>
              <p:cNvSpPr/>
              <p:nvPr/>
            </p:nvSpPr>
            <p:spPr>
              <a:xfrm>
                <a:off x="10134847" y="2334600"/>
                <a:ext cx="27432" cy="809244"/>
              </a:xfrm>
              <a:custGeom>
                <a:avLst/>
                <a:gdLst>
                  <a:gd name="connsiteX0" fmla="*/ 13716 w 27432"/>
                  <a:gd name="connsiteY0" fmla="*/ 821040 h 809244"/>
                  <a:gd name="connsiteX1" fmla="*/ 0 w 27432"/>
                  <a:gd name="connsiteY1" fmla="*/ 807324 h 809244"/>
                  <a:gd name="connsiteX2" fmla="*/ 0 w 27432"/>
                  <a:gd name="connsiteY2" fmla="*/ 754380 h 809244"/>
                  <a:gd name="connsiteX3" fmla="*/ 13716 w 27432"/>
                  <a:gd name="connsiteY3" fmla="*/ 740664 h 809244"/>
                  <a:gd name="connsiteX4" fmla="*/ 27432 w 27432"/>
                  <a:gd name="connsiteY4" fmla="*/ 754380 h 809244"/>
                  <a:gd name="connsiteX5" fmla="*/ 27432 w 27432"/>
                  <a:gd name="connsiteY5" fmla="*/ 807324 h 809244"/>
                  <a:gd name="connsiteX6" fmla="*/ 13716 w 27432"/>
                  <a:gd name="connsiteY6" fmla="*/ 821040 h 809244"/>
                  <a:gd name="connsiteX7" fmla="*/ 13716 w 27432"/>
                  <a:gd name="connsiteY7" fmla="*/ 715289 h 809244"/>
                  <a:gd name="connsiteX8" fmla="*/ 0 w 27432"/>
                  <a:gd name="connsiteY8" fmla="*/ 701573 h 809244"/>
                  <a:gd name="connsiteX9" fmla="*/ 0 w 27432"/>
                  <a:gd name="connsiteY9" fmla="*/ 648767 h 809244"/>
                  <a:gd name="connsiteX10" fmla="*/ 13716 w 27432"/>
                  <a:gd name="connsiteY10" fmla="*/ 635051 h 809244"/>
                  <a:gd name="connsiteX11" fmla="*/ 27432 w 27432"/>
                  <a:gd name="connsiteY11" fmla="*/ 648767 h 809244"/>
                  <a:gd name="connsiteX12" fmla="*/ 27432 w 27432"/>
                  <a:gd name="connsiteY12" fmla="*/ 701573 h 809244"/>
                  <a:gd name="connsiteX13" fmla="*/ 13716 w 27432"/>
                  <a:gd name="connsiteY13" fmla="*/ 715289 h 809244"/>
                  <a:gd name="connsiteX14" fmla="*/ 13716 w 27432"/>
                  <a:gd name="connsiteY14" fmla="*/ 609402 h 809244"/>
                  <a:gd name="connsiteX15" fmla="*/ 0 w 27432"/>
                  <a:gd name="connsiteY15" fmla="*/ 595686 h 809244"/>
                  <a:gd name="connsiteX16" fmla="*/ 0 w 27432"/>
                  <a:gd name="connsiteY16" fmla="*/ 542742 h 809244"/>
                  <a:gd name="connsiteX17" fmla="*/ 13716 w 27432"/>
                  <a:gd name="connsiteY17" fmla="*/ 529026 h 809244"/>
                  <a:gd name="connsiteX18" fmla="*/ 27432 w 27432"/>
                  <a:gd name="connsiteY18" fmla="*/ 542742 h 809244"/>
                  <a:gd name="connsiteX19" fmla="*/ 27432 w 27432"/>
                  <a:gd name="connsiteY19" fmla="*/ 595686 h 809244"/>
                  <a:gd name="connsiteX20" fmla="*/ 13716 w 27432"/>
                  <a:gd name="connsiteY20" fmla="*/ 609402 h 809244"/>
                  <a:gd name="connsiteX21" fmla="*/ 13716 w 27432"/>
                  <a:gd name="connsiteY21" fmla="*/ 503651 h 809244"/>
                  <a:gd name="connsiteX22" fmla="*/ 0 w 27432"/>
                  <a:gd name="connsiteY22" fmla="*/ 489935 h 809244"/>
                  <a:gd name="connsiteX23" fmla="*/ 0 w 27432"/>
                  <a:gd name="connsiteY23" fmla="*/ 437403 h 809244"/>
                  <a:gd name="connsiteX24" fmla="*/ 13716 w 27432"/>
                  <a:gd name="connsiteY24" fmla="*/ 423687 h 809244"/>
                  <a:gd name="connsiteX25" fmla="*/ 27432 w 27432"/>
                  <a:gd name="connsiteY25" fmla="*/ 437403 h 809244"/>
                  <a:gd name="connsiteX26" fmla="*/ 27432 w 27432"/>
                  <a:gd name="connsiteY26" fmla="*/ 490896 h 809244"/>
                  <a:gd name="connsiteX27" fmla="*/ 13716 w 27432"/>
                  <a:gd name="connsiteY27" fmla="*/ 503651 h 809244"/>
                  <a:gd name="connsiteX28" fmla="*/ 13716 w 27432"/>
                  <a:gd name="connsiteY28" fmla="*/ 397901 h 809244"/>
                  <a:gd name="connsiteX29" fmla="*/ 0 w 27432"/>
                  <a:gd name="connsiteY29" fmla="*/ 384185 h 809244"/>
                  <a:gd name="connsiteX30" fmla="*/ 0 w 27432"/>
                  <a:gd name="connsiteY30" fmla="*/ 331378 h 809244"/>
                  <a:gd name="connsiteX31" fmla="*/ 13716 w 27432"/>
                  <a:gd name="connsiteY31" fmla="*/ 317662 h 809244"/>
                  <a:gd name="connsiteX32" fmla="*/ 27432 w 27432"/>
                  <a:gd name="connsiteY32" fmla="*/ 331378 h 809244"/>
                  <a:gd name="connsiteX33" fmla="*/ 27432 w 27432"/>
                  <a:gd name="connsiteY33" fmla="*/ 384185 h 809244"/>
                  <a:gd name="connsiteX34" fmla="*/ 13716 w 27432"/>
                  <a:gd name="connsiteY34" fmla="*/ 397901 h 809244"/>
                  <a:gd name="connsiteX35" fmla="*/ 13716 w 27432"/>
                  <a:gd name="connsiteY35" fmla="*/ 292014 h 809244"/>
                  <a:gd name="connsiteX36" fmla="*/ 0 w 27432"/>
                  <a:gd name="connsiteY36" fmla="*/ 278298 h 809244"/>
                  <a:gd name="connsiteX37" fmla="*/ 0 w 27432"/>
                  <a:gd name="connsiteY37" fmla="*/ 225354 h 809244"/>
                  <a:gd name="connsiteX38" fmla="*/ 13716 w 27432"/>
                  <a:gd name="connsiteY38" fmla="*/ 211638 h 809244"/>
                  <a:gd name="connsiteX39" fmla="*/ 27432 w 27432"/>
                  <a:gd name="connsiteY39" fmla="*/ 225354 h 809244"/>
                  <a:gd name="connsiteX40" fmla="*/ 27432 w 27432"/>
                  <a:gd name="connsiteY40" fmla="*/ 278298 h 809244"/>
                  <a:gd name="connsiteX41" fmla="*/ 13716 w 27432"/>
                  <a:gd name="connsiteY41" fmla="*/ 292014 h 809244"/>
                  <a:gd name="connsiteX42" fmla="*/ 13716 w 27432"/>
                  <a:gd name="connsiteY42" fmla="*/ 186263 h 809244"/>
                  <a:gd name="connsiteX43" fmla="*/ 0 w 27432"/>
                  <a:gd name="connsiteY43" fmla="*/ 172547 h 809244"/>
                  <a:gd name="connsiteX44" fmla="*/ 0 w 27432"/>
                  <a:gd name="connsiteY44" fmla="*/ 120564 h 809244"/>
                  <a:gd name="connsiteX45" fmla="*/ 13716 w 27432"/>
                  <a:gd name="connsiteY45" fmla="*/ 106848 h 809244"/>
                  <a:gd name="connsiteX46" fmla="*/ 27432 w 27432"/>
                  <a:gd name="connsiteY46" fmla="*/ 120564 h 809244"/>
                  <a:gd name="connsiteX47" fmla="*/ 27432 w 27432"/>
                  <a:gd name="connsiteY47" fmla="*/ 173507 h 809244"/>
                  <a:gd name="connsiteX48" fmla="*/ 13716 w 27432"/>
                  <a:gd name="connsiteY48" fmla="*/ 186263 h 809244"/>
                  <a:gd name="connsiteX49" fmla="*/ 13716 w 27432"/>
                  <a:gd name="connsiteY49" fmla="*/ 80376 h 809244"/>
                  <a:gd name="connsiteX50" fmla="*/ 0 w 27432"/>
                  <a:gd name="connsiteY50" fmla="*/ 66660 h 809244"/>
                  <a:gd name="connsiteX51" fmla="*/ 0 w 27432"/>
                  <a:gd name="connsiteY51" fmla="*/ 13716 h 809244"/>
                  <a:gd name="connsiteX52" fmla="*/ 13716 w 27432"/>
                  <a:gd name="connsiteY52" fmla="*/ 0 h 809244"/>
                  <a:gd name="connsiteX53" fmla="*/ 27432 w 27432"/>
                  <a:gd name="connsiteY53" fmla="*/ 13716 h 809244"/>
                  <a:gd name="connsiteX54" fmla="*/ 27432 w 27432"/>
                  <a:gd name="connsiteY54" fmla="*/ 66660 h 809244"/>
                  <a:gd name="connsiteX55" fmla="*/ 13716 w 27432"/>
                  <a:gd name="connsiteY55" fmla="*/ 80376 h 80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27432" h="809244">
                    <a:moveTo>
                      <a:pt x="13716" y="821040"/>
                    </a:moveTo>
                    <a:cubicBezTo>
                      <a:pt x="6145" y="821040"/>
                      <a:pt x="0" y="814895"/>
                      <a:pt x="0" y="807324"/>
                    </a:cubicBezTo>
                    <a:lnTo>
                      <a:pt x="0" y="754380"/>
                    </a:lnTo>
                    <a:cubicBezTo>
                      <a:pt x="0" y="746809"/>
                      <a:pt x="6145" y="740664"/>
                      <a:pt x="13716" y="740664"/>
                    </a:cubicBezTo>
                    <a:cubicBezTo>
                      <a:pt x="21287" y="740664"/>
                      <a:pt x="27432" y="746809"/>
                      <a:pt x="27432" y="754380"/>
                    </a:cubicBezTo>
                    <a:lnTo>
                      <a:pt x="27432" y="807324"/>
                    </a:lnTo>
                    <a:cubicBezTo>
                      <a:pt x="27432" y="814895"/>
                      <a:pt x="21287" y="821040"/>
                      <a:pt x="13716" y="821040"/>
                    </a:cubicBezTo>
                    <a:close/>
                    <a:moveTo>
                      <a:pt x="13716" y="715289"/>
                    </a:moveTo>
                    <a:cubicBezTo>
                      <a:pt x="6145" y="715289"/>
                      <a:pt x="0" y="709145"/>
                      <a:pt x="0" y="701573"/>
                    </a:cubicBezTo>
                    <a:lnTo>
                      <a:pt x="0" y="648767"/>
                    </a:lnTo>
                    <a:cubicBezTo>
                      <a:pt x="0" y="641195"/>
                      <a:pt x="6145" y="635051"/>
                      <a:pt x="13716" y="635051"/>
                    </a:cubicBezTo>
                    <a:cubicBezTo>
                      <a:pt x="21287" y="635051"/>
                      <a:pt x="27432" y="641195"/>
                      <a:pt x="27432" y="648767"/>
                    </a:cubicBezTo>
                    <a:lnTo>
                      <a:pt x="27432" y="701573"/>
                    </a:lnTo>
                    <a:cubicBezTo>
                      <a:pt x="27432" y="709145"/>
                      <a:pt x="21287" y="715289"/>
                      <a:pt x="13716" y="715289"/>
                    </a:cubicBezTo>
                    <a:close/>
                    <a:moveTo>
                      <a:pt x="13716" y="609402"/>
                    </a:moveTo>
                    <a:cubicBezTo>
                      <a:pt x="6145" y="609402"/>
                      <a:pt x="0" y="603257"/>
                      <a:pt x="0" y="595686"/>
                    </a:cubicBezTo>
                    <a:lnTo>
                      <a:pt x="0" y="542742"/>
                    </a:lnTo>
                    <a:cubicBezTo>
                      <a:pt x="0" y="535171"/>
                      <a:pt x="6145" y="529026"/>
                      <a:pt x="13716" y="529026"/>
                    </a:cubicBezTo>
                    <a:cubicBezTo>
                      <a:pt x="21287" y="529026"/>
                      <a:pt x="27432" y="535171"/>
                      <a:pt x="27432" y="542742"/>
                    </a:cubicBezTo>
                    <a:lnTo>
                      <a:pt x="27432" y="595686"/>
                    </a:lnTo>
                    <a:cubicBezTo>
                      <a:pt x="27432" y="603257"/>
                      <a:pt x="21287" y="609402"/>
                      <a:pt x="13716" y="609402"/>
                    </a:cubicBezTo>
                    <a:close/>
                    <a:moveTo>
                      <a:pt x="13716" y="503651"/>
                    </a:moveTo>
                    <a:cubicBezTo>
                      <a:pt x="6145" y="503651"/>
                      <a:pt x="0" y="497507"/>
                      <a:pt x="0" y="489935"/>
                    </a:cubicBezTo>
                    <a:lnTo>
                      <a:pt x="0" y="437403"/>
                    </a:lnTo>
                    <a:cubicBezTo>
                      <a:pt x="0" y="429832"/>
                      <a:pt x="6145" y="423687"/>
                      <a:pt x="13716" y="423687"/>
                    </a:cubicBezTo>
                    <a:cubicBezTo>
                      <a:pt x="21287" y="423687"/>
                      <a:pt x="27432" y="429832"/>
                      <a:pt x="27432" y="437403"/>
                    </a:cubicBezTo>
                    <a:lnTo>
                      <a:pt x="27432" y="490896"/>
                    </a:lnTo>
                    <a:cubicBezTo>
                      <a:pt x="26925" y="498096"/>
                      <a:pt x="20931" y="503665"/>
                      <a:pt x="13716" y="503651"/>
                    </a:cubicBezTo>
                    <a:close/>
                    <a:moveTo>
                      <a:pt x="13716" y="397901"/>
                    </a:moveTo>
                    <a:cubicBezTo>
                      <a:pt x="6145" y="397901"/>
                      <a:pt x="0" y="391756"/>
                      <a:pt x="0" y="384185"/>
                    </a:cubicBezTo>
                    <a:lnTo>
                      <a:pt x="0" y="331378"/>
                    </a:lnTo>
                    <a:cubicBezTo>
                      <a:pt x="0" y="323807"/>
                      <a:pt x="6145" y="317662"/>
                      <a:pt x="13716" y="317662"/>
                    </a:cubicBezTo>
                    <a:cubicBezTo>
                      <a:pt x="21287" y="317662"/>
                      <a:pt x="27432" y="323807"/>
                      <a:pt x="27432" y="331378"/>
                    </a:cubicBezTo>
                    <a:lnTo>
                      <a:pt x="27432" y="384185"/>
                    </a:lnTo>
                    <a:cubicBezTo>
                      <a:pt x="27432" y="391756"/>
                      <a:pt x="21287" y="397901"/>
                      <a:pt x="13716" y="397901"/>
                    </a:cubicBezTo>
                    <a:close/>
                    <a:moveTo>
                      <a:pt x="13716" y="292014"/>
                    </a:moveTo>
                    <a:cubicBezTo>
                      <a:pt x="6145" y="292014"/>
                      <a:pt x="0" y="285869"/>
                      <a:pt x="0" y="278298"/>
                    </a:cubicBezTo>
                    <a:lnTo>
                      <a:pt x="0" y="225354"/>
                    </a:lnTo>
                    <a:cubicBezTo>
                      <a:pt x="0" y="217783"/>
                      <a:pt x="6145" y="211638"/>
                      <a:pt x="13716" y="211638"/>
                    </a:cubicBezTo>
                    <a:cubicBezTo>
                      <a:pt x="21287" y="211638"/>
                      <a:pt x="27432" y="217783"/>
                      <a:pt x="27432" y="225354"/>
                    </a:cubicBezTo>
                    <a:lnTo>
                      <a:pt x="27432" y="278298"/>
                    </a:lnTo>
                    <a:cubicBezTo>
                      <a:pt x="27432" y="285869"/>
                      <a:pt x="21287" y="292014"/>
                      <a:pt x="13716" y="292014"/>
                    </a:cubicBezTo>
                    <a:close/>
                    <a:moveTo>
                      <a:pt x="13716" y="186263"/>
                    </a:moveTo>
                    <a:cubicBezTo>
                      <a:pt x="6145" y="186263"/>
                      <a:pt x="0" y="180118"/>
                      <a:pt x="0" y="172547"/>
                    </a:cubicBezTo>
                    <a:lnTo>
                      <a:pt x="0" y="120564"/>
                    </a:lnTo>
                    <a:cubicBezTo>
                      <a:pt x="0" y="112992"/>
                      <a:pt x="6145" y="106848"/>
                      <a:pt x="13716" y="106848"/>
                    </a:cubicBezTo>
                    <a:cubicBezTo>
                      <a:pt x="21287" y="106848"/>
                      <a:pt x="27432" y="112992"/>
                      <a:pt x="27432" y="120564"/>
                    </a:cubicBezTo>
                    <a:lnTo>
                      <a:pt x="27432" y="173507"/>
                    </a:lnTo>
                    <a:cubicBezTo>
                      <a:pt x="26925" y="180708"/>
                      <a:pt x="20931" y="186277"/>
                      <a:pt x="13716" y="186263"/>
                    </a:cubicBezTo>
                    <a:close/>
                    <a:moveTo>
                      <a:pt x="13716" y="80376"/>
                    </a:moveTo>
                    <a:cubicBezTo>
                      <a:pt x="6145" y="80376"/>
                      <a:pt x="0" y="74231"/>
                      <a:pt x="0" y="66660"/>
                    </a:cubicBezTo>
                    <a:lnTo>
                      <a:pt x="0" y="13716"/>
                    </a:lnTo>
                    <a:cubicBezTo>
                      <a:pt x="0" y="6145"/>
                      <a:pt x="6145" y="0"/>
                      <a:pt x="13716" y="0"/>
                    </a:cubicBezTo>
                    <a:cubicBezTo>
                      <a:pt x="21287" y="0"/>
                      <a:pt x="27432" y="6145"/>
                      <a:pt x="27432" y="13716"/>
                    </a:cubicBezTo>
                    <a:lnTo>
                      <a:pt x="27432" y="66660"/>
                    </a:lnTo>
                    <a:cubicBezTo>
                      <a:pt x="27432" y="74231"/>
                      <a:pt x="21287" y="80376"/>
                      <a:pt x="13716" y="8037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6883822-1027-5790-E97A-51119F0A7DD1}"/>
                  </a:ext>
                </a:extLst>
              </p:cNvPr>
              <p:cNvSpPr/>
              <p:nvPr/>
            </p:nvSpPr>
            <p:spPr>
              <a:xfrm>
                <a:off x="10083961" y="3197474"/>
                <a:ext cx="123444" cy="123444"/>
              </a:xfrm>
              <a:custGeom>
                <a:avLst/>
                <a:gdLst>
                  <a:gd name="connsiteX0" fmla="*/ 129205 w 123444"/>
                  <a:gd name="connsiteY0" fmla="*/ 64465 h 123444"/>
                  <a:gd name="connsiteX1" fmla="*/ 64739 w 123444"/>
                  <a:gd name="connsiteY1" fmla="*/ 129205 h 123444"/>
                  <a:gd name="connsiteX2" fmla="*/ 0 w 123444"/>
                  <a:gd name="connsiteY2" fmla="*/ 64740 h 123444"/>
                  <a:gd name="connsiteX3" fmla="*/ 64465 w 123444"/>
                  <a:gd name="connsiteY3" fmla="*/ 0 h 123444"/>
                  <a:gd name="connsiteX4" fmla="*/ 64602 w 123444"/>
                  <a:gd name="connsiteY4" fmla="*/ 0 h 123444"/>
                  <a:gd name="connsiteX5" fmla="*/ 129205 w 123444"/>
                  <a:gd name="connsiteY5" fmla="*/ 64465 h 12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444" h="123444">
                    <a:moveTo>
                      <a:pt x="129205" y="64465"/>
                    </a:moveTo>
                    <a:cubicBezTo>
                      <a:pt x="129273" y="100141"/>
                      <a:pt x="100415" y="129122"/>
                      <a:pt x="64739" y="129205"/>
                    </a:cubicBezTo>
                    <a:cubicBezTo>
                      <a:pt x="29064" y="129287"/>
                      <a:pt x="82" y="100415"/>
                      <a:pt x="0" y="64740"/>
                    </a:cubicBezTo>
                    <a:cubicBezTo>
                      <a:pt x="-69" y="29064"/>
                      <a:pt x="28790" y="82"/>
                      <a:pt x="64465" y="0"/>
                    </a:cubicBezTo>
                    <a:cubicBezTo>
                      <a:pt x="64507" y="0"/>
                      <a:pt x="64561" y="0"/>
                      <a:pt x="64602" y="0"/>
                    </a:cubicBezTo>
                    <a:cubicBezTo>
                      <a:pt x="100223" y="0"/>
                      <a:pt x="129136" y="28845"/>
                      <a:pt x="129205" y="6446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565C2D71-8E8C-9FCA-86BB-A65F11354C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26406" y="1033363"/>
                <a:ext cx="1303020" cy="1412748"/>
              </a:xfrm>
              <a:custGeom>
                <a:avLst/>
                <a:gdLst>
                  <a:gd name="connsiteX0" fmla="*/ 0 w 1303020"/>
                  <a:gd name="connsiteY0" fmla="*/ 0 h 1412748"/>
                  <a:gd name="connsiteX1" fmla="*/ 1310152 w 1303020"/>
                  <a:gd name="connsiteY1" fmla="*/ 0 h 1412748"/>
                  <a:gd name="connsiteX2" fmla="*/ 1310152 w 1303020"/>
                  <a:gd name="connsiteY2" fmla="*/ 1418783 h 1412748"/>
                  <a:gd name="connsiteX3" fmla="*/ 0 w 1303020"/>
                  <a:gd name="connsiteY3" fmla="*/ 1418783 h 1412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3020" h="1412748">
                    <a:moveTo>
                      <a:pt x="0" y="0"/>
                    </a:moveTo>
                    <a:lnTo>
                      <a:pt x="1310152" y="0"/>
                    </a:lnTo>
                    <a:lnTo>
                      <a:pt x="1310152" y="1418783"/>
                    </a:lnTo>
                    <a:lnTo>
                      <a:pt x="0" y="1418783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E4CB143-2F2E-A9E2-7570-6DD9BAD119B7}"/>
                  </a:ext>
                </a:extLst>
              </p:cNvPr>
              <p:cNvSpPr/>
              <p:nvPr/>
            </p:nvSpPr>
            <p:spPr>
              <a:xfrm>
                <a:off x="9704714" y="1200833"/>
                <a:ext cx="877824" cy="987552"/>
              </a:xfrm>
              <a:custGeom>
                <a:avLst/>
                <a:gdLst>
                  <a:gd name="connsiteX0" fmla="*/ 848746 w 877824"/>
                  <a:gd name="connsiteY0" fmla="*/ 222202 h 987552"/>
                  <a:gd name="connsiteX1" fmla="*/ 482255 w 877824"/>
                  <a:gd name="connsiteY1" fmla="*/ 10290 h 987552"/>
                  <a:gd name="connsiteX2" fmla="*/ 405445 w 877824"/>
                  <a:gd name="connsiteY2" fmla="*/ 10290 h 987552"/>
                  <a:gd name="connsiteX3" fmla="*/ 38542 w 877824"/>
                  <a:gd name="connsiteY3" fmla="*/ 222202 h 987552"/>
                  <a:gd name="connsiteX4" fmla="*/ 0 w 877824"/>
                  <a:gd name="connsiteY4" fmla="*/ 288725 h 987552"/>
                  <a:gd name="connsiteX5" fmla="*/ 0 w 877824"/>
                  <a:gd name="connsiteY5" fmla="*/ 712412 h 987552"/>
                  <a:gd name="connsiteX6" fmla="*/ 38542 w 877824"/>
                  <a:gd name="connsiteY6" fmla="*/ 779072 h 987552"/>
                  <a:gd name="connsiteX7" fmla="*/ 405445 w 877824"/>
                  <a:gd name="connsiteY7" fmla="*/ 990847 h 987552"/>
                  <a:gd name="connsiteX8" fmla="*/ 482255 w 877824"/>
                  <a:gd name="connsiteY8" fmla="*/ 990847 h 987552"/>
                  <a:gd name="connsiteX9" fmla="*/ 848746 w 877824"/>
                  <a:gd name="connsiteY9" fmla="*/ 779072 h 987552"/>
                  <a:gd name="connsiteX10" fmla="*/ 887151 w 877824"/>
                  <a:gd name="connsiteY10" fmla="*/ 712412 h 987552"/>
                  <a:gd name="connsiteX11" fmla="*/ 887151 w 877824"/>
                  <a:gd name="connsiteY11" fmla="*/ 288725 h 987552"/>
                  <a:gd name="connsiteX12" fmla="*/ 848746 w 877824"/>
                  <a:gd name="connsiteY12" fmla="*/ 222202 h 987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7824" h="987552">
                    <a:moveTo>
                      <a:pt x="848746" y="222202"/>
                    </a:moveTo>
                    <a:lnTo>
                      <a:pt x="482255" y="10290"/>
                    </a:lnTo>
                    <a:cubicBezTo>
                      <a:pt x="458485" y="-3430"/>
                      <a:pt x="429215" y="-3430"/>
                      <a:pt x="405445" y="10290"/>
                    </a:cubicBezTo>
                    <a:lnTo>
                      <a:pt x="38542" y="222202"/>
                    </a:lnTo>
                    <a:cubicBezTo>
                      <a:pt x="14704" y="235863"/>
                      <a:pt x="0" y="261252"/>
                      <a:pt x="0" y="288725"/>
                    </a:cubicBezTo>
                    <a:lnTo>
                      <a:pt x="0" y="712412"/>
                    </a:lnTo>
                    <a:cubicBezTo>
                      <a:pt x="28" y="739913"/>
                      <a:pt x="14717" y="765315"/>
                      <a:pt x="38542" y="779072"/>
                    </a:cubicBezTo>
                    <a:lnTo>
                      <a:pt x="405445" y="990847"/>
                    </a:lnTo>
                    <a:cubicBezTo>
                      <a:pt x="429215" y="1004563"/>
                      <a:pt x="458485" y="1004563"/>
                      <a:pt x="482255" y="990847"/>
                    </a:cubicBezTo>
                    <a:lnTo>
                      <a:pt x="848746" y="779072"/>
                    </a:lnTo>
                    <a:cubicBezTo>
                      <a:pt x="872489" y="765260"/>
                      <a:pt x="887110" y="739885"/>
                      <a:pt x="887151" y="712412"/>
                    </a:cubicBezTo>
                    <a:lnTo>
                      <a:pt x="887151" y="288725"/>
                    </a:lnTo>
                    <a:cubicBezTo>
                      <a:pt x="887123" y="261293"/>
                      <a:pt x="872489" y="235946"/>
                      <a:pt x="848746" y="22220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D08962DA-261C-9F89-FB65-A4E53C841B5D}"/>
                  </a:ext>
                </a:extLst>
              </p:cNvPr>
              <p:cNvSpPr/>
              <p:nvPr/>
            </p:nvSpPr>
            <p:spPr>
              <a:xfrm>
                <a:off x="9796473" y="1304595"/>
                <a:ext cx="699516" cy="781812"/>
              </a:xfrm>
              <a:custGeom>
                <a:avLst/>
                <a:gdLst>
                  <a:gd name="connsiteX0" fmla="*/ 704181 w 699516"/>
                  <a:gd name="connsiteY0" fmla="*/ 563798 h 781812"/>
                  <a:gd name="connsiteX1" fmla="*/ 704181 w 699516"/>
                  <a:gd name="connsiteY1" fmla="*/ 229814 h 781812"/>
                  <a:gd name="connsiteX2" fmla="*/ 672770 w 699516"/>
                  <a:gd name="connsiteY2" fmla="*/ 174950 h 781812"/>
                  <a:gd name="connsiteX3" fmla="*/ 383500 w 699516"/>
                  <a:gd name="connsiteY3" fmla="*/ 8437 h 781812"/>
                  <a:gd name="connsiteX4" fmla="*/ 320681 w 699516"/>
                  <a:gd name="connsiteY4" fmla="*/ 8437 h 781812"/>
                  <a:gd name="connsiteX5" fmla="*/ 31410 w 699516"/>
                  <a:gd name="connsiteY5" fmla="*/ 175361 h 781812"/>
                  <a:gd name="connsiteX6" fmla="*/ 1 w 699516"/>
                  <a:gd name="connsiteY6" fmla="*/ 230225 h 781812"/>
                  <a:gd name="connsiteX7" fmla="*/ 1 w 699516"/>
                  <a:gd name="connsiteY7" fmla="*/ 564210 h 781812"/>
                  <a:gd name="connsiteX8" fmla="*/ 31410 w 699516"/>
                  <a:gd name="connsiteY8" fmla="*/ 619074 h 781812"/>
                  <a:gd name="connsiteX9" fmla="*/ 320681 w 699516"/>
                  <a:gd name="connsiteY9" fmla="*/ 785997 h 781812"/>
                  <a:gd name="connsiteX10" fmla="*/ 383500 w 699516"/>
                  <a:gd name="connsiteY10" fmla="*/ 785997 h 781812"/>
                  <a:gd name="connsiteX11" fmla="*/ 672770 w 699516"/>
                  <a:gd name="connsiteY11" fmla="*/ 619074 h 781812"/>
                  <a:gd name="connsiteX12" fmla="*/ 704181 w 699516"/>
                  <a:gd name="connsiteY12" fmla="*/ 563798 h 781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99516" h="781812">
                    <a:moveTo>
                      <a:pt x="704181" y="563798"/>
                    </a:moveTo>
                    <a:lnTo>
                      <a:pt x="704181" y="229814"/>
                    </a:lnTo>
                    <a:cubicBezTo>
                      <a:pt x="704345" y="207210"/>
                      <a:pt x="692357" y="186252"/>
                      <a:pt x="672770" y="174950"/>
                    </a:cubicBezTo>
                    <a:lnTo>
                      <a:pt x="383500" y="8437"/>
                    </a:lnTo>
                    <a:cubicBezTo>
                      <a:pt x="364078" y="-2812"/>
                      <a:pt x="340116" y="-2812"/>
                      <a:pt x="320681" y="8437"/>
                    </a:cubicBezTo>
                    <a:lnTo>
                      <a:pt x="31410" y="175361"/>
                    </a:lnTo>
                    <a:cubicBezTo>
                      <a:pt x="11879" y="186704"/>
                      <a:pt x="-109" y="207635"/>
                      <a:pt x="1" y="230225"/>
                    </a:cubicBezTo>
                    <a:lnTo>
                      <a:pt x="1" y="564210"/>
                    </a:lnTo>
                    <a:cubicBezTo>
                      <a:pt x="-109" y="586800"/>
                      <a:pt x="11879" y="607731"/>
                      <a:pt x="31410" y="619074"/>
                    </a:cubicBezTo>
                    <a:lnTo>
                      <a:pt x="320681" y="785997"/>
                    </a:lnTo>
                    <a:cubicBezTo>
                      <a:pt x="340116" y="797245"/>
                      <a:pt x="364078" y="797245"/>
                      <a:pt x="383500" y="785997"/>
                    </a:cubicBezTo>
                    <a:lnTo>
                      <a:pt x="672770" y="619074"/>
                    </a:lnTo>
                    <a:cubicBezTo>
                      <a:pt x="692480" y="607703"/>
                      <a:pt x="704495" y="586553"/>
                      <a:pt x="704181" y="56379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CAF95EA4-514C-8B66-5592-1125D19F0573}"/>
                  </a:ext>
                </a:extLst>
              </p:cNvPr>
              <p:cNvSpPr/>
              <p:nvPr/>
            </p:nvSpPr>
            <p:spPr>
              <a:xfrm>
                <a:off x="1966391" y="2337931"/>
                <a:ext cx="27432" cy="809244"/>
              </a:xfrm>
              <a:custGeom>
                <a:avLst/>
                <a:gdLst>
                  <a:gd name="connsiteX0" fmla="*/ 14130 w 27432"/>
                  <a:gd name="connsiteY0" fmla="*/ 817709 h 809244"/>
                  <a:gd name="connsiteX1" fmla="*/ 414 w 27432"/>
                  <a:gd name="connsiteY1" fmla="*/ 803993 h 809244"/>
                  <a:gd name="connsiteX2" fmla="*/ 414 w 27432"/>
                  <a:gd name="connsiteY2" fmla="*/ 751049 h 809244"/>
                  <a:gd name="connsiteX3" fmla="*/ 17051 w 27432"/>
                  <a:gd name="connsiteY3" fmla="*/ 741078 h 809244"/>
                  <a:gd name="connsiteX4" fmla="*/ 27022 w 27432"/>
                  <a:gd name="connsiteY4" fmla="*/ 751049 h 809244"/>
                  <a:gd name="connsiteX5" fmla="*/ 27022 w 27432"/>
                  <a:gd name="connsiteY5" fmla="*/ 803993 h 809244"/>
                  <a:gd name="connsiteX6" fmla="*/ 14130 w 27432"/>
                  <a:gd name="connsiteY6" fmla="*/ 817709 h 809244"/>
                  <a:gd name="connsiteX7" fmla="*/ 14130 w 27432"/>
                  <a:gd name="connsiteY7" fmla="*/ 711959 h 809244"/>
                  <a:gd name="connsiteX8" fmla="*/ 414 w 27432"/>
                  <a:gd name="connsiteY8" fmla="*/ 698243 h 809244"/>
                  <a:gd name="connsiteX9" fmla="*/ 414 w 27432"/>
                  <a:gd name="connsiteY9" fmla="*/ 645436 h 809244"/>
                  <a:gd name="connsiteX10" fmla="*/ 10385 w 27432"/>
                  <a:gd name="connsiteY10" fmla="*/ 628798 h 809244"/>
                  <a:gd name="connsiteX11" fmla="*/ 27022 w 27432"/>
                  <a:gd name="connsiteY11" fmla="*/ 638770 h 809244"/>
                  <a:gd name="connsiteX12" fmla="*/ 27022 w 27432"/>
                  <a:gd name="connsiteY12" fmla="*/ 645436 h 809244"/>
                  <a:gd name="connsiteX13" fmla="*/ 27022 w 27432"/>
                  <a:gd name="connsiteY13" fmla="*/ 698243 h 809244"/>
                  <a:gd name="connsiteX14" fmla="*/ 14130 w 27432"/>
                  <a:gd name="connsiteY14" fmla="*/ 711959 h 809244"/>
                  <a:gd name="connsiteX15" fmla="*/ 14130 w 27432"/>
                  <a:gd name="connsiteY15" fmla="*/ 606071 h 809244"/>
                  <a:gd name="connsiteX16" fmla="*/ 414 w 27432"/>
                  <a:gd name="connsiteY16" fmla="*/ 592355 h 809244"/>
                  <a:gd name="connsiteX17" fmla="*/ 414 w 27432"/>
                  <a:gd name="connsiteY17" fmla="*/ 539411 h 809244"/>
                  <a:gd name="connsiteX18" fmla="*/ 17051 w 27432"/>
                  <a:gd name="connsiteY18" fmla="*/ 529440 h 809244"/>
                  <a:gd name="connsiteX19" fmla="*/ 27022 w 27432"/>
                  <a:gd name="connsiteY19" fmla="*/ 539411 h 809244"/>
                  <a:gd name="connsiteX20" fmla="*/ 27022 w 27432"/>
                  <a:gd name="connsiteY20" fmla="*/ 592355 h 809244"/>
                  <a:gd name="connsiteX21" fmla="*/ 14130 w 27432"/>
                  <a:gd name="connsiteY21" fmla="*/ 606071 h 809244"/>
                  <a:gd name="connsiteX22" fmla="*/ 14130 w 27432"/>
                  <a:gd name="connsiteY22" fmla="*/ 500321 h 809244"/>
                  <a:gd name="connsiteX23" fmla="*/ 414 w 27432"/>
                  <a:gd name="connsiteY23" fmla="*/ 486605 h 809244"/>
                  <a:gd name="connsiteX24" fmla="*/ 414 w 27432"/>
                  <a:gd name="connsiteY24" fmla="*/ 434073 h 809244"/>
                  <a:gd name="connsiteX25" fmla="*/ 17051 w 27432"/>
                  <a:gd name="connsiteY25" fmla="*/ 424101 h 809244"/>
                  <a:gd name="connsiteX26" fmla="*/ 27022 w 27432"/>
                  <a:gd name="connsiteY26" fmla="*/ 434073 h 809244"/>
                  <a:gd name="connsiteX27" fmla="*/ 27022 w 27432"/>
                  <a:gd name="connsiteY27" fmla="*/ 487565 h 809244"/>
                  <a:gd name="connsiteX28" fmla="*/ 14130 w 27432"/>
                  <a:gd name="connsiteY28" fmla="*/ 500321 h 809244"/>
                  <a:gd name="connsiteX29" fmla="*/ 14130 w 27432"/>
                  <a:gd name="connsiteY29" fmla="*/ 394570 h 809244"/>
                  <a:gd name="connsiteX30" fmla="*/ 414 w 27432"/>
                  <a:gd name="connsiteY30" fmla="*/ 380854 h 809244"/>
                  <a:gd name="connsiteX31" fmla="*/ 414 w 27432"/>
                  <a:gd name="connsiteY31" fmla="*/ 328048 h 809244"/>
                  <a:gd name="connsiteX32" fmla="*/ 10385 w 27432"/>
                  <a:gd name="connsiteY32" fmla="*/ 311410 h 809244"/>
                  <a:gd name="connsiteX33" fmla="*/ 27022 w 27432"/>
                  <a:gd name="connsiteY33" fmla="*/ 321382 h 809244"/>
                  <a:gd name="connsiteX34" fmla="*/ 27022 w 27432"/>
                  <a:gd name="connsiteY34" fmla="*/ 328048 h 809244"/>
                  <a:gd name="connsiteX35" fmla="*/ 27022 w 27432"/>
                  <a:gd name="connsiteY35" fmla="*/ 380854 h 809244"/>
                  <a:gd name="connsiteX36" fmla="*/ 14130 w 27432"/>
                  <a:gd name="connsiteY36" fmla="*/ 394570 h 809244"/>
                  <a:gd name="connsiteX37" fmla="*/ 14130 w 27432"/>
                  <a:gd name="connsiteY37" fmla="*/ 288683 h 809244"/>
                  <a:gd name="connsiteX38" fmla="*/ 414 w 27432"/>
                  <a:gd name="connsiteY38" fmla="*/ 274967 h 809244"/>
                  <a:gd name="connsiteX39" fmla="*/ 414 w 27432"/>
                  <a:gd name="connsiteY39" fmla="*/ 222023 h 809244"/>
                  <a:gd name="connsiteX40" fmla="*/ 17051 w 27432"/>
                  <a:gd name="connsiteY40" fmla="*/ 212051 h 809244"/>
                  <a:gd name="connsiteX41" fmla="*/ 27022 w 27432"/>
                  <a:gd name="connsiteY41" fmla="*/ 222023 h 809244"/>
                  <a:gd name="connsiteX42" fmla="*/ 27022 w 27432"/>
                  <a:gd name="connsiteY42" fmla="*/ 274967 h 809244"/>
                  <a:gd name="connsiteX43" fmla="*/ 14130 w 27432"/>
                  <a:gd name="connsiteY43" fmla="*/ 288683 h 809244"/>
                  <a:gd name="connsiteX44" fmla="*/ 14130 w 27432"/>
                  <a:gd name="connsiteY44" fmla="*/ 182932 h 809244"/>
                  <a:gd name="connsiteX45" fmla="*/ 414 w 27432"/>
                  <a:gd name="connsiteY45" fmla="*/ 169216 h 809244"/>
                  <a:gd name="connsiteX46" fmla="*/ 414 w 27432"/>
                  <a:gd name="connsiteY46" fmla="*/ 117233 h 809244"/>
                  <a:gd name="connsiteX47" fmla="*/ 10385 w 27432"/>
                  <a:gd name="connsiteY47" fmla="*/ 100595 h 809244"/>
                  <a:gd name="connsiteX48" fmla="*/ 27022 w 27432"/>
                  <a:gd name="connsiteY48" fmla="*/ 110567 h 809244"/>
                  <a:gd name="connsiteX49" fmla="*/ 27022 w 27432"/>
                  <a:gd name="connsiteY49" fmla="*/ 117233 h 809244"/>
                  <a:gd name="connsiteX50" fmla="*/ 27022 w 27432"/>
                  <a:gd name="connsiteY50" fmla="*/ 170177 h 809244"/>
                  <a:gd name="connsiteX51" fmla="*/ 14130 w 27432"/>
                  <a:gd name="connsiteY51" fmla="*/ 182932 h 809244"/>
                  <a:gd name="connsiteX52" fmla="*/ 14130 w 27432"/>
                  <a:gd name="connsiteY52" fmla="*/ 77045 h 809244"/>
                  <a:gd name="connsiteX53" fmla="*/ 414 w 27432"/>
                  <a:gd name="connsiteY53" fmla="*/ 63329 h 809244"/>
                  <a:gd name="connsiteX54" fmla="*/ 414 w 27432"/>
                  <a:gd name="connsiteY54" fmla="*/ 10385 h 809244"/>
                  <a:gd name="connsiteX55" fmla="*/ 17051 w 27432"/>
                  <a:gd name="connsiteY55" fmla="*/ 414 h 809244"/>
                  <a:gd name="connsiteX56" fmla="*/ 27022 w 27432"/>
                  <a:gd name="connsiteY56" fmla="*/ 10385 h 809244"/>
                  <a:gd name="connsiteX57" fmla="*/ 27022 w 27432"/>
                  <a:gd name="connsiteY57" fmla="*/ 63329 h 809244"/>
                  <a:gd name="connsiteX58" fmla="*/ 14130 w 27432"/>
                  <a:gd name="connsiteY58" fmla="*/ 77045 h 80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7432" h="809244">
                    <a:moveTo>
                      <a:pt x="14130" y="817709"/>
                    </a:moveTo>
                    <a:cubicBezTo>
                      <a:pt x="6558" y="817709"/>
                      <a:pt x="414" y="811564"/>
                      <a:pt x="414" y="803993"/>
                    </a:cubicBezTo>
                    <a:lnTo>
                      <a:pt x="414" y="751049"/>
                    </a:lnTo>
                    <a:cubicBezTo>
                      <a:pt x="2251" y="743697"/>
                      <a:pt x="9699" y="739240"/>
                      <a:pt x="17051" y="741078"/>
                    </a:cubicBezTo>
                    <a:cubicBezTo>
                      <a:pt x="21961" y="742312"/>
                      <a:pt x="25788" y="746139"/>
                      <a:pt x="27022" y="751049"/>
                    </a:cubicBezTo>
                    <a:lnTo>
                      <a:pt x="27022" y="803993"/>
                    </a:lnTo>
                    <a:cubicBezTo>
                      <a:pt x="27036" y="811263"/>
                      <a:pt x="21385" y="817270"/>
                      <a:pt x="14130" y="817709"/>
                    </a:cubicBezTo>
                    <a:close/>
                    <a:moveTo>
                      <a:pt x="14130" y="711959"/>
                    </a:moveTo>
                    <a:cubicBezTo>
                      <a:pt x="6558" y="711959"/>
                      <a:pt x="414" y="705814"/>
                      <a:pt x="414" y="698243"/>
                    </a:cubicBezTo>
                    <a:lnTo>
                      <a:pt x="414" y="645436"/>
                    </a:lnTo>
                    <a:cubicBezTo>
                      <a:pt x="-1424" y="638084"/>
                      <a:pt x="3033" y="630636"/>
                      <a:pt x="10385" y="628798"/>
                    </a:cubicBezTo>
                    <a:cubicBezTo>
                      <a:pt x="17737" y="626961"/>
                      <a:pt x="25185" y="631418"/>
                      <a:pt x="27022" y="638770"/>
                    </a:cubicBezTo>
                    <a:cubicBezTo>
                      <a:pt x="27571" y="640951"/>
                      <a:pt x="27571" y="643242"/>
                      <a:pt x="27022" y="645436"/>
                    </a:cubicBezTo>
                    <a:lnTo>
                      <a:pt x="27022" y="698243"/>
                    </a:lnTo>
                    <a:cubicBezTo>
                      <a:pt x="27036" y="705512"/>
                      <a:pt x="21385" y="711520"/>
                      <a:pt x="14130" y="711959"/>
                    </a:cubicBezTo>
                    <a:close/>
                    <a:moveTo>
                      <a:pt x="14130" y="606071"/>
                    </a:moveTo>
                    <a:cubicBezTo>
                      <a:pt x="6558" y="606071"/>
                      <a:pt x="414" y="599926"/>
                      <a:pt x="414" y="592355"/>
                    </a:cubicBezTo>
                    <a:lnTo>
                      <a:pt x="414" y="539411"/>
                    </a:lnTo>
                    <a:cubicBezTo>
                      <a:pt x="2251" y="532060"/>
                      <a:pt x="9699" y="527602"/>
                      <a:pt x="17051" y="529440"/>
                    </a:cubicBezTo>
                    <a:cubicBezTo>
                      <a:pt x="21961" y="530674"/>
                      <a:pt x="25788" y="534501"/>
                      <a:pt x="27022" y="539411"/>
                    </a:cubicBezTo>
                    <a:lnTo>
                      <a:pt x="27022" y="592355"/>
                    </a:lnTo>
                    <a:cubicBezTo>
                      <a:pt x="27036" y="599625"/>
                      <a:pt x="21385" y="605632"/>
                      <a:pt x="14130" y="606071"/>
                    </a:cubicBezTo>
                    <a:close/>
                    <a:moveTo>
                      <a:pt x="14130" y="500321"/>
                    </a:moveTo>
                    <a:cubicBezTo>
                      <a:pt x="6558" y="500321"/>
                      <a:pt x="414" y="494176"/>
                      <a:pt x="414" y="486605"/>
                    </a:cubicBezTo>
                    <a:lnTo>
                      <a:pt x="414" y="434073"/>
                    </a:lnTo>
                    <a:cubicBezTo>
                      <a:pt x="2251" y="426721"/>
                      <a:pt x="9699" y="422263"/>
                      <a:pt x="17051" y="424101"/>
                    </a:cubicBezTo>
                    <a:cubicBezTo>
                      <a:pt x="21961" y="425335"/>
                      <a:pt x="25788" y="429162"/>
                      <a:pt x="27022" y="434073"/>
                    </a:cubicBezTo>
                    <a:lnTo>
                      <a:pt x="27022" y="487565"/>
                    </a:lnTo>
                    <a:cubicBezTo>
                      <a:pt x="26556" y="494450"/>
                      <a:pt x="21029" y="499923"/>
                      <a:pt x="14130" y="500321"/>
                    </a:cubicBezTo>
                    <a:close/>
                    <a:moveTo>
                      <a:pt x="14130" y="394570"/>
                    </a:moveTo>
                    <a:cubicBezTo>
                      <a:pt x="6558" y="394570"/>
                      <a:pt x="414" y="388426"/>
                      <a:pt x="414" y="380854"/>
                    </a:cubicBezTo>
                    <a:lnTo>
                      <a:pt x="414" y="328048"/>
                    </a:lnTo>
                    <a:cubicBezTo>
                      <a:pt x="-1424" y="320696"/>
                      <a:pt x="3033" y="313248"/>
                      <a:pt x="10385" y="311410"/>
                    </a:cubicBezTo>
                    <a:cubicBezTo>
                      <a:pt x="17737" y="309572"/>
                      <a:pt x="25185" y="314030"/>
                      <a:pt x="27022" y="321382"/>
                    </a:cubicBezTo>
                    <a:cubicBezTo>
                      <a:pt x="27571" y="323563"/>
                      <a:pt x="27571" y="325853"/>
                      <a:pt x="27022" y="328048"/>
                    </a:cubicBezTo>
                    <a:lnTo>
                      <a:pt x="27022" y="380854"/>
                    </a:lnTo>
                    <a:cubicBezTo>
                      <a:pt x="27036" y="388124"/>
                      <a:pt x="21385" y="394132"/>
                      <a:pt x="14130" y="394570"/>
                    </a:cubicBezTo>
                    <a:close/>
                    <a:moveTo>
                      <a:pt x="14130" y="288683"/>
                    </a:moveTo>
                    <a:cubicBezTo>
                      <a:pt x="6558" y="288683"/>
                      <a:pt x="414" y="282538"/>
                      <a:pt x="414" y="274967"/>
                    </a:cubicBezTo>
                    <a:lnTo>
                      <a:pt x="414" y="222023"/>
                    </a:lnTo>
                    <a:cubicBezTo>
                      <a:pt x="2251" y="214671"/>
                      <a:pt x="9699" y="210214"/>
                      <a:pt x="17051" y="212051"/>
                    </a:cubicBezTo>
                    <a:cubicBezTo>
                      <a:pt x="21961" y="213286"/>
                      <a:pt x="25788" y="217113"/>
                      <a:pt x="27022" y="222023"/>
                    </a:cubicBezTo>
                    <a:lnTo>
                      <a:pt x="27022" y="274967"/>
                    </a:lnTo>
                    <a:cubicBezTo>
                      <a:pt x="27036" y="282236"/>
                      <a:pt x="21385" y="288244"/>
                      <a:pt x="14130" y="288683"/>
                    </a:cubicBezTo>
                    <a:close/>
                    <a:moveTo>
                      <a:pt x="14130" y="182932"/>
                    </a:moveTo>
                    <a:cubicBezTo>
                      <a:pt x="6558" y="182932"/>
                      <a:pt x="414" y="176788"/>
                      <a:pt x="414" y="169216"/>
                    </a:cubicBezTo>
                    <a:lnTo>
                      <a:pt x="414" y="117233"/>
                    </a:lnTo>
                    <a:cubicBezTo>
                      <a:pt x="-1424" y="109881"/>
                      <a:pt x="3033" y="102433"/>
                      <a:pt x="10385" y="100595"/>
                    </a:cubicBezTo>
                    <a:cubicBezTo>
                      <a:pt x="17737" y="98757"/>
                      <a:pt x="25185" y="103215"/>
                      <a:pt x="27022" y="110567"/>
                    </a:cubicBezTo>
                    <a:cubicBezTo>
                      <a:pt x="27571" y="112748"/>
                      <a:pt x="27571" y="115038"/>
                      <a:pt x="27022" y="117233"/>
                    </a:cubicBezTo>
                    <a:lnTo>
                      <a:pt x="27022" y="170177"/>
                    </a:lnTo>
                    <a:cubicBezTo>
                      <a:pt x="26556" y="177062"/>
                      <a:pt x="21029" y="182535"/>
                      <a:pt x="14130" y="182932"/>
                    </a:cubicBezTo>
                    <a:close/>
                    <a:moveTo>
                      <a:pt x="14130" y="77045"/>
                    </a:moveTo>
                    <a:cubicBezTo>
                      <a:pt x="6558" y="77045"/>
                      <a:pt x="414" y="70900"/>
                      <a:pt x="414" y="63329"/>
                    </a:cubicBezTo>
                    <a:lnTo>
                      <a:pt x="414" y="10385"/>
                    </a:lnTo>
                    <a:cubicBezTo>
                      <a:pt x="2251" y="3033"/>
                      <a:pt x="9699" y="-1424"/>
                      <a:pt x="17051" y="414"/>
                    </a:cubicBezTo>
                    <a:cubicBezTo>
                      <a:pt x="21961" y="1648"/>
                      <a:pt x="25788" y="5475"/>
                      <a:pt x="27022" y="10385"/>
                    </a:cubicBezTo>
                    <a:lnTo>
                      <a:pt x="27022" y="63329"/>
                    </a:lnTo>
                    <a:cubicBezTo>
                      <a:pt x="27036" y="70599"/>
                      <a:pt x="21385" y="76606"/>
                      <a:pt x="14130" y="7704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3716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15527AB-1D88-EE4B-E0E1-69194684A036}"/>
                  </a:ext>
                </a:extLst>
              </p:cNvPr>
              <p:cNvSpPr txBox="1"/>
              <p:nvPr/>
            </p:nvSpPr>
            <p:spPr>
              <a:xfrm>
                <a:off x="1208848" y="3506481"/>
                <a:ext cx="1442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Lora" pitchFamily="2" charset="0"/>
                  </a:rPr>
                  <a:t>2017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09D14EB-D61B-7CF2-87DC-3450A27022B5}"/>
                  </a:ext>
                </a:extLst>
              </p:cNvPr>
              <p:cNvSpPr txBox="1"/>
              <p:nvPr/>
            </p:nvSpPr>
            <p:spPr>
              <a:xfrm>
                <a:off x="3291603" y="3506481"/>
                <a:ext cx="1442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2000" b="1" dirty="0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External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03B2F1-E9E1-F95D-8169-B6E75A7D49AA}"/>
                  </a:ext>
                </a:extLst>
              </p:cNvPr>
              <p:cNvSpPr txBox="1"/>
              <p:nvPr/>
            </p:nvSpPr>
            <p:spPr>
              <a:xfrm>
                <a:off x="5298588" y="3506481"/>
                <a:ext cx="1442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 err="1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Analyse</a:t>
                </a:r>
                <a:endParaRPr lang="en-US" altLang="ko-KR" sz="2000" b="1" dirty="0">
                  <a:solidFill>
                    <a:schemeClr val="bg1"/>
                  </a:solidFill>
                  <a:latin typeface="Lora" pitchFamily="2" charset="0"/>
                  <a:cs typeface="Arial" pitchFamily="34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38FE486-5BB9-5891-EEB5-82CE1A786BAB}"/>
                  </a:ext>
                </a:extLst>
              </p:cNvPr>
              <p:cNvSpPr txBox="1"/>
              <p:nvPr/>
            </p:nvSpPr>
            <p:spPr>
              <a:xfrm>
                <a:off x="7154848" y="3506481"/>
                <a:ext cx="19182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Improve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A143954-F7E4-190A-DF2F-A651B169FC93}"/>
                  </a:ext>
                </a:extLst>
              </p:cNvPr>
              <p:cNvSpPr txBox="1"/>
              <p:nvPr/>
            </p:nvSpPr>
            <p:spPr>
              <a:xfrm>
                <a:off x="9456752" y="3506481"/>
                <a:ext cx="1442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Repeat</a:t>
                </a: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176B1BA-AF03-C30C-0E63-B6FD3F91CBF5}"/>
                  </a:ext>
                </a:extLst>
              </p:cNvPr>
              <p:cNvSpPr/>
              <p:nvPr/>
            </p:nvSpPr>
            <p:spPr>
              <a:xfrm>
                <a:off x="909222" y="3451494"/>
                <a:ext cx="2128102" cy="517916"/>
              </a:xfrm>
              <a:custGeom>
                <a:avLst/>
                <a:gdLst>
                  <a:gd name="connsiteX0" fmla="*/ 76493 w 2128102"/>
                  <a:gd name="connsiteY0" fmla="*/ 0 h 517916"/>
                  <a:gd name="connsiteX1" fmla="*/ 1980228 w 2128102"/>
                  <a:gd name="connsiteY1" fmla="*/ 0 h 517916"/>
                  <a:gd name="connsiteX2" fmla="*/ 2056904 w 2128102"/>
                  <a:gd name="connsiteY2" fmla="*/ 57607 h 517916"/>
                  <a:gd name="connsiteX3" fmla="*/ 2056904 w 2128102"/>
                  <a:gd name="connsiteY3" fmla="*/ 205466 h 517916"/>
                  <a:gd name="connsiteX4" fmla="*/ 2128102 w 2128102"/>
                  <a:gd name="connsiteY4" fmla="*/ 258958 h 517916"/>
                  <a:gd name="connsiteX5" fmla="*/ 2056904 w 2128102"/>
                  <a:gd name="connsiteY5" fmla="*/ 312451 h 517916"/>
                  <a:gd name="connsiteX6" fmla="*/ 2056904 w 2128102"/>
                  <a:gd name="connsiteY6" fmla="*/ 460309 h 517916"/>
                  <a:gd name="connsiteX7" fmla="*/ 1980228 w 2128102"/>
                  <a:gd name="connsiteY7" fmla="*/ 517916 h 517916"/>
                  <a:gd name="connsiteX8" fmla="*/ 76493 w 2128102"/>
                  <a:gd name="connsiteY8" fmla="*/ 517916 h 517916"/>
                  <a:gd name="connsiteX9" fmla="*/ 0 w 2128102"/>
                  <a:gd name="connsiteY9" fmla="*/ 460309 h 517916"/>
                  <a:gd name="connsiteX10" fmla="*/ 0 w 2128102"/>
                  <a:gd name="connsiteY10" fmla="*/ 371206 h 517916"/>
                  <a:gd name="connsiteX11" fmla="*/ 0 w 2128102"/>
                  <a:gd name="connsiteY11" fmla="*/ 312451 h 517916"/>
                  <a:gd name="connsiteX12" fmla="*/ 0 w 2128102"/>
                  <a:gd name="connsiteY12" fmla="*/ 205466 h 517916"/>
                  <a:gd name="connsiteX13" fmla="*/ 0 w 2128102"/>
                  <a:gd name="connsiteY13" fmla="*/ 104506 h 517916"/>
                  <a:gd name="connsiteX14" fmla="*/ 0 w 2128102"/>
                  <a:gd name="connsiteY14" fmla="*/ 57607 h 517916"/>
                  <a:gd name="connsiteX15" fmla="*/ 76493 w 2128102"/>
                  <a:gd name="connsiteY15" fmla="*/ 0 h 517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28102" h="517916">
                    <a:moveTo>
                      <a:pt x="76493" y="0"/>
                    </a:moveTo>
                    <a:lnTo>
                      <a:pt x="1980228" y="0"/>
                    </a:lnTo>
                    <a:cubicBezTo>
                      <a:pt x="2022583" y="0"/>
                      <a:pt x="2056904" y="25786"/>
                      <a:pt x="2056904" y="57607"/>
                    </a:cubicBezTo>
                    <a:lnTo>
                      <a:pt x="2056904" y="205466"/>
                    </a:lnTo>
                    <a:lnTo>
                      <a:pt x="2128102" y="258958"/>
                    </a:lnTo>
                    <a:lnTo>
                      <a:pt x="2056904" y="312451"/>
                    </a:lnTo>
                    <a:lnTo>
                      <a:pt x="2056904" y="460309"/>
                    </a:lnTo>
                    <a:cubicBezTo>
                      <a:pt x="2056904" y="492130"/>
                      <a:pt x="2022583" y="517916"/>
                      <a:pt x="1980228" y="517916"/>
                    </a:cubicBezTo>
                    <a:lnTo>
                      <a:pt x="76493" y="517916"/>
                    </a:lnTo>
                    <a:cubicBezTo>
                      <a:pt x="34217" y="517847"/>
                      <a:pt x="0" y="492075"/>
                      <a:pt x="0" y="460309"/>
                    </a:cubicBezTo>
                    <a:lnTo>
                      <a:pt x="0" y="371206"/>
                    </a:lnTo>
                    <a:lnTo>
                      <a:pt x="0" y="312451"/>
                    </a:lnTo>
                    <a:lnTo>
                      <a:pt x="0" y="205466"/>
                    </a:lnTo>
                    <a:lnTo>
                      <a:pt x="0" y="104506"/>
                    </a:lnTo>
                    <a:lnTo>
                      <a:pt x="0" y="57607"/>
                    </a:lnTo>
                    <a:cubicBezTo>
                      <a:pt x="0" y="25841"/>
                      <a:pt x="34217" y="82"/>
                      <a:pt x="76493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6E05F8B-CD7C-84EC-E31B-A2F132FC3EDB}"/>
                  </a:ext>
                </a:extLst>
              </p:cNvPr>
              <p:cNvSpPr txBox="1"/>
              <p:nvPr/>
            </p:nvSpPr>
            <p:spPr>
              <a:xfrm>
                <a:off x="1208848" y="3506481"/>
                <a:ext cx="1442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Internal</a:t>
                </a:r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4D0181D-6282-3C37-859A-65EA0BCCFE6D}"/>
                </a:ext>
              </a:extLst>
            </p:cNvPr>
            <p:cNvSpPr txBox="1"/>
            <p:nvPr/>
          </p:nvSpPr>
          <p:spPr>
            <a:xfrm>
              <a:off x="5149981" y="4281905"/>
              <a:ext cx="1846482" cy="6032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Create a list of potential improvements with impact level (high, moderate, low)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515ED5E-DE12-327B-74DD-51B8E275E429}"/>
                </a:ext>
              </a:extLst>
            </p:cNvPr>
            <p:cNvSpPr txBox="1"/>
            <p:nvPr/>
          </p:nvSpPr>
          <p:spPr>
            <a:xfrm>
              <a:off x="955955" y="4281905"/>
              <a:ext cx="1954945" cy="12234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Feedback form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QA recommendations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Self-reflection after training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E98BF47-B9F2-B8B2-ADD6-965327FA7465}"/>
                </a:ext>
              </a:extLst>
            </p:cNvPr>
            <p:cNvSpPr txBox="1"/>
            <p:nvPr/>
          </p:nvSpPr>
          <p:spPr>
            <a:xfrm>
              <a:off x="3000619" y="1891316"/>
              <a:ext cx="2036533" cy="15465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</a:rPr>
                <a:t>GitHub issues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  <a:ea typeface="Times New Roman" panose="02020603050405020304" pitchFamily="18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</a:rPr>
                <a:t>Fork and pull requests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  <a:ea typeface="Times New Roman" panose="02020603050405020304" pitchFamily="18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</a:rPr>
                <a:t>Direct mail contact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  <a:ea typeface="Times New Roman" panose="02020603050405020304" pitchFamily="18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</a:rPr>
                <a:t>Other means of communication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  <a:ea typeface="Times New Roman" panose="02020603050405020304" pitchFamily="18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3CCE943-6D45-344B-015C-224C726CDCCD}"/>
                </a:ext>
              </a:extLst>
            </p:cNvPr>
            <p:cNvSpPr txBox="1"/>
            <p:nvPr/>
          </p:nvSpPr>
          <p:spPr>
            <a:xfrm>
              <a:off x="9254674" y="4281905"/>
              <a:ext cx="1846482" cy="4303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Start a new cycle of the FAIR-by-Design methodology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50A3A8D-2B58-B276-8D05-4B29CF313E28}"/>
                </a:ext>
              </a:extLst>
            </p:cNvPr>
            <p:cNvSpPr txBox="1"/>
            <p:nvPr/>
          </p:nvSpPr>
          <p:spPr>
            <a:xfrm>
              <a:off x="7128632" y="2682387"/>
              <a:ext cx="1998537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Select items from the list that will be part of a new version</a:t>
              </a:r>
            </a:p>
          </p:txBody>
        </p:sp>
      </p:grpSp>
      <p:sp>
        <p:nvSpPr>
          <p:cNvPr id="93" name="Freeform: Shape 84">
            <a:extLst>
              <a:ext uri="{FF2B5EF4-FFF2-40B4-BE49-F238E27FC236}">
                <a16:creationId xmlns:a16="http://schemas.microsoft.com/office/drawing/2014/main" id="{870E60A6-83B7-2544-98F3-66B3D4430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55033" y="5517232"/>
            <a:ext cx="288036" cy="274320"/>
          </a:xfrm>
          <a:custGeom>
            <a:avLst/>
            <a:gdLst>
              <a:gd name="connsiteX0" fmla="*/ 254432 w 288036"/>
              <a:gd name="connsiteY0" fmla="*/ 0 h 274320"/>
              <a:gd name="connsiteX1" fmla="*/ 46497 w 288036"/>
              <a:gd name="connsiteY1" fmla="*/ 0 h 274320"/>
              <a:gd name="connsiteX2" fmla="*/ 0 w 288036"/>
              <a:gd name="connsiteY2" fmla="*/ 46497 h 274320"/>
              <a:gd name="connsiteX3" fmla="*/ 0 w 288036"/>
              <a:gd name="connsiteY3" fmla="*/ 174742 h 274320"/>
              <a:gd name="connsiteX4" fmla="*/ 46497 w 288036"/>
              <a:gd name="connsiteY4" fmla="*/ 221376 h 274320"/>
              <a:gd name="connsiteX5" fmla="*/ 46497 w 288036"/>
              <a:gd name="connsiteY5" fmla="*/ 281589 h 274320"/>
              <a:gd name="connsiteX6" fmla="*/ 120152 w 288036"/>
              <a:gd name="connsiteY6" fmla="*/ 221376 h 274320"/>
              <a:gd name="connsiteX7" fmla="*/ 254432 w 288036"/>
              <a:gd name="connsiteY7" fmla="*/ 221376 h 274320"/>
              <a:gd name="connsiteX8" fmla="*/ 301066 w 288036"/>
              <a:gd name="connsiteY8" fmla="*/ 174742 h 274320"/>
              <a:gd name="connsiteX9" fmla="*/ 301066 w 288036"/>
              <a:gd name="connsiteY9" fmla="*/ 46497 h 274320"/>
              <a:gd name="connsiteX10" fmla="*/ 254432 w 288036"/>
              <a:gd name="connsiteY10" fmla="*/ 0 h 274320"/>
              <a:gd name="connsiteX11" fmla="*/ 64053 w 288036"/>
              <a:gd name="connsiteY11" fmla="*/ 141000 h 274320"/>
              <a:gd name="connsiteX12" fmla="*/ 35113 w 288036"/>
              <a:gd name="connsiteY12" fmla="*/ 112060 h 274320"/>
              <a:gd name="connsiteX13" fmla="*/ 64053 w 288036"/>
              <a:gd name="connsiteY13" fmla="*/ 83119 h 274320"/>
              <a:gd name="connsiteX14" fmla="*/ 92994 w 288036"/>
              <a:gd name="connsiteY14" fmla="*/ 112060 h 274320"/>
              <a:gd name="connsiteX15" fmla="*/ 64328 w 288036"/>
              <a:gd name="connsiteY15" fmla="*/ 141000 h 274320"/>
              <a:gd name="connsiteX16" fmla="*/ 64053 w 288036"/>
              <a:gd name="connsiteY16" fmla="*/ 141000 h 274320"/>
              <a:gd name="connsiteX17" fmla="*/ 150464 w 288036"/>
              <a:gd name="connsiteY17" fmla="*/ 141000 h 274320"/>
              <a:gd name="connsiteX18" fmla="*/ 121524 w 288036"/>
              <a:gd name="connsiteY18" fmla="*/ 112060 h 274320"/>
              <a:gd name="connsiteX19" fmla="*/ 150464 w 288036"/>
              <a:gd name="connsiteY19" fmla="*/ 83119 h 274320"/>
              <a:gd name="connsiteX20" fmla="*/ 179406 w 288036"/>
              <a:gd name="connsiteY20" fmla="*/ 112060 h 274320"/>
              <a:gd name="connsiteX21" fmla="*/ 150464 w 288036"/>
              <a:gd name="connsiteY21" fmla="*/ 141000 h 274320"/>
              <a:gd name="connsiteX22" fmla="*/ 236464 w 288036"/>
              <a:gd name="connsiteY22" fmla="*/ 141000 h 274320"/>
              <a:gd name="connsiteX23" fmla="*/ 207523 w 288036"/>
              <a:gd name="connsiteY23" fmla="*/ 112060 h 274320"/>
              <a:gd name="connsiteX24" fmla="*/ 236464 w 288036"/>
              <a:gd name="connsiteY24" fmla="*/ 83119 h 274320"/>
              <a:gd name="connsiteX25" fmla="*/ 265404 w 288036"/>
              <a:gd name="connsiteY25" fmla="*/ 112060 h 274320"/>
              <a:gd name="connsiteX26" fmla="*/ 236738 w 288036"/>
              <a:gd name="connsiteY26" fmla="*/ 141000 h 274320"/>
              <a:gd name="connsiteX27" fmla="*/ 236464 w 288036"/>
              <a:gd name="connsiteY27" fmla="*/ 14100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88036" h="274320">
                <a:moveTo>
                  <a:pt x="254432" y="0"/>
                </a:moveTo>
                <a:lnTo>
                  <a:pt x="46497" y="0"/>
                </a:lnTo>
                <a:cubicBezTo>
                  <a:pt x="20821" y="0"/>
                  <a:pt x="0" y="20821"/>
                  <a:pt x="0" y="46497"/>
                </a:cubicBezTo>
                <a:lnTo>
                  <a:pt x="0" y="174742"/>
                </a:lnTo>
                <a:cubicBezTo>
                  <a:pt x="0" y="200446"/>
                  <a:pt x="20793" y="221294"/>
                  <a:pt x="46497" y="221376"/>
                </a:cubicBezTo>
                <a:lnTo>
                  <a:pt x="46497" y="281589"/>
                </a:lnTo>
                <a:lnTo>
                  <a:pt x="120152" y="221376"/>
                </a:lnTo>
                <a:lnTo>
                  <a:pt x="254432" y="221376"/>
                </a:lnTo>
                <a:cubicBezTo>
                  <a:pt x="280149" y="221308"/>
                  <a:pt x="300998" y="200459"/>
                  <a:pt x="301066" y="174742"/>
                </a:cubicBezTo>
                <a:lnTo>
                  <a:pt x="301066" y="46497"/>
                </a:lnTo>
                <a:cubicBezTo>
                  <a:pt x="300998" y="20793"/>
                  <a:pt x="280136" y="0"/>
                  <a:pt x="254432" y="0"/>
                </a:cubicBezTo>
                <a:close/>
                <a:moveTo>
                  <a:pt x="64053" y="141000"/>
                </a:moveTo>
                <a:cubicBezTo>
                  <a:pt x="48075" y="141000"/>
                  <a:pt x="35113" y="128039"/>
                  <a:pt x="35113" y="112060"/>
                </a:cubicBezTo>
                <a:cubicBezTo>
                  <a:pt x="35113" y="96081"/>
                  <a:pt x="48075" y="83119"/>
                  <a:pt x="64053" y="83119"/>
                </a:cubicBezTo>
                <a:cubicBezTo>
                  <a:pt x="80032" y="83119"/>
                  <a:pt x="92994" y="96081"/>
                  <a:pt x="92994" y="112060"/>
                </a:cubicBezTo>
                <a:cubicBezTo>
                  <a:pt x="93077" y="127970"/>
                  <a:pt x="80238" y="140918"/>
                  <a:pt x="64328" y="141000"/>
                </a:cubicBezTo>
                <a:cubicBezTo>
                  <a:pt x="64232" y="141000"/>
                  <a:pt x="64150" y="141000"/>
                  <a:pt x="64053" y="141000"/>
                </a:cubicBezTo>
                <a:close/>
                <a:moveTo>
                  <a:pt x="150464" y="141000"/>
                </a:moveTo>
                <a:cubicBezTo>
                  <a:pt x="134485" y="141000"/>
                  <a:pt x="121524" y="128039"/>
                  <a:pt x="121524" y="112060"/>
                </a:cubicBezTo>
                <a:cubicBezTo>
                  <a:pt x="121524" y="96081"/>
                  <a:pt x="134485" y="83119"/>
                  <a:pt x="150464" y="83119"/>
                </a:cubicBezTo>
                <a:cubicBezTo>
                  <a:pt x="166444" y="83119"/>
                  <a:pt x="179406" y="96081"/>
                  <a:pt x="179406" y="112060"/>
                </a:cubicBezTo>
                <a:cubicBezTo>
                  <a:pt x="179406" y="128039"/>
                  <a:pt x="166444" y="141000"/>
                  <a:pt x="150464" y="141000"/>
                </a:cubicBezTo>
                <a:close/>
                <a:moveTo>
                  <a:pt x="236464" y="141000"/>
                </a:moveTo>
                <a:cubicBezTo>
                  <a:pt x="220485" y="141000"/>
                  <a:pt x="207523" y="128039"/>
                  <a:pt x="207523" y="112060"/>
                </a:cubicBezTo>
                <a:cubicBezTo>
                  <a:pt x="207523" y="96081"/>
                  <a:pt x="220485" y="83119"/>
                  <a:pt x="236464" y="83119"/>
                </a:cubicBezTo>
                <a:cubicBezTo>
                  <a:pt x="252443" y="83119"/>
                  <a:pt x="265404" y="96081"/>
                  <a:pt x="265404" y="112060"/>
                </a:cubicBezTo>
                <a:cubicBezTo>
                  <a:pt x="265487" y="127970"/>
                  <a:pt x="252648" y="140918"/>
                  <a:pt x="236738" y="141000"/>
                </a:cubicBezTo>
                <a:cubicBezTo>
                  <a:pt x="236642" y="141000"/>
                  <a:pt x="236560" y="141000"/>
                  <a:pt x="236464" y="141000"/>
                </a:cubicBezTo>
                <a:close/>
              </a:path>
            </a:pathLst>
          </a:custGeom>
          <a:solidFill>
            <a:schemeClr val="accent4"/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Lora" pitchFamily="2" charset="0"/>
            </a:endParaRPr>
          </a:p>
        </p:txBody>
      </p:sp>
      <p:sp>
        <p:nvSpPr>
          <p:cNvPr id="94" name="Google Shape;12454;p89">
            <a:extLst>
              <a:ext uri="{FF2B5EF4-FFF2-40B4-BE49-F238E27FC236}">
                <a16:creationId xmlns:a16="http://schemas.microsoft.com/office/drawing/2014/main" id="{D8E624A8-84DF-5947-98B2-22CD7CAD9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9912424" y="1340768"/>
            <a:ext cx="468000" cy="468202"/>
          </a:xfrm>
          <a:custGeom>
            <a:avLst/>
            <a:gdLst/>
            <a:ahLst/>
            <a:cxnLst/>
            <a:rect l="l" t="t" r="r" b="b"/>
            <a:pathLst>
              <a:path w="11689" h="11694" extrusionOk="0">
                <a:moveTo>
                  <a:pt x="5829" y="2048"/>
                </a:moveTo>
                <a:cubicBezTo>
                  <a:pt x="6018" y="2048"/>
                  <a:pt x="6175" y="2206"/>
                  <a:pt x="6175" y="2395"/>
                </a:cubicBezTo>
                <a:cubicBezTo>
                  <a:pt x="6175" y="2615"/>
                  <a:pt x="6018" y="2804"/>
                  <a:pt x="5829" y="2804"/>
                </a:cubicBezTo>
                <a:cubicBezTo>
                  <a:pt x="5640" y="2804"/>
                  <a:pt x="5482" y="2615"/>
                  <a:pt x="5482" y="2395"/>
                </a:cubicBezTo>
                <a:cubicBezTo>
                  <a:pt x="5482" y="2206"/>
                  <a:pt x="5640" y="2048"/>
                  <a:pt x="5829" y="2048"/>
                </a:cubicBezTo>
                <a:close/>
                <a:moveTo>
                  <a:pt x="5829" y="725"/>
                </a:moveTo>
                <a:cubicBezTo>
                  <a:pt x="6774" y="725"/>
                  <a:pt x="7530" y="1449"/>
                  <a:pt x="7530" y="2395"/>
                </a:cubicBezTo>
                <a:cubicBezTo>
                  <a:pt x="7530" y="2521"/>
                  <a:pt x="7530" y="2678"/>
                  <a:pt x="7467" y="2804"/>
                </a:cubicBezTo>
                <a:lnTo>
                  <a:pt x="6774" y="2804"/>
                </a:lnTo>
                <a:cubicBezTo>
                  <a:pt x="6806" y="2678"/>
                  <a:pt x="6837" y="2552"/>
                  <a:pt x="6837" y="2395"/>
                </a:cubicBezTo>
                <a:cubicBezTo>
                  <a:pt x="6837" y="1859"/>
                  <a:pt x="6364" y="1386"/>
                  <a:pt x="5829" y="1386"/>
                </a:cubicBezTo>
                <a:cubicBezTo>
                  <a:pt x="5262" y="1386"/>
                  <a:pt x="4789" y="1859"/>
                  <a:pt x="4789" y="2395"/>
                </a:cubicBezTo>
                <a:cubicBezTo>
                  <a:pt x="4789" y="2521"/>
                  <a:pt x="4852" y="2678"/>
                  <a:pt x="4884" y="2804"/>
                </a:cubicBezTo>
                <a:lnTo>
                  <a:pt x="4159" y="2804"/>
                </a:lnTo>
                <a:cubicBezTo>
                  <a:pt x="4128" y="2678"/>
                  <a:pt x="4128" y="2521"/>
                  <a:pt x="4128" y="2395"/>
                </a:cubicBezTo>
                <a:cubicBezTo>
                  <a:pt x="4128" y="1449"/>
                  <a:pt x="4884" y="725"/>
                  <a:pt x="5829" y="725"/>
                </a:cubicBezTo>
                <a:close/>
                <a:moveTo>
                  <a:pt x="10681" y="3466"/>
                </a:moveTo>
                <a:cubicBezTo>
                  <a:pt x="10870" y="3466"/>
                  <a:pt x="11027" y="3623"/>
                  <a:pt x="11027" y="3812"/>
                </a:cubicBezTo>
                <a:cubicBezTo>
                  <a:pt x="11027" y="4033"/>
                  <a:pt x="10870" y="4190"/>
                  <a:pt x="10681" y="4190"/>
                </a:cubicBezTo>
                <a:lnTo>
                  <a:pt x="1009" y="4190"/>
                </a:lnTo>
                <a:cubicBezTo>
                  <a:pt x="820" y="4190"/>
                  <a:pt x="662" y="4033"/>
                  <a:pt x="662" y="3812"/>
                </a:cubicBezTo>
                <a:cubicBezTo>
                  <a:pt x="662" y="3623"/>
                  <a:pt x="851" y="3466"/>
                  <a:pt x="1009" y="3466"/>
                </a:cubicBezTo>
                <a:close/>
                <a:moveTo>
                  <a:pt x="9799" y="4852"/>
                </a:moveTo>
                <a:lnTo>
                  <a:pt x="7058" y="7593"/>
                </a:lnTo>
                <a:lnTo>
                  <a:pt x="4600" y="7593"/>
                </a:lnTo>
                <a:lnTo>
                  <a:pt x="1859" y="4852"/>
                </a:lnTo>
                <a:close/>
                <a:moveTo>
                  <a:pt x="6869" y="8255"/>
                </a:moveTo>
                <a:lnTo>
                  <a:pt x="6869" y="9767"/>
                </a:lnTo>
                <a:lnTo>
                  <a:pt x="4789" y="10775"/>
                </a:lnTo>
                <a:lnTo>
                  <a:pt x="4789" y="8255"/>
                </a:lnTo>
                <a:close/>
                <a:moveTo>
                  <a:pt x="5829" y="0"/>
                </a:moveTo>
                <a:cubicBezTo>
                  <a:pt x="4474" y="0"/>
                  <a:pt x="3435" y="1071"/>
                  <a:pt x="3435" y="2395"/>
                </a:cubicBezTo>
                <a:cubicBezTo>
                  <a:pt x="3435" y="2521"/>
                  <a:pt x="3435" y="2678"/>
                  <a:pt x="3466" y="2804"/>
                </a:cubicBezTo>
                <a:lnTo>
                  <a:pt x="1009" y="2804"/>
                </a:lnTo>
                <a:cubicBezTo>
                  <a:pt x="473" y="2804"/>
                  <a:pt x="0" y="3277"/>
                  <a:pt x="0" y="3812"/>
                </a:cubicBezTo>
                <a:cubicBezTo>
                  <a:pt x="0" y="4348"/>
                  <a:pt x="379" y="4757"/>
                  <a:pt x="851" y="4852"/>
                </a:cubicBezTo>
                <a:lnTo>
                  <a:pt x="4096" y="8065"/>
                </a:lnTo>
                <a:lnTo>
                  <a:pt x="4096" y="11342"/>
                </a:lnTo>
                <a:cubicBezTo>
                  <a:pt x="4096" y="11518"/>
                  <a:pt x="4277" y="11694"/>
                  <a:pt x="4462" y="11694"/>
                </a:cubicBezTo>
                <a:cubicBezTo>
                  <a:pt x="4508" y="11694"/>
                  <a:pt x="4556" y="11683"/>
                  <a:pt x="4600" y="11657"/>
                </a:cubicBezTo>
                <a:lnTo>
                  <a:pt x="7373" y="10271"/>
                </a:lnTo>
                <a:cubicBezTo>
                  <a:pt x="7467" y="10239"/>
                  <a:pt x="7562" y="10113"/>
                  <a:pt x="7562" y="9956"/>
                </a:cubicBezTo>
                <a:lnTo>
                  <a:pt x="7562" y="8034"/>
                </a:lnTo>
                <a:lnTo>
                  <a:pt x="10838" y="4820"/>
                </a:lnTo>
                <a:cubicBezTo>
                  <a:pt x="11311" y="4757"/>
                  <a:pt x="11689" y="4348"/>
                  <a:pt x="11689" y="3812"/>
                </a:cubicBezTo>
                <a:cubicBezTo>
                  <a:pt x="11689" y="3277"/>
                  <a:pt x="11216" y="2804"/>
                  <a:pt x="10681" y="2804"/>
                </a:cubicBezTo>
                <a:lnTo>
                  <a:pt x="8192" y="2804"/>
                </a:lnTo>
                <a:cubicBezTo>
                  <a:pt x="8192" y="2678"/>
                  <a:pt x="8223" y="2521"/>
                  <a:pt x="8223" y="2395"/>
                </a:cubicBezTo>
                <a:cubicBezTo>
                  <a:pt x="8223" y="1071"/>
                  <a:pt x="7152" y="0"/>
                  <a:pt x="582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DE8F3-7269-884F-9774-32BC1CBB9A3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15205"/>
            <a:ext cx="10515600" cy="1325563"/>
          </a:xfrm>
        </p:spPr>
        <p:txBody>
          <a:bodyPr/>
          <a:lstStyle/>
          <a:p>
            <a:r>
              <a:rPr lang="en-GB" dirty="0"/>
              <a:t>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99806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973CE-3E11-48E5-91F8-453429204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22D092-846E-E8BA-C4F9-5871E87DC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63" y="365125"/>
            <a:ext cx="11649320" cy="1325563"/>
          </a:xfrm>
        </p:spPr>
        <p:txBody>
          <a:bodyPr>
            <a:normAutofit fontScale="90000"/>
          </a:bodyPr>
          <a:lstStyle/>
          <a:p>
            <a:r>
              <a:rPr lang="en-GB" sz="4800" dirty="0">
                <a:solidFill>
                  <a:srgbClr val="0070C0"/>
                </a:solidFill>
                <a:latin typeface="Century Gothic" panose="020B0502020202020204" pitchFamily="34" charset="0"/>
              </a:rPr>
              <a:t>FAIR-by-Design Methodology Session 1 &amp; 2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C2B0652-6EF1-C4B1-0FDF-62D748D5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9200" y="6452869"/>
            <a:ext cx="5664200" cy="400051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FAIR-by-design Methodology for Learning Materials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6" name="Group 5" descr="FAIR-by-Design Methodology workflow based on the backward instructional design process extended with FAIR principles with the stages: prepare, discover, design, produce, publish and verify">
            <a:extLst>
              <a:ext uri="{FF2B5EF4-FFF2-40B4-BE49-F238E27FC236}">
                <a16:creationId xmlns:a16="http://schemas.microsoft.com/office/drawing/2014/main" id="{F2C67F05-AAD1-546B-AC31-CCB8A6A22BEF}"/>
              </a:ext>
            </a:extLst>
          </p:cNvPr>
          <p:cNvGrpSpPr/>
          <p:nvPr/>
        </p:nvGrpSpPr>
        <p:grpSpPr>
          <a:xfrm>
            <a:off x="192664" y="1830546"/>
            <a:ext cx="12103762" cy="3057863"/>
            <a:chOff x="192664" y="1830546"/>
            <a:chExt cx="12103762" cy="3057863"/>
          </a:xfrm>
        </p:grpSpPr>
        <p:sp>
          <p:nvSpPr>
            <p:cNvPr id="66" name="Oval 13">
              <a:extLst>
                <a:ext uri="{FF2B5EF4-FFF2-40B4-BE49-F238E27FC236}">
                  <a16:creationId xmlns:a16="http://schemas.microsoft.com/office/drawing/2014/main" id="{74D6C302-2E14-A113-BD7C-7689E301F96B}"/>
                </a:ext>
              </a:extLst>
            </p:cNvPr>
            <p:cNvSpPr/>
            <p:nvPr/>
          </p:nvSpPr>
          <p:spPr>
            <a:xfrm>
              <a:off x="1559193" y="4322217"/>
              <a:ext cx="566192" cy="56619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사각형: 둥근 위쪽 모서리 130">
              <a:extLst>
                <a:ext uri="{FF2B5EF4-FFF2-40B4-BE49-F238E27FC236}">
                  <a16:creationId xmlns:a16="http://schemas.microsoft.com/office/drawing/2014/main" id="{36D49747-CACB-1FB4-D603-02249E3C496F}"/>
                </a:ext>
              </a:extLst>
            </p:cNvPr>
            <p:cNvSpPr/>
            <p:nvPr/>
          </p:nvSpPr>
          <p:spPr>
            <a:xfrm rot="16200000">
              <a:off x="2844279" y="2413817"/>
              <a:ext cx="874800" cy="190080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ight Arrow 6">
              <a:extLst>
                <a:ext uri="{FF2B5EF4-FFF2-40B4-BE49-F238E27FC236}">
                  <a16:creationId xmlns:a16="http://schemas.microsoft.com/office/drawing/2014/main" id="{0BB924A0-B08E-DE1D-5FD4-245C585B0C77}"/>
                </a:ext>
              </a:extLst>
            </p:cNvPr>
            <p:cNvSpPr/>
            <p:nvPr/>
          </p:nvSpPr>
          <p:spPr>
            <a:xfrm>
              <a:off x="8969318" y="2490393"/>
              <a:ext cx="2240049" cy="1745697"/>
            </a:xfrm>
            <a:prstGeom prst="rightArrow">
              <a:avLst>
                <a:gd name="adj1" fmla="val 50000"/>
                <a:gd name="adj2" fmla="val 4953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7D52B193-23A1-0EDA-A37B-8E528F4C9D3C}"/>
                </a:ext>
              </a:extLst>
            </p:cNvPr>
            <p:cNvSpPr/>
            <p:nvPr/>
          </p:nvSpPr>
          <p:spPr>
            <a:xfrm>
              <a:off x="7389783" y="2926817"/>
              <a:ext cx="1579534" cy="8728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1DD30554-9253-CF8E-4850-451E1FAB3207}"/>
                </a:ext>
              </a:extLst>
            </p:cNvPr>
            <p:cNvSpPr/>
            <p:nvPr/>
          </p:nvSpPr>
          <p:spPr>
            <a:xfrm>
              <a:off x="5810250" y="2926817"/>
              <a:ext cx="1579534" cy="8728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A2251236-C691-4E21-D9BD-FF3A78660767}"/>
                </a:ext>
              </a:extLst>
            </p:cNvPr>
            <p:cNvSpPr/>
            <p:nvPr/>
          </p:nvSpPr>
          <p:spPr>
            <a:xfrm>
              <a:off x="4230716" y="2926817"/>
              <a:ext cx="1579534" cy="872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21C6F0-F589-089A-8BFC-205AC2CCBA34}"/>
                </a:ext>
              </a:extLst>
            </p:cNvPr>
            <p:cNvSpPr/>
            <p:nvPr/>
          </p:nvSpPr>
          <p:spPr>
            <a:xfrm>
              <a:off x="4747663" y="4309217"/>
              <a:ext cx="566192" cy="5661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A0F4B-AA30-5737-7E6F-DB53E372BFED}"/>
                </a:ext>
              </a:extLst>
            </p:cNvPr>
            <p:cNvSpPr/>
            <p:nvPr/>
          </p:nvSpPr>
          <p:spPr>
            <a:xfrm>
              <a:off x="3175051" y="4309217"/>
              <a:ext cx="566192" cy="5661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21A17BC-C53B-0196-B29C-DEFCFE08C360}"/>
                </a:ext>
              </a:extLst>
            </p:cNvPr>
            <p:cNvSpPr/>
            <p:nvPr/>
          </p:nvSpPr>
          <p:spPr>
            <a:xfrm>
              <a:off x="7892887" y="4309217"/>
              <a:ext cx="566192" cy="5661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ACD809B-995B-355C-7691-449BB63C6365}"/>
                </a:ext>
              </a:extLst>
            </p:cNvPr>
            <p:cNvSpPr/>
            <p:nvPr/>
          </p:nvSpPr>
          <p:spPr>
            <a:xfrm>
              <a:off x="9465498" y="4309217"/>
              <a:ext cx="566192" cy="5661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AA16835-8DD4-FB27-C9F6-F823C1C4D7BA}"/>
                </a:ext>
              </a:extLst>
            </p:cNvPr>
            <p:cNvSpPr/>
            <p:nvPr/>
          </p:nvSpPr>
          <p:spPr>
            <a:xfrm>
              <a:off x="6320275" y="4309217"/>
              <a:ext cx="566192" cy="5661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F2D3F6-30F6-CBF4-5055-10C70834BC8E}"/>
                </a:ext>
              </a:extLst>
            </p:cNvPr>
            <p:cNvSpPr txBox="1"/>
            <p:nvPr/>
          </p:nvSpPr>
          <p:spPr>
            <a:xfrm>
              <a:off x="2906555" y="2229723"/>
              <a:ext cx="6206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focusing on both learners and peer instructors</a:t>
              </a:r>
            </a:p>
          </p:txBody>
        </p:sp>
        <p:sp>
          <p:nvSpPr>
            <p:cNvPr id="35" name="Text Placeholder 10">
              <a:extLst>
                <a:ext uri="{FF2B5EF4-FFF2-40B4-BE49-F238E27FC236}">
                  <a16:creationId xmlns:a16="http://schemas.microsoft.com/office/drawing/2014/main" id="{46259BD6-7F8F-0D68-18AE-E2179A672D6C}"/>
                </a:ext>
              </a:extLst>
            </p:cNvPr>
            <p:cNvSpPr txBox="1">
              <a:spLocks/>
            </p:cNvSpPr>
            <p:nvPr/>
          </p:nvSpPr>
          <p:spPr>
            <a:xfrm>
              <a:off x="2906555" y="1830546"/>
              <a:ext cx="6206747" cy="399176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Backward Instructional Design Empowered with FAIR principles</a:t>
              </a:r>
            </a:p>
          </p:txBody>
        </p:sp>
        <p:sp>
          <p:nvSpPr>
            <p:cNvPr id="36" name="Bent Arrow 3">
              <a:extLst>
                <a:ext uri="{FF2B5EF4-FFF2-40B4-BE49-F238E27FC236}">
                  <a16:creationId xmlns:a16="http://schemas.microsoft.com/office/drawing/2014/main" id="{50D7B57B-113B-30DE-0DAD-5461047B1FC7}"/>
                </a:ext>
              </a:extLst>
            </p:cNvPr>
            <p:cNvSpPr/>
            <p:nvPr/>
          </p:nvSpPr>
          <p:spPr>
            <a:xfrm rot="5400000" flipH="1">
              <a:off x="10591938" y="3415264"/>
              <a:ext cx="1288584" cy="1380829"/>
            </a:xfrm>
            <a:custGeom>
              <a:avLst/>
              <a:gdLst/>
              <a:ahLst/>
              <a:cxnLst/>
              <a:rect l="l" t="t" r="r" b="b"/>
              <a:pathLst>
                <a:path w="1440111" h="1380829">
                  <a:moveTo>
                    <a:pt x="1440111" y="138902"/>
                  </a:moveTo>
                  <a:lnTo>
                    <a:pt x="1241357" y="0"/>
                  </a:lnTo>
                  <a:lnTo>
                    <a:pt x="1241357" y="84353"/>
                  </a:lnTo>
                  <a:lnTo>
                    <a:pt x="783117" y="84353"/>
                  </a:lnTo>
                  <a:cubicBezTo>
                    <a:pt x="359541" y="84353"/>
                    <a:pt x="14508" y="420645"/>
                    <a:pt x="1347" y="840829"/>
                  </a:cubicBezTo>
                  <a:lnTo>
                    <a:pt x="0" y="840829"/>
                  </a:lnTo>
                  <a:lnTo>
                    <a:pt x="0" y="1380829"/>
                  </a:lnTo>
                  <a:lnTo>
                    <a:pt x="108001" y="1380829"/>
                  </a:lnTo>
                  <a:lnTo>
                    <a:pt x="108001" y="868680"/>
                  </a:lnTo>
                  <a:lnTo>
                    <a:pt x="109100" y="868680"/>
                  </a:lnTo>
                  <a:lnTo>
                    <a:pt x="109100" y="867468"/>
                  </a:lnTo>
                  <a:cubicBezTo>
                    <a:pt x="109100" y="495219"/>
                    <a:pt x="410868" y="193451"/>
                    <a:pt x="783117" y="193451"/>
                  </a:cubicBezTo>
                  <a:lnTo>
                    <a:pt x="1241357" y="193451"/>
                  </a:lnTo>
                  <a:lnTo>
                    <a:pt x="1241357" y="27780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Bent Arrow 35">
              <a:extLst>
                <a:ext uri="{FF2B5EF4-FFF2-40B4-BE49-F238E27FC236}">
                  <a16:creationId xmlns:a16="http://schemas.microsoft.com/office/drawing/2014/main" id="{9DD4FF06-EDAA-F9C7-43CD-3971DBAE3CC2}"/>
                </a:ext>
              </a:extLst>
            </p:cNvPr>
            <p:cNvSpPr/>
            <p:nvPr/>
          </p:nvSpPr>
          <p:spPr>
            <a:xfrm rot="16200000" flipH="1">
              <a:off x="502559" y="1890491"/>
              <a:ext cx="1288583" cy="1908374"/>
            </a:xfrm>
            <a:custGeom>
              <a:avLst/>
              <a:gdLst/>
              <a:ahLst/>
              <a:cxnLst/>
              <a:rect l="l" t="t" r="r" b="b"/>
              <a:pathLst>
                <a:path w="1440110" h="1908374">
                  <a:moveTo>
                    <a:pt x="0" y="856459"/>
                  </a:moveTo>
                  <a:lnTo>
                    <a:pt x="0" y="1908374"/>
                  </a:lnTo>
                  <a:lnTo>
                    <a:pt x="108001" y="1908374"/>
                  </a:lnTo>
                  <a:lnTo>
                    <a:pt x="108001" y="868680"/>
                  </a:lnTo>
                  <a:lnTo>
                    <a:pt x="109099" y="868680"/>
                  </a:lnTo>
                  <a:lnTo>
                    <a:pt x="109099" y="867468"/>
                  </a:lnTo>
                  <a:cubicBezTo>
                    <a:pt x="109099" y="495219"/>
                    <a:pt x="410867" y="193451"/>
                    <a:pt x="783116" y="193451"/>
                  </a:cubicBezTo>
                  <a:lnTo>
                    <a:pt x="1241356" y="193451"/>
                  </a:lnTo>
                  <a:lnTo>
                    <a:pt x="1241356" y="277804"/>
                  </a:lnTo>
                  <a:lnTo>
                    <a:pt x="1440110" y="138902"/>
                  </a:lnTo>
                  <a:lnTo>
                    <a:pt x="1241356" y="0"/>
                  </a:lnTo>
                  <a:lnTo>
                    <a:pt x="1241356" y="84353"/>
                  </a:lnTo>
                  <a:lnTo>
                    <a:pt x="783116" y="84353"/>
                  </a:lnTo>
                  <a:cubicBezTo>
                    <a:pt x="354292" y="84353"/>
                    <a:pt x="5970" y="429028"/>
                    <a:pt x="557" y="856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Bent Arrow 38">
              <a:extLst>
                <a:ext uri="{FF2B5EF4-FFF2-40B4-BE49-F238E27FC236}">
                  <a16:creationId xmlns:a16="http://schemas.microsoft.com/office/drawing/2014/main" id="{A6C1139F-C172-B3BE-EF31-902BA801B7FF}"/>
                </a:ext>
              </a:extLst>
            </p:cNvPr>
            <p:cNvSpPr/>
            <p:nvPr/>
          </p:nvSpPr>
          <p:spPr>
            <a:xfrm flipH="1">
              <a:off x="9903069" y="2118626"/>
              <a:ext cx="1938914" cy="1112590"/>
            </a:xfrm>
            <a:custGeom>
              <a:avLst/>
              <a:gdLst/>
              <a:ahLst/>
              <a:cxnLst/>
              <a:rect l="l" t="t" r="r" b="b"/>
              <a:pathLst>
                <a:path w="1938914" h="1243421">
                  <a:moveTo>
                    <a:pt x="1740160" y="0"/>
                  </a:moveTo>
                  <a:lnTo>
                    <a:pt x="1740160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4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lnTo>
                    <a:pt x="1" y="1243421"/>
                  </a:ln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1740160" y="193451"/>
                  </a:lnTo>
                  <a:lnTo>
                    <a:pt x="1740160" y="277804"/>
                  </a:lnTo>
                  <a:lnTo>
                    <a:pt x="1938914" y="1389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Bent Arrow 41">
              <a:extLst>
                <a:ext uri="{FF2B5EF4-FFF2-40B4-BE49-F238E27FC236}">
                  <a16:creationId xmlns:a16="http://schemas.microsoft.com/office/drawing/2014/main" id="{0DC51E40-EEAB-1063-AD24-58CF610CD06C}"/>
                </a:ext>
              </a:extLst>
            </p:cNvPr>
            <p:cNvSpPr/>
            <p:nvPr/>
          </p:nvSpPr>
          <p:spPr>
            <a:xfrm rot="10800000" flipH="1">
              <a:off x="278949" y="3617875"/>
              <a:ext cx="1187561" cy="1112590"/>
            </a:xfrm>
            <a:custGeom>
              <a:avLst/>
              <a:gdLst/>
              <a:ahLst/>
              <a:cxnLst/>
              <a:rect l="l" t="t" r="r" b="b"/>
              <a:pathLst>
                <a:path w="1187561" h="1243421">
                  <a:moveTo>
                    <a:pt x="1" y="1243421"/>
                  </a:move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988807" y="193451"/>
                  </a:lnTo>
                  <a:lnTo>
                    <a:pt x="988807" y="277804"/>
                  </a:lnTo>
                  <a:lnTo>
                    <a:pt x="1187561" y="138902"/>
                  </a:lnTo>
                  <a:lnTo>
                    <a:pt x="988807" y="0"/>
                  </a:lnTo>
                  <a:lnTo>
                    <a:pt x="988807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5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0" name="Straight Connector 48">
              <a:extLst>
                <a:ext uri="{FF2B5EF4-FFF2-40B4-BE49-F238E27FC236}">
                  <a16:creationId xmlns:a16="http://schemas.microsoft.com/office/drawing/2014/main" id="{BB622AA8-EE94-5602-209A-CD3E21C6A0D9}"/>
                </a:ext>
              </a:extLst>
            </p:cNvPr>
            <p:cNvCxnSpPr/>
            <p:nvPr/>
          </p:nvCxnSpPr>
          <p:spPr>
            <a:xfrm>
              <a:off x="3458147" y="3876727"/>
              <a:ext cx="0" cy="427219"/>
            </a:xfrm>
            <a:prstGeom prst="line">
              <a:avLst/>
            </a:prstGeom>
            <a:ln w="25400">
              <a:solidFill>
                <a:schemeClr val="accent1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9">
              <a:extLst>
                <a:ext uri="{FF2B5EF4-FFF2-40B4-BE49-F238E27FC236}">
                  <a16:creationId xmlns:a16="http://schemas.microsoft.com/office/drawing/2014/main" id="{735CFE9E-888D-3D2C-DB61-BC4374C91CB5}"/>
                </a:ext>
              </a:extLst>
            </p:cNvPr>
            <p:cNvCxnSpPr/>
            <p:nvPr/>
          </p:nvCxnSpPr>
          <p:spPr>
            <a:xfrm>
              <a:off x="5030759" y="3876727"/>
              <a:ext cx="0" cy="427219"/>
            </a:xfrm>
            <a:prstGeom prst="line">
              <a:avLst/>
            </a:prstGeom>
            <a:ln w="25400">
              <a:solidFill>
                <a:schemeClr val="accent2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50">
              <a:extLst>
                <a:ext uri="{FF2B5EF4-FFF2-40B4-BE49-F238E27FC236}">
                  <a16:creationId xmlns:a16="http://schemas.microsoft.com/office/drawing/2014/main" id="{7C1EF66F-4287-4F75-1336-187FD30F3AB6}"/>
                </a:ext>
              </a:extLst>
            </p:cNvPr>
            <p:cNvCxnSpPr/>
            <p:nvPr/>
          </p:nvCxnSpPr>
          <p:spPr>
            <a:xfrm>
              <a:off x="6603371" y="3876727"/>
              <a:ext cx="0" cy="427219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51">
              <a:extLst>
                <a:ext uri="{FF2B5EF4-FFF2-40B4-BE49-F238E27FC236}">
                  <a16:creationId xmlns:a16="http://schemas.microsoft.com/office/drawing/2014/main" id="{F5D29CE7-3EE9-C85A-FA95-0EFCBAC18BE9}"/>
                </a:ext>
              </a:extLst>
            </p:cNvPr>
            <p:cNvCxnSpPr/>
            <p:nvPr/>
          </p:nvCxnSpPr>
          <p:spPr>
            <a:xfrm>
              <a:off x="8175983" y="3876727"/>
              <a:ext cx="0" cy="427219"/>
            </a:xfrm>
            <a:prstGeom prst="line">
              <a:avLst/>
            </a:prstGeom>
            <a:ln w="25400">
              <a:solidFill>
                <a:schemeClr val="accent4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52">
              <a:extLst>
                <a:ext uri="{FF2B5EF4-FFF2-40B4-BE49-F238E27FC236}">
                  <a16:creationId xmlns:a16="http://schemas.microsoft.com/office/drawing/2014/main" id="{BE779D50-A793-6606-4DDB-6A89FF909E29}"/>
                </a:ext>
              </a:extLst>
            </p:cNvPr>
            <p:cNvCxnSpPr/>
            <p:nvPr/>
          </p:nvCxnSpPr>
          <p:spPr>
            <a:xfrm>
              <a:off x="9748594" y="3876727"/>
              <a:ext cx="0" cy="427219"/>
            </a:xfrm>
            <a:prstGeom prst="line">
              <a:avLst/>
            </a:prstGeom>
            <a:ln w="25400">
              <a:solidFill>
                <a:schemeClr val="accent5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DD01A3-0E0B-A7E6-A783-50C7AB97632F}"/>
                </a:ext>
              </a:extLst>
            </p:cNvPr>
            <p:cNvSpPr txBox="1"/>
            <p:nvPr/>
          </p:nvSpPr>
          <p:spPr>
            <a:xfrm>
              <a:off x="2851379" y="3148214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Discover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68CA7C-540B-A640-1E8D-B98BB7D815A8}"/>
                </a:ext>
              </a:extLst>
            </p:cNvPr>
            <p:cNvSpPr txBox="1"/>
            <p:nvPr/>
          </p:nvSpPr>
          <p:spPr>
            <a:xfrm>
              <a:off x="4397093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Design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6AA36DB-578A-65AD-785E-8C1B37C40E7F}"/>
                </a:ext>
              </a:extLst>
            </p:cNvPr>
            <p:cNvSpPr txBox="1"/>
            <p:nvPr/>
          </p:nvSpPr>
          <p:spPr>
            <a:xfrm>
              <a:off x="5976625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Produce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AB4CF23-94D9-59E3-A0CC-99C7CD8D9DCC}"/>
                </a:ext>
              </a:extLst>
            </p:cNvPr>
            <p:cNvSpPr txBox="1"/>
            <p:nvPr/>
          </p:nvSpPr>
          <p:spPr>
            <a:xfrm>
              <a:off x="7556159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Publish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8EBD795-BD43-A1CE-0CFC-5138882B69C4}"/>
                </a:ext>
              </a:extLst>
            </p:cNvPr>
            <p:cNvSpPr txBox="1"/>
            <p:nvPr/>
          </p:nvSpPr>
          <p:spPr>
            <a:xfrm>
              <a:off x="9129302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Verify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60" name="Rectangle 7">
              <a:extLst>
                <a:ext uri="{FF2B5EF4-FFF2-40B4-BE49-F238E27FC236}">
                  <a16:creationId xmlns:a16="http://schemas.microsoft.com/office/drawing/2014/main" id="{F963FAC6-28AD-6CFF-3AB9-30697A42263E}"/>
                </a:ext>
              </a:extLst>
            </p:cNvPr>
            <p:cNvSpPr/>
            <p:nvPr/>
          </p:nvSpPr>
          <p:spPr>
            <a:xfrm>
              <a:off x="3328739" y="4449071"/>
              <a:ext cx="258816" cy="258816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01869" y="2055482"/>
                  </a:moveTo>
                  <a:lnTo>
                    <a:pt x="869869" y="2055482"/>
                  </a:lnTo>
                  <a:lnTo>
                    <a:pt x="869869" y="2919482"/>
                  </a:lnTo>
                  <a:lnTo>
                    <a:pt x="401869" y="2919482"/>
                  </a:lnTo>
                  <a:close/>
                  <a:moveTo>
                    <a:pt x="1121949" y="1695482"/>
                  </a:moveTo>
                  <a:lnTo>
                    <a:pt x="1589949" y="1695482"/>
                  </a:lnTo>
                  <a:lnTo>
                    <a:pt x="1589949" y="2919482"/>
                  </a:lnTo>
                  <a:lnTo>
                    <a:pt x="1121949" y="2919482"/>
                  </a:lnTo>
                  <a:close/>
                  <a:moveTo>
                    <a:pt x="1842029" y="1335482"/>
                  </a:moveTo>
                  <a:lnTo>
                    <a:pt x="2310029" y="1335482"/>
                  </a:lnTo>
                  <a:lnTo>
                    <a:pt x="2310029" y="2919482"/>
                  </a:lnTo>
                  <a:lnTo>
                    <a:pt x="1842029" y="2919482"/>
                  </a:lnTo>
                  <a:close/>
                  <a:moveTo>
                    <a:pt x="2562109" y="975482"/>
                  </a:moveTo>
                  <a:lnTo>
                    <a:pt x="3030109" y="975482"/>
                  </a:lnTo>
                  <a:lnTo>
                    <a:pt x="3030109" y="2919482"/>
                  </a:lnTo>
                  <a:lnTo>
                    <a:pt x="2562109" y="2919482"/>
                  </a:lnTo>
                  <a:close/>
                  <a:moveTo>
                    <a:pt x="2321888" y="224805"/>
                  </a:moveTo>
                  <a:lnTo>
                    <a:pt x="2880631" y="247420"/>
                  </a:lnTo>
                  <a:lnTo>
                    <a:pt x="2620844" y="742612"/>
                  </a:lnTo>
                  <a:lnTo>
                    <a:pt x="2546105" y="613161"/>
                  </a:lnTo>
                  <a:lnTo>
                    <a:pt x="541555" y="1770488"/>
                  </a:lnTo>
                  <a:lnTo>
                    <a:pt x="392077" y="1511585"/>
                  </a:lnTo>
                  <a:lnTo>
                    <a:pt x="2396627" y="354257"/>
                  </a:lnTo>
                  <a:close/>
                  <a:moveTo>
                    <a:pt x="0" y="0"/>
                  </a:moveTo>
                  <a:lnTo>
                    <a:pt x="180000" y="0"/>
                  </a:lnTo>
                  <a:lnTo>
                    <a:pt x="180000" y="3059999"/>
                  </a:lnTo>
                  <a:lnTo>
                    <a:pt x="3240000" y="3059999"/>
                  </a:lnTo>
                  <a:lnTo>
                    <a:pt x="3240000" y="3239999"/>
                  </a:lnTo>
                  <a:lnTo>
                    <a:pt x="180000" y="3239999"/>
                  </a:lnTo>
                  <a:lnTo>
                    <a:pt x="180000" y="3240000"/>
                  </a:lnTo>
                  <a:lnTo>
                    <a:pt x="0" y="3240000"/>
                  </a:lnTo>
                  <a:lnTo>
                    <a:pt x="0" y="3239999"/>
                  </a:lnTo>
                  <a:lnTo>
                    <a:pt x="0" y="30599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ounded Rectangle 10">
              <a:extLst>
                <a:ext uri="{FF2B5EF4-FFF2-40B4-BE49-F238E27FC236}">
                  <a16:creationId xmlns:a16="http://schemas.microsoft.com/office/drawing/2014/main" id="{4EDBA753-38E3-DB7D-7B30-6501B6B48ACD}"/>
                </a:ext>
              </a:extLst>
            </p:cNvPr>
            <p:cNvSpPr/>
            <p:nvPr/>
          </p:nvSpPr>
          <p:spPr>
            <a:xfrm>
              <a:off x="4925134" y="4437982"/>
              <a:ext cx="204262" cy="270318"/>
            </a:xfrm>
            <a:custGeom>
              <a:avLst/>
              <a:gdLst/>
              <a:ahLst/>
              <a:cxnLst/>
              <a:rect l="l" t="t" r="r" b="b"/>
              <a:pathLst>
                <a:path w="2448272" h="3240000">
                  <a:moveTo>
                    <a:pt x="1358676" y="2676152"/>
                  </a:moveTo>
                  <a:cubicBezTo>
                    <a:pt x="1327753" y="2676152"/>
                    <a:pt x="1302685" y="2701220"/>
                    <a:pt x="1302685" y="2732143"/>
                  </a:cubicBezTo>
                  <a:lnTo>
                    <a:pt x="1302685" y="2956101"/>
                  </a:lnTo>
                  <a:cubicBezTo>
                    <a:pt x="1302685" y="2987024"/>
                    <a:pt x="1327753" y="3012092"/>
                    <a:pt x="1358676" y="3012092"/>
                  </a:cubicBezTo>
                  <a:lnTo>
                    <a:pt x="1582634" y="3012092"/>
                  </a:lnTo>
                  <a:cubicBezTo>
                    <a:pt x="1613557" y="3012092"/>
                    <a:pt x="1638625" y="2987024"/>
                    <a:pt x="1638625" y="2956101"/>
                  </a:cubicBezTo>
                  <a:lnTo>
                    <a:pt x="1638625" y="2732143"/>
                  </a:lnTo>
                  <a:cubicBezTo>
                    <a:pt x="1638625" y="2701220"/>
                    <a:pt x="1613557" y="2676152"/>
                    <a:pt x="1582634" y="2676152"/>
                  </a:cubicBezTo>
                  <a:close/>
                  <a:moveTo>
                    <a:pt x="837062" y="2676152"/>
                  </a:moveTo>
                  <a:cubicBezTo>
                    <a:pt x="806139" y="2676152"/>
                    <a:pt x="781071" y="2701220"/>
                    <a:pt x="781071" y="2732143"/>
                  </a:cubicBezTo>
                  <a:lnTo>
                    <a:pt x="781071" y="2956101"/>
                  </a:lnTo>
                  <a:cubicBezTo>
                    <a:pt x="781071" y="2987024"/>
                    <a:pt x="806139" y="3012092"/>
                    <a:pt x="837062" y="3012092"/>
                  </a:cubicBezTo>
                  <a:lnTo>
                    <a:pt x="1061020" y="3012092"/>
                  </a:lnTo>
                  <a:cubicBezTo>
                    <a:pt x="1091943" y="3012092"/>
                    <a:pt x="1117011" y="2987024"/>
                    <a:pt x="1117011" y="2956101"/>
                  </a:cubicBezTo>
                  <a:lnTo>
                    <a:pt x="1117011" y="2732143"/>
                  </a:lnTo>
                  <a:cubicBezTo>
                    <a:pt x="1117011" y="2701220"/>
                    <a:pt x="1091943" y="2676152"/>
                    <a:pt x="1061020" y="2676152"/>
                  </a:cubicBezTo>
                  <a:close/>
                  <a:moveTo>
                    <a:pt x="315448" y="2676152"/>
                  </a:moveTo>
                  <a:cubicBezTo>
                    <a:pt x="284525" y="2676152"/>
                    <a:pt x="259457" y="2701220"/>
                    <a:pt x="259457" y="2732143"/>
                  </a:cubicBezTo>
                  <a:lnTo>
                    <a:pt x="259457" y="2956101"/>
                  </a:lnTo>
                  <a:cubicBezTo>
                    <a:pt x="259457" y="2987024"/>
                    <a:pt x="284525" y="3012092"/>
                    <a:pt x="315448" y="3012092"/>
                  </a:cubicBezTo>
                  <a:lnTo>
                    <a:pt x="539406" y="3012092"/>
                  </a:lnTo>
                  <a:cubicBezTo>
                    <a:pt x="570329" y="3012092"/>
                    <a:pt x="595397" y="2987024"/>
                    <a:pt x="595397" y="2956101"/>
                  </a:cubicBezTo>
                  <a:lnTo>
                    <a:pt x="595397" y="2732143"/>
                  </a:lnTo>
                  <a:cubicBezTo>
                    <a:pt x="595397" y="2701220"/>
                    <a:pt x="570329" y="2676152"/>
                    <a:pt x="539406" y="2676152"/>
                  </a:cubicBezTo>
                  <a:close/>
                  <a:moveTo>
                    <a:pt x="1880291" y="2179832"/>
                  </a:moveTo>
                  <a:cubicBezTo>
                    <a:pt x="1849368" y="2179832"/>
                    <a:pt x="1824300" y="2204900"/>
                    <a:pt x="1824300" y="2235823"/>
                  </a:cubicBezTo>
                  <a:lnTo>
                    <a:pt x="1824300" y="2956101"/>
                  </a:lnTo>
                  <a:cubicBezTo>
                    <a:pt x="1824300" y="2987024"/>
                    <a:pt x="1849368" y="3012092"/>
                    <a:pt x="1880291" y="3012092"/>
                  </a:cubicBezTo>
                  <a:lnTo>
                    <a:pt x="2104249" y="3012092"/>
                  </a:lnTo>
                  <a:cubicBezTo>
                    <a:pt x="2135172" y="3012092"/>
                    <a:pt x="2160240" y="2987024"/>
                    <a:pt x="2160240" y="2956101"/>
                  </a:cubicBezTo>
                  <a:lnTo>
                    <a:pt x="2160240" y="2235823"/>
                  </a:lnTo>
                  <a:cubicBezTo>
                    <a:pt x="2160240" y="2204900"/>
                    <a:pt x="2135172" y="2179832"/>
                    <a:pt x="2104249" y="2179832"/>
                  </a:cubicBezTo>
                  <a:close/>
                  <a:moveTo>
                    <a:pt x="1358676" y="2179832"/>
                  </a:moveTo>
                  <a:cubicBezTo>
                    <a:pt x="1327753" y="2179832"/>
                    <a:pt x="1302685" y="2204900"/>
                    <a:pt x="1302685" y="2235823"/>
                  </a:cubicBezTo>
                  <a:lnTo>
                    <a:pt x="1302685" y="2459781"/>
                  </a:lnTo>
                  <a:cubicBezTo>
                    <a:pt x="1302685" y="2490704"/>
                    <a:pt x="1327753" y="2515772"/>
                    <a:pt x="1358676" y="2515772"/>
                  </a:cubicBezTo>
                  <a:lnTo>
                    <a:pt x="1582634" y="2515772"/>
                  </a:lnTo>
                  <a:cubicBezTo>
                    <a:pt x="1613557" y="2515772"/>
                    <a:pt x="1638625" y="2490704"/>
                    <a:pt x="1638625" y="2459781"/>
                  </a:cubicBezTo>
                  <a:lnTo>
                    <a:pt x="1638625" y="2235823"/>
                  </a:lnTo>
                  <a:cubicBezTo>
                    <a:pt x="1638625" y="2204900"/>
                    <a:pt x="1613557" y="2179832"/>
                    <a:pt x="1582634" y="2179832"/>
                  </a:cubicBezTo>
                  <a:close/>
                  <a:moveTo>
                    <a:pt x="837062" y="2179832"/>
                  </a:moveTo>
                  <a:cubicBezTo>
                    <a:pt x="806139" y="2179832"/>
                    <a:pt x="781071" y="2204900"/>
                    <a:pt x="781071" y="2235823"/>
                  </a:cubicBezTo>
                  <a:lnTo>
                    <a:pt x="781071" y="2459781"/>
                  </a:lnTo>
                  <a:cubicBezTo>
                    <a:pt x="781071" y="2490704"/>
                    <a:pt x="806139" y="2515772"/>
                    <a:pt x="837062" y="2515772"/>
                  </a:cubicBezTo>
                  <a:lnTo>
                    <a:pt x="1061020" y="2515772"/>
                  </a:lnTo>
                  <a:cubicBezTo>
                    <a:pt x="1091943" y="2515772"/>
                    <a:pt x="1117011" y="2490704"/>
                    <a:pt x="1117011" y="2459781"/>
                  </a:cubicBezTo>
                  <a:lnTo>
                    <a:pt x="1117011" y="2235823"/>
                  </a:lnTo>
                  <a:cubicBezTo>
                    <a:pt x="1117011" y="2204900"/>
                    <a:pt x="1091943" y="2179832"/>
                    <a:pt x="1061020" y="2179832"/>
                  </a:cubicBezTo>
                  <a:close/>
                  <a:moveTo>
                    <a:pt x="315448" y="2179832"/>
                  </a:moveTo>
                  <a:cubicBezTo>
                    <a:pt x="284525" y="2179832"/>
                    <a:pt x="259457" y="2204900"/>
                    <a:pt x="259457" y="2235823"/>
                  </a:cubicBezTo>
                  <a:lnTo>
                    <a:pt x="259457" y="2459781"/>
                  </a:lnTo>
                  <a:cubicBezTo>
                    <a:pt x="259457" y="2490704"/>
                    <a:pt x="284525" y="2515772"/>
                    <a:pt x="315448" y="2515772"/>
                  </a:cubicBezTo>
                  <a:lnTo>
                    <a:pt x="539406" y="2515772"/>
                  </a:lnTo>
                  <a:cubicBezTo>
                    <a:pt x="570329" y="2515772"/>
                    <a:pt x="595397" y="2490704"/>
                    <a:pt x="595397" y="2459781"/>
                  </a:cubicBezTo>
                  <a:lnTo>
                    <a:pt x="595397" y="2235823"/>
                  </a:lnTo>
                  <a:cubicBezTo>
                    <a:pt x="595397" y="2204900"/>
                    <a:pt x="570329" y="2179832"/>
                    <a:pt x="539406" y="2179832"/>
                  </a:cubicBezTo>
                  <a:close/>
                  <a:moveTo>
                    <a:pt x="1880291" y="1683512"/>
                  </a:moveTo>
                  <a:cubicBezTo>
                    <a:pt x="1849368" y="1683512"/>
                    <a:pt x="1824300" y="1708580"/>
                    <a:pt x="1824300" y="1739503"/>
                  </a:cubicBezTo>
                  <a:lnTo>
                    <a:pt x="1824300" y="1963461"/>
                  </a:lnTo>
                  <a:cubicBezTo>
                    <a:pt x="1824300" y="1994384"/>
                    <a:pt x="1849368" y="2019452"/>
                    <a:pt x="1880291" y="2019452"/>
                  </a:cubicBezTo>
                  <a:lnTo>
                    <a:pt x="2104249" y="2019452"/>
                  </a:lnTo>
                  <a:cubicBezTo>
                    <a:pt x="2135172" y="2019452"/>
                    <a:pt x="2160240" y="1994384"/>
                    <a:pt x="2160240" y="1963461"/>
                  </a:cubicBezTo>
                  <a:lnTo>
                    <a:pt x="2160240" y="1739503"/>
                  </a:lnTo>
                  <a:cubicBezTo>
                    <a:pt x="2160240" y="1708580"/>
                    <a:pt x="2135172" y="1683512"/>
                    <a:pt x="2104249" y="1683512"/>
                  </a:cubicBezTo>
                  <a:close/>
                  <a:moveTo>
                    <a:pt x="1358676" y="1683512"/>
                  </a:moveTo>
                  <a:cubicBezTo>
                    <a:pt x="1327753" y="1683512"/>
                    <a:pt x="1302685" y="1708580"/>
                    <a:pt x="1302685" y="1739503"/>
                  </a:cubicBezTo>
                  <a:lnTo>
                    <a:pt x="1302685" y="1963461"/>
                  </a:lnTo>
                  <a:cubicBezTo>
                    <a:pt x="1302685" y="1994384"/>
                    <a:pt x="1327753" y="2019452"/>
                    <a:pt x="1358676" y="2019452"/>
                  </a:cubicBezTo>
                  <a:lnTo>
                    <a:pt x="1582634" y="2019452"/>
                  </a:lnTo>
                  <a:cubicBezTo>
                    <a:pt x="1613557" y="2019452"/>
                    <a:pt x="1638625" y="1994384"/>
                    <a:pt x="1638625" y="1963461"/>
                  </a:cubicBezTo>
                  <a:lnTo>
                    <a:pt x="1638625" y="1739503"/>
                  </a:lnTo>
                  <a:cubicBezTo>
                    <a:pt x="1638625" y="1708580"/>
                    <a:pt x="1613557" y="1683512"/>
                    <a:pt x="1582634" y="1683512"/>
                  </a:cubicBezTo>
                  <a:close/>
                  <a:moveTo>
                    <a:pt x="837062" y="1683512"/>
                  </a:moveTo>
                  <a:cubicBezTo>
                    <a:pt x="806139" y="1683512"/>
                    <a:pt x="781071" y="1708580"/>
                    <a:pt x="781071" y="1739503"/>
                  </a:cubicBezTo>
                  <a:lnTo>
                    <a:pt x="781071" y="1963461"/>
                  </a:lnTo>
                  <a:cubicBezTo>
                    <a:pt x="781071" y="1994384"/>
                    <a:pt x="806139" y="2019452"/>
                    <a:pt x="837062" y="2019452"/>
                  </a:cubicBezTo>
                  <a:lnTo>
                    <a:pt x="1061020" y="2019452"/>
                  </a:lnTo>
                  <a:cubicBezTo>
                    <a:pt x="1091943" y="2019452"/>
                    <a:pt x="1117011" y="1994384"/>
                    <a:pt x="1117011" y="1963461"/>
                  </a:cubicBezTo>
                  <a:lnTo>
                    <a:pt x="1117011" y="1739503"/>
                  </a:lnTo>
                  <a:cubicBezTo>
                    <a:pt x="1117011" y="1708580"/>
                    <a:pt x="1091943" y="1683512"/>
                    <a:pt x="1061020" y="1683512"/>
                  </a:cubicBezTo>
                  <a:close/>
                  <a:moveTo>
                    <a:pt x="315448" y="1683512"/>
                  </a:moveTo>
                  <a:cubicBezTo>
                    <a:pt x="284525" y="1683512"/>
                    <a:pt x="259457" y="1708580"/>
                    <a:pt x="259457" y="1739503"/>
                  </a:cubicBezTo>
                  <a:lnTo>
                    <a:pt x="259457" y="1963461"/>
                  </a:lnTo>
                  <a:cubicBezTo>
                    <a:pt x="259457" y="1994384"/>
                    <a:pt x="284525" y="2019452"/>
                    <a:pt x="315448" y="2019452"/>
                  </a:cubicBezTo>
                  <a:lnTo>
                    <a:pt x="539406" y="2019452"/>
                  </a:lnTo>
                  <a:cubicBezTo>
                    <a:pt x="570329" y="2019452"/>
                    <a:pt x="595397" y="1994384"/>
                    <a:pt x="595397" y="1963461"/>
                  </a:cubicBezTo>
                  <a:lnTo>
                    <a:pt x="595397" y="1739503"/>
                  </a:lnTo>
                  <a:cubicBezTo>
                    <a:pt x="595397" y="1708580"/>
                    <a:pt x="570329" y="1683512"/>
                    <a:pt x="539406" y="1683512"/>
                  </a:cubicBezTo>
                  <a:close/>
                  <a:moveTo>
                    <a:pt x="1880291" y="1187192"/>
                  </a:moveTo>
                  <a:cubicBezTo>
                    <a:pt x="1849368" y="1187192"/>
                    <a:pt x="1824300" y="1212260"/>
                    <a:pt x="1824300" y="1243183"/>
                  </a:cubicBezTo>
                  <a:lnTo>
                    <a:pt x="1824300" y="1467141"/>
                  </a:lnTo>
                  <a:cubicBezTo>
                    <a:pt x="1824300" y="1498064"/>
                    <a:pt x="1849368" y="1523132"/>
                    <a:pt x="1880291" y="1523132"/>
                  </a:cubicBezTo>
                  <a:lnTo>
                    <a:pt x="2104249" y="1523132"/>
                  </a:lnTo>
                  <a:cubicBezTo>
                    <a:pt x="2135172" y="1523132"/>
                    <a:pt x="2160240" y="1498064"/>
                    <a:pt x="2160240" y="1467141"/>
                  </a:cubicBezTo>
                  <a:lnTo>
                    <a:pt x="2160240" y="1243183"/>
                  </a:lnTo>
                  <a:cubicBezTo>
                    <a:pt x="2160240" y="1212260"/>
                    <a:pt x="2135172" y="1187192"/>
                    <a:pt x="2104249" y="1187192"/>
                  </a:cubicBezTo>
                  <a:close/>
                  <a:moveTo>
                    <a:pt x="1358676" y="1187192"/>
                  </a:moveTo>
                  <a:cubicBezTo>
                    <a:pt x="1327753" y="1187192"/>
                    <a:pt x="1302685" y="1212260"/>
                    <a:pt x="1302685" y="1243183"/>
                  </a:cubicBezTo>
                  <a:lnTo>
                    <a:pt x="1302685" y="1467141"/>
                  </a:lnTo>
                  <a:cubicBezTo>
                    <a:pt x="1302685" y="1498064"/>
                    <a:pt x="1327753" y="1523132"/>
                    <a:pt x="1358676" y="1523132"/>
                  </a:cubicBezTo>
                  <a:lnTo>
                    <a:pt x="1582634" y="1523132"/>
                  </a:lnTo>
                  <a:cubicBezTo>
                    <a:pt x="1613557" y="1523132"/>
                    <a:pt x="1638625" y="1498064"/>
                    <a:pt x="1638625" y="1467141"/>
                  </a:cubicBezTo>
                  <a:lnTo>
                    <a:pt x="1638625" y="1243183"/>
                  </a:lnTo>
                  <a:cubicBezTo>
                    <a:pt x="1638625" y="1212260"/>
                    <a:pt x="1613557" y="1187192"/>
                    <a:pt x="1582634" y="1187192"/>
                  </a:cubicBezTo>
                  <a:close/>
                  <a:moveTo>
                    <a:pt x="837062" y="1187192"/>
                  </a:moveTo>
                  <a:cubicBezTo>
                    <a:pt x="806139" y="1187192"/>
                    <a:pt x="781071" y="1212260"/>
                    <a:pt x="781071" y="1243183"/>
                  </a:cubicBezTo>
                  <a:lnTo>
                    <a:pt x="781071" y="1467141"/>
                  </a:lnTo>
                  <a:cubicBezTo>
                    <a:pt x="781071" y="1498064"/>
                    <a:pt x="806139" y="1523132"/>
                    <a:pt x="837062" y="1523132"/>
                  </a:cubicBezTo>
                  <a:lnTo>
                    <a:pt x="1061020" y="1523132"/>
                  </a:lnTo>
                  <a:cubicBezTo>
                    <a:pt x="1091943" y="1523132"/>
                    <a:pt x="1117011" y="1498064"/>
                    <a:pt x="1117011" y="1467141"/>
                  </a:cubicBezTo>
                  <a:lnTo>
                    <a:pt x="1117011" y="1243183"/>
                  </a:lnTo>
                  <a:cubicBezTo>
                    <a:pt x="1117011" y="1212260"/>
                    <a:pt x="1091943" y="1187192"/>
                    <a:pt x="1061020" y="1187192"/>
                  </a:cubicBezTo>
                  <a:close/>
                  <a:moveTo>
                    <a:pt x="315448" y="1187192"/>
                  </a:moveTo>
                  <a:cubicBezTo>
                    <a:pt x="284525" y="1187192"/>
                    <a:pt x="259457" y="1212260"/>
                    <a:pt x="259457" y="1243183"/>
                  </a:cubicBezTo>
                  <a:lnTo>
                    <a:pt x="259457" y="1467141"/>
                  </a:lnTo>
                  <a:cubicBezTo>
                    <a:pt x="259457" y="1498064"/>
                    <a:pt x="284525" y="1523132"/>
                    <a:pt x="315448" y="1523132"/>
                  </a:cubicBezTo>
                  <a:lnTo>
                    <a:pt x="539406" y="1523132"/>
                  </a:lnTo>
                  <a:cubicBezTo>
                    <a:pt x="570329" y="1523132"/>
                    <a:pt x="595397" y="1498064"/>
                    <a:pt x="595397" y="1467141"/>
                  </a:cubicBezTo>
                  <a:lnTo>
                    <a:pt x="595397" y="1243183"/>
                  </a:lnTo>
                  <a:cubicBezTo>
                    <a:pt x="595397" y="1212260"/>
                    <a:pt x="570329" y="1187192"/>
                    <a:pt x="539406" y="1187192"/>
                  </a:cubicBezTo>
                  <a:close/>
                  <a:moveTo>
                    <a:pt x="348041" y="163575"/>
                  </a:moveTo>
                  <a:cubicBezTo>
                    <a:pt x="275130" y="163575"/>
                    <a:pt x="216024" y="222681"/>
                    <a:pt x="216024" y="295592"/>
                  </a:cubicBezTo>
                  <a:lnTo>
                    <a:pt x="216024" y="823646"/>
                  </a:lnTo>
                  <a:cubicBezTo>
                    <a:pt x="216024" y="896557"/>
                    <a:pt x="275130" y="955663"/>
                    <a:pt x="348041" y="955663"/>
                  </a:cubicBezTo>
                  <a:lnTo>
                    <a:pt x="2100231" y="955663"/>
                  </a:lnTo>
                  <a:cubicBezTo>
                    <a:pt x="2173142" y="955663"/>
                    <a:pt x="2232248" y="896557"/>
                    <a:pt x="2232248" y="823646"/>
                  </a:cubicBezTo>
                  <a:lnTo>
                    <a:pt x="2232248" y="295592"/>
                  </a:lnTo>
                  <a:cubicBezTo>
                    <a:pt x="2232248" y="222681"/>
                    <a:pt x="2173142" y="163575"/>
                    <a:pt x="2100231" y="163575"/>
                  </a:cubicBezTo>
                  <a:close/>
                  <a:moveTo>
                    <a:pt x="265172" y="0"/>
                  </a:moveTo>
                  <a:lnTo>
                    <a:pt x="2183100" y="0"/>
                  </a:lnTo>
                  <a:cubicBezTo>
                    <a:pt x="2329550" y="0"/>
                    <a:pt x="2448272" y="118722"/>
                    <a:pt x="2448272" y="265172"/>
                  </a:cubicBezTo>
                  <a:lnTo>
                    <a:pt x="2448272" y="2974828"/>
                  </a:lnTo>
                  <a:cubicBezTo>
                    <a:pt x="2448272" y="3121278"/>
                    <a:pt x="2329550" y="3240000"/>
                    <a:pt x="2183100" y="3240000"/>
                  </a:cubicBezTo>
                  <a:lnTo>
                    <a:pt x="265172" y="3240000"/>
                  </a:lnTo>
                  <a:cubicBezTo>
                    <a:pt x="118722" y="3240000"/>
                    <a:pt x="0" y="3121278"/>
                    <a:pt x="0" y="2974828"/>
                  </a:cubicBezTo>
                  <a:lnTo>
                    <a:pt x="0" y="265172"/>
                  </a:lnTo>
                  <a:cubicBezTo>
                    <a:pt x="0" y="118722"/>
                    <a:pt x="118722" y="0"/>
                    <a:pt x="2651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Rounded Rectangle 5">
              <a:extLst>
                <a:ext uri="{FF2B5EF4-FFF2-40B4-BE49-F238E27FC236}">
                  <a16:creationId xmlns:a16="http://schemas.microsoft.com/office/drawing/2014/main" id="{6E53EF5F-F689-DFCB-1683-62C9AFF10098}"/>
                </a:ext>
              </a:extLst>
            </p:cNvPr>
            <p:cNvSpPr/>
            <p:nvPr/>
          </p:nvSpPr>
          <p:spPr>
            <a:xfrm flipH="1">
              <a:off x="6445978" y="4467529"/>
              <a:ext cx="314785" cy="259679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Round Same Side Corner Rectangle 11">
              <a:extLst>
                <a:ext uri="{FF2B5EF4-FFF2-40B4-BE49-F238E27FC236}">
                  <a16:creationId xmlns:a16="http://schemas.microsoft.com/office/drawing/2014/main" id="{3CCDE1BA-99A5-26D8-4667-D36B5FC0AF49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9610708" y="4461302"/>
              <a:ext cx="318256" cy="270297"/>
            </a:xfrm>
            <a:custGeom>
              <a:avLst/>
              <a:gdLst/>
              <a:ahLst/>
              <a:cxnLst/>
              <a:rect l="l" t="t" r="r" b="b"/>
              <a:pathLst>
                <a:path w="2911009" h="2472345">
                  <a:moveTo>
                    <a:pt x="2219598" y="1335309"/>
                  </a:moveTo>
                  <a:lnTo>
                    <a:pt x="2219598" y="1222573"/>
                  </a:lnTo>
                  <a:cubicBezTo>
                    <a:pt x="2219598" y="1176944"/>
                    <a:pt x="2241926" y="1136530"/>
                    <a:pt x="2277694" y="1113650"/>
                  </a:cubicBezTo>
                  <a:lnTo>
                    <a:pt x="2277694" y="137786"/>
                  </a:lnTo>
                  <a:cubicBezTo>
                    <a:pt x="2277694" y="61689"/>
                    <a:pt x="2339383" y="0"/>
                    <a:pt x="2415480" y="0"/>
                  </a:cubicBezTo>
                  <a:lnTo>
                    <a:pt x="2545196" y="0"/>
                  </a:lnTo>
                  <a:cubicBezTo>
                    <a:pt x="2621293" y="0"/>
                    <a:pt x="2682982" y="61689"/>
                    <a:pt x="2682982" y="137786"/>
                  </a:cubicBezTo>
                  <a:lnTo>
                    <a:pt x="2682982" y="1099067"/>
                  </a:lnTo>
                  <a:cubicBezTo>
                    <a:pt x="2730197" y="1120049"/>
                    <a:pt x="2762708" y="1167515"/>
                    <a:pt x="2762708" y="1222573"/>
                  </a:cubicBezTo>
                  <a:lnTo>
                    <a:pt x="2762708" y="1480834"/>
                  </a:lnTo>
                  <a:close/>
                  <a:moveTo>
                    <a:pt x="241900" y="1676361"/>
                  </a:moveTo>
                  <a:cubicBezTo>
                    <a:pt x="69371" y="1631107"/>
                    <a:pt x="-34146" y="1454930"/>
                    <a:pt x="10296" y="1282189"/>
                  </a:cubicBezTo>
                  <a:cubicBezTo>
                    <a:pt x="54739" y="1109449"/>
                    <a:pt x="230428" y="1005105"/>
                    <a:pt x="403375" y="1048736"/>
                  </a:cubicBezTo>
                  <a:cubicBezTo>
                    <a:pt x="349550" y="1257945"/>
                    <a:pt x="295726" y="1467153"/>
                    <a:pt x="241900" y="1676361"/>
                  </a:cubicBezTo>
                  <a:close/>
                  <a:moveTo>
                    <a:pt x="2578947" y="2467929"/>
                  </a:moveTo>
                  <a:lnTo>
                    <a:pt x="1957545" y="2301425"/>
                  </a:lnTo>
                  <a:lnTo>
                    <a:pt x="2194209" y="1418183"/>
                  </a:lnTo>
                  <a:lnTo>
                    <a:pt x="2815611" y="1584687"/>
                  </a:lnTo>
                  <a:cubicBezTo>
                    <a:pt x="2884250" y="1603079"/>
                    <a:pt x="2924985" y="1673632"/>
                    <a:pt x="2906593" y="1742272"/>
                  </a:cubicBezTo>
                  <a:lnTo>
                    <a:pt x="2736532" y="2376947"/>
                  </a:lnTo>
                  <a:cubicBezTo>
                    <a:pt x="2718140" y="2445587"/>
                    <a:pt x="2647586" y="2486321"/>
                    <a:pt x="2578947" y="2467929"/>
                  </a:cubicBezTo>
                  <a:close/>
                  <a:moveTo>
                    <a:pt x="610249" y="2287120"/>
                  </a:moveTo>
                  <a:lnTo>
                    <a:pt x="1020264" y="756923"/>
                  </a:lnTo>
                  <a:lnTo>
                    <a:pt x="2107356" y="1398691"/>
                  </a:lnTo>
                  <a:lnTo>
                    <a:pt x="1872582" y="2274879"/>
                  </a:lnTo>
                  <a:close/>
                  <a:moveTo>
                    <a:pt x="426016" y="2349577"/>
                  </a:moveTo>
                  <a:lnTo>
                    <a:pt x="243978" y="2300800"/>
                  </a:lnTo>
                  <a:cubicBezTo>
                    <a:pt x="205115" y="2290387"/>
                    <a:pt x="182051" y="2250439"/>
                    <a:pt x="192464" y="2211576"/>
                  </a:cubicBezTo>
                  <a:lnTo>
                    <a:pt x="620679" y="613455"/>
                  </a:lnTo>
                  <a:cubicBezTo>
                    <a:pt x="631093" y="574592"/>
                    <a:pt x="671040" y="551528"/>
                    <a:pt x="709903" y="561941"/>
                  </a:cubicBezTo>
                  <a:lnTo>
                    <a:pt x="891942" y="610718"/>
                  </a:lnTo>
                  <a:cubicBezTo>
                    <a:pt x="930805" y="621132"/>
                    <a:pt x="953869" y="661079"/>
                    <a:pt x="943455" y="699942"/>
                  </a:cubicBezTo>
                  <a:lnTo>
                    <a:pt x="515240" y="2298064"/>
                  </a:lnTo>
                  <a:cubicBezTo>
                    <a:pt x="504827" y="2336927"/>
                    <a:pt x="464879" y="2359990"/>
                    <a:pt x="426016" y="23495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Block Arc 10">
              <a:extLst>
                <a:ext uri="{FF2B5EF4-FFF2-40B4-BE49-F238E27FC236}">
                  <a16:creationId xmlns:a16="http://schemas.microsoft.com/office/drawing/2014/main" id="{C49CCB61-58F4-F337-9E1B-2B526A18DC0E}"/>
                </a:ext>
              </a:extLst>
            </p:cNvPr>
            <p:cNvSpPr/>
            <p:nvPr/>
          </p:nvSpPr>
          <p:spPr>
            <a:xfrm>
              <a:off x="1668048" y="4474377"/>
              <a:ext cx="346793" cy="234899"/>
            </a:xfrm>
            <a:custGeom>
              <a:avLst/>
              <a:gdLst/>
              <a:ahLst/>
              <a:cxnLst/>
              <a:rect l="l" t="t" r="r" b="b"/>
              <a:pathLst>
                <a:path w="3219104" h="2180445">
                  <a:moveTo>
                    <a:pt x="631935" y="660566"/>
                  </a:moveTo>
                  <a:cubicBezTo>
                    <a:pt x="582229" y="660566"/>
                    <a:pt x="541935" y="700860"/>
                    <a:pt x="541935" y="750566"/>
                  </a:cubicBezTo>
                  <a:cubicBezTo>
                    <a:pt x="541935" y="800272"/>
                    <a:pt x="582229" y="840566"/>
                    <a:pt x="631935" y="840566"/>
                  </a:cubicBezTo>
                  <a:cubicBezTo>
                    <a:pt x="681641" y="840566"/>
                    <a:pt x="721935" y="800272"/>
                    <a:pt x="721935" y="750566"/>
                  </a:cubicBezTo>
                  <a:cubicBezTo>
                    <a:pt x="721935" y="700860"/>
                    <a:pt x="681641" y="660566"/>
                    <a:pt x="631935" y="660566"/>
                  </a:cubicBezTo>
                  <a:close/>
                  <a:moveTo>
                    <a:pt x="2920524" y="132986"/>
                  </a:moveTo>
                  <a:cubicBezTo>
                    <a:pt x="2884582" y="132986"/>
                    <a:pt x="2855445" y="171564"/>
                    <a:pt x="2855445" y="219152"/>
                  </a:cubicBezTo>
                  <a:cubicBezTo>
                    <a:pt x="2855445" y="266740"/>
                    <a:pt x="2884582" y="305318"/>
                    <a:pt x="2920524" y="305318"/>
                  </a:cubicBezTo>
                  <a:cubicBezTo>
                    <a:pt x="2956466" y="305318"/>
                    <a:pt x="2985603" y="266740"/>
                    <a:pt x="2985603" y="219152"/>
                  </a:cubicBezTo>
                  <a:cubicBezTo>
                    <a:pt x="2985603" y="171564"/>
                    <a:pt x="2956466" y="132986"/>
                    <a:pt x="2920524" y="132986"/>
                  </a:cubicBezTo>
                  <a:close/>
                  <a:moveTo>
                    <a:pt x="1840097" y="123357"/>
                  </a:moveTo>
                  <a:cubicBezTo>
                    <a:pt x="1690593" y="125267"/>
                    <a:pt x="1541569" y="163386"/>
                    <a:pt x="1407089" y="237534"/>
                  </a:cubicBezTo>
                  <a:lnTo>
                    <a:pt x="1442443" y="299445"/>
                  </a:lnTo>
                  <a:cubicBezTo>
                    <a:pt x="1690026" y="162934"/>
                    <a:pt x="1991162" y="159087"/>
                    <a:pt x="2242273" y="289227"/>
                  </a:cubicBezTo>
                  <a:lnTo>
                    <a:pt x="2275978" y="226435"/>
                  </a:lnTo>
                  <a:cubicBezTo>
                    <a:pt x="2139582" y="155746"/>
                    <a:pt x="1989600" y="121447"/>
                    <a:pt x="1840097" y="123357"/>
                  </a:cubicBezTo>
                  <a:close/>
                  <a:moveTo>
                    <a:pt x="1808744" y="1233"/>
                  </a:moveTo>
                  <a:cubicBezTo>
                    <a:pt x="2156106" y="-14520"/>
                    <a:pt x="2554236" y="122009"/>
                    <a:pt x="2727916" y="332053"/>
                  </a:cubicBezTo>
                  <a:lnTo>
                    <a:pt x="2797407" y="426906"/>
                  </a:lnTo>
                  <a:cubicBezTo>
                    <a:pt x="2816730" y="407744"/>
                    <a:pt x="2822914" y="396798"/>
                    <a:pt x="2848347" y="374270"/>
                  </a:cubicBezTo>
                  <a:cubicBezTo>
                    <a:pt x="2789714" y="335227"/>
                    <a:pt x="2770554" y="301522"/>
                    <a:pt x="2770554" y="211287"/>
                  </a:cubicBezTo>
                  <a:cubicBezTo>
                    <a:pt x="2770554" y="109060"/>
                    <a:pt x="2826850" y="34523"/>
                    <a:pt x="2918697" y="33333"/>
                  </a:cubicBezTo>
                  <a:cubicBezTo>
                    <a:pt x="3010544" y="32143"/>
                    <a:pt x="3068737" y="122977"/>
                    <a:pt x="3064459" y="218431"/>
                  </a:cubicBezTo>
                  <a:cubicBezTo>
                    <a:pt x="3062319" y="266188"/>
                    <a:pt x="3063213" y="242475"/>
                    <a:pt x="3054577" y="285936"/>
                  </a:cubicBezTo>
                  <a:cubicBezTo>
                    <a:pt x="3088600" y="260795"/>
                    <a:pt x="3146396" y="297212"/>
                    <a:pt x="3198377" y="27802"/>
                  </a:cubicBezTo>
                  <a:cubicBezTo>
                    <a:pt x="3270974" y="270322"/>
                    <a:pt x="3142267" y="378871"/>
                    <a:pt x="2977023" y="405424"/>
                  </a:cubicBezTo>
                  <a:cubicBezTo>
                    <a:pt x="2937650" y="455263"/>
                    <a:pt x="2906651" y="507366"/>
                    <a:pt x="2854455" y="531728"/>
                  </a:cubicBezTo>
                  <a:cubicBezTo>
                    <a:pt x="2854593" y="531917"/>
                    <a:pt x="2854687" y="532126"/>
                    <a:pt x="2854781" y="532336"/>
                  </a:cubicBezTo>
                  <a:lnTo>
                    <a:pt x="2914835" y="719911"/>
                  </a:lnTo>
                  <a:cubicBezTo>
                    <a:pt x="2982387" y="1030651"/>
                    <a:pt x="2875068" y="1334999"/>
                    <a:pt x="2751965" y="1458417"/>
                  </a:cubicBezTo>
                  <a:cubicBezTo>
                    <a:pt x="2718119" y="1752479"/>
                    <a:pt x="2636178" y="1904762"/>
                    <a:pt x="2564924" y="2133185"/>
                  </a:cubicBezTo>
                  <a:cubicBezTo>
                    <a:pt x="2548001" y="2174319"/>
                    <a:pt x="2290597" y="2162941"/>
                    <a:pt x="2284362" y="2130560"/>
                  </a:cubicBezTo>
                  <a:cubicBezTo>
                    <a:pt x="2253189" y="1989654"/>
                    <a:pt x="2205984" y="1832997"/>
                    <a:pt x="2190842" y="1681589"/>
                  </a:cubicBezTo>
                  <a:cubicBezTo>
                    <a:pt x="1937891" y="1727975"/>
                    <a:pt x="1628829" y="1727099"/>
                    <a:pt x="1429318" y="1710471"/>
                  </a:cubicBezTo>
                  <a:cubicBezTo>
                    <a:pt x="1387456" y="1891634"/>
                    <a:pt x="1268107" y="2057044"/>
                    <a:pt x="1143413" y="2180445"/>
                  </a:cubicBezTo>
                  <a:lnTo>
                    <a:pt x="943012" y="2180445"/>
                  </a:lnTo>
                  <a:cubicBezTo>
                    <a:pt x="894916" y="2170818"/>
                    <a:pt x="902932" y="1825120"/>
                    <a:pt x="910948" y="1650083"/>
                  </a:cubicBezTo>
                  <a:cubicBezTo>
                    <a:pt x="600994" y="1508303"/>
                    <a:pt x="-80369" y="1319263"/>
                    <a:pt x="7807" y="838786"/>
                  </a:cubicBezTo>
                  <a:cubicBezTo>
                    <a:pt x="13151" y="796777"/>
                    <a:pt x="184160" y="802028"/>
                    <a:pt x="275009" y="799402"/>
                  </a:cubicBezTo>
                  <a:cubicBezTo>
                    <a:pt x="369419" y="659373"/>
                    <a:pt x="418407" y="582356"/>
                    <a:pt x="555570" y="465957"/>
                  </a:cubicBezTo>
                  <a:cubicBezTo>
                    <a:pt x="547554" y="374062"/>
                    <a:pt x="496786" y="206026"/>
                    <a:pt x="531522" y="190273"/>
                  </a:cubicBezTo>
                  <a:cubicBezTo>
                    <a:pt x="764877" y="64246"/>
                    <a:pt x="803177" y="250661"/>
                    <a:pt x="924308" y="355683"/>
                  </a:cubicBezTo>
                  <a:cubicBezTo>
                    <a:pt x="1130053" y="143013"/>
                    <a:pt x="1554903" y="11735"/>
                    <a:pt x="1808744" y="12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사각형: 둥근 위쪽 모서리 130">
              <a:extLst>
                <a:ext uri="{FF2B5EF4-FFF2-40B4-BE49-F238E27FC236}">
                  <a16:creationId xmlns:a16="http://schemas.microsoft.com/office/drawing/2014/main" id="{D1ABA245-FC4D-B1F9-39AC-99A534D2B338}"/>
                </a:ext>
              </a:extLst>
            </p:cNvPr>
            <p:cNvSpPr/>
            <p:nvPr/>
          </p:nvSpPr>
          <p:spPr>
            <a:xfrm rot="16200000">
              <a:off x="1434000" y="2500021"/>
              <a:ext cx="874800" cy="17352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0" name="Straight Connector 48">
              <a:extLst>
                <a:ext uri="{FF2B5EF4-FFF2-40B4-BE49-F238E27FC236}">
                  <a16:creationId xmlns:a16="http://schemas.microsoft.com/office/drawing/2014/main" id="{10907A73-DA41-F728-5E41-6D3129F8FA49}"/>
                </a:ext>
              </a:extLst>
            </p:cNvPr>
            <p:cNvCxnSpPr/>
            <p:nvPr/>
          </p:nvCxnSpPr>
          <p:spPr>
            <a:xfrm>
              <a:off x="1842289" y="3889727"/>
              <a:ext cx="0" cy="427219"/>
            </a:xfrm>
            <a:prstGeom prst="line">
              <a:avLst/>
            </a:prstGeom>
            <a:ln w="25400">
              <a:solidFill>
                <a:srgbClr val="7030A0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97BD88E-5431-07A5-7EB2-3BA422E0CEEE}"/>
                </a:ext>
              </a:extLst>
            </p:cNvPr>
            <p:cNvSpPr txBox="1"/>
            <p:nvPr/>
          </p:nvSpPr>
          <p:spPr>
            <a:xfrm>
              <a:off x="1242683" y="3151284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Prepare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EA02699-BBB0-2018-3FEF-9596DDC32D94}"/>
                </a:ext>
              </a:extLst>
            </p:cNvPr>
            <p:cNvSpPr txBox="1"/>
            <p:nvPr/>
          </p:nvSpPr>
          <p:spPr>
            <a:xfrm>
              <a:off x="11097215" y="3148214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Deliver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76" name="Google Shape;1226;p40">
              <a:extLst>
                <a:ext uri="{FF2B5EF4-FFF2-40B4-BE49-F238E27FC236}">
                  <a16:creationId xmlns:a16="http://schemas.microsoft.com/office/drawing/2014/main" id="{3E100B3A-818B-F388-C344-24FB37CC52A1}"/>
                </a:ext>
              </a:extLst>
            </p:cNvPr>
            <p:cNvSpPr/>
            <p:nvPr/>
          </p:nvSpPr>
          <p:spPr>
            <a:xfrm>
              <a:off x="8115298" y="4414534"/>
              <a:ext cx="119490" cy="86030"/>
            </a:xfrm>
            <a:custGeom>
              <a:avLst/>
              <a:gdLst/>
              <a:ahLst/>
              <a:cxnLst/>
              <a:rect l="l" t="t" r="r" b="b"/>
              <a:pathLst>
                <a:path w="3939" h="2836" extrusionOk="0">
                  <a:moveTo>
                    <a:pt x="1985" y="0"/>
                  </a:moveTo>
                  <a:cubicBezTo>
                    <a:pt x="1260" y="0"/>
                    <a:pt x="473" y="946"/>
                    <a:pt x="0" y="2521"/>
                  </a:cubicBezTo>
                  <a:cubicBezTo>
                    <a:pt x="158" y="2615"/>
                    <a:pt x="284" y="2710"/>
                    <a:pt x="410" y="2836"/>
                  </a:cubicBezTo>
                  <a:cubicBezTo>
                    <a:pt x="914" y="2773"/>
                    <a:pt x="1481" y="2773"/>
                    <a:pt x="1985" y="2773"/>
                  </a:cubicBezTo>
                  <a:cubicBezTo>
                    <a:pt x="2489" y="2773"/>
                    <a:pt x="3056" y="2804"/>
                    <a:pt x="3560" y="2836"/>
                  </a:cubicBezTo>
                  <a:cubicBezTo>
                    <a:pt x="3623" y="2678"/>
                    <a:pt x="3781" y="2584"/>
                    <a:pt x="3938" y="2521"/>
                  </a:cubicBezTo>
                  <a:cubicBezTo>
                    <a:pt x="3529" y="946"/>
                    <a:pt x="2741" y="0"/>
                    <a:pt x="19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Google Shape;1227;p40">
              <a:extLst>
                <a:ext uri="{FF2B5EF4-FFF2-40B4-BE49-F238E27FC236}">
                  <a16:creationId xmlns:a16="http://schemas.microsoft.com/office/drawing/2014/main" id="{1BC9CFBF-027B-E02B-93E9-2BC08A8333AC}"/>
                </a:ext>
              </a:extLst>
            </p:cNvPr>
            <p:cNvSpPr/>
            <p:nvPr/>
          </p:nvSpPr>
          <p:spPr>
            <a:xfrm>
              <a:off x="7998690" y="4532082"/>
              <a:ext cx="86030" cy="119490"/>
            </a:xfrm>
            <a:custGeom>
              <a:avLst/>
              <a:gdLst/>
              <a:ahLst/>
              <a:cxnLst/>
              <a:rect l="l" t="t" r="r" b="b"/>
              <a:pathLst>
                <a:path w="2836" h="3939" extrusionOk="0">
                  <a:moveTo>
                    <a:pt x="2521" y="0"/>
                  </a:moveTo>
                  <a:cubicBezTo>
                    <a:pt x="946" y="473"/>
                    <a:pt x="32" y="1229"/>
                    <a:pt x="32" y="1954"/>
                  </a:cubicBezTo>
                  <a:cubicBezTo>
                    <a:pt x="1" y="2710"/>
                    <a:pt x="946" y="3466"/>
                    <a:pt x="2521" y="3939"/>
                  </a:cubicBezTo>
                  <a:cubicBezTo>
                    <a:pt x="2584" y="3781"/>
                    <a:pt x="2710" y="3655"/>
                    <a:pt x="2836" y="3529"/>
                  </a:cubicBezTo>
                  <a:cubicBezTo>
                    <a:pt x="2773" y="3025"/>
                    <a:pt x="2773" y="2521"/>
                    <a:pt x="2773" y="1954"/>
                  </a:cubicBezTo>
                  <a:cubicBezTo>
                    <a:pt x="2773" y="1418"/>
                    <a:pt x="2805" y="914"/>
                    <a:pt x="2836" y="379"/>
                  </a:cubicBezTo>
                  <a:cubicBezTo>
                    <a:pt x="2679" y="316"/>
                    <a:pt x="2553" y="158"/>
                    <a:pt x="25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Google Shape;1228;p40">
              <a:extLst>
                <a:ext uri="{FF2B5EF4-FFF2-40B4-BE49-F238E27FC236}">
                  <a16:creationId xmlns:a16="http://schemas.microsoft.com/office/drawing/2014/main" id="{13A0ECCD-4948-1016-6936-FE3A4A5BC5B2}"/>
                </a:ext>
              </a:extLst>
            </p:cNvPr>
            <p:cNvSpPr/>
            <p:nvPr/>
          </p:nvSpPr>
          <p:spPr>
            <a:xfrm>
              <a:off x="8267246" y="4533023"/>
              <a:ext cx="86030" cy="63127"/>
            </a:xfrm>
            <a:custGeom>
              <a:avLst/>
              <a:gdLst/>
              <a:ahLst/>
              <a:cxnLst/>
              <a:rect l="l" t="t" r="r" b="b"/>
              <a:pathLst>
                <a:path w="2836" h="2081" extrusionOk="0">
                  <a:moveTo>
                    <a:pt x="316" y="1"/>
                  </a:moveTo>
                  <a:cubicBezTo>
                    <a:pt x="253" y="159"/>
                    <a:pt x="127" y="285"/>
                    <a:pt x="1" y="379"/>
                  </a:cubicBezTo>
                  <a:cubicBezTo>
                    <a:pt x="32" y="600"/>
                    <a:pt x="32" y="789"/>
                    <a:pt x="32" y="978"/>
                  </a:cubicBezTo>
                  <a:cubicBezTo>
                    <a:pt x="158" y="978"/>
                    <a:pt x="284" y="946"/>
                    <a:pt x="442" y="946"/>
                  </a:cubicBezTo>
                  <a:cubicBezTo>
                    <a:pt x="1387" y="946"/>
                    <a:pt x="2237" y="1387"/>
                    <a:pt x="2804" y="2080"/>
                  </a:cubicBezTo>
                  <a:lnTo>
                    <a:pt x="2804" y="1954"/>
                  </a:lnTo>
                  <a:cubicBezTo>
                    <a:pt x="2836" y="1230"/>
                    <a:pt x="1891" y="474"/>
                    <a:pt x="31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Google Shape;1229;p40">
              <a:extLst>
                <a:ext uri="{FF2B5EF4-FFF2-40B4-BE49-F238E27FC236}">
                  <a16:creationId xmlns:a16="http://schemas.microsoft.com/office/drawing/2014/main" id="{946F35E3-37C3-25D9-7C5B-105584B8BEEE}"/>
                </a:ext>
              </a:extLst>
            </p:cNvPr>
            <p:cNvSpPr/>
            <p:nvPr/>
          </p:nvSpPr>
          <p:spPr>
            <a:xfrm>
              <a:off x="8115298" y="4682119"/>
              <a:ext cx="105141" cy="86061"/>
            </a:xfrm>
            <a:custGeom>
              <a:avLst/>
              <a:gdLst/>
              <a:ahLst/>
              <a:cxnLst/>
              <a:rect l="l" t="t" r="r" b="b"/>
              <a:pathLst>
                <a:path w="3466" h="2837" extrusionOk="0">
                  <a:moveTo>
                    <a:pt x="410" y="1"/>
                  </a:moveTo>
                  <a:cubicBezTo>
                    <a:pt x="315" y="158"/>
                    <a:pt x="158" y="284"/>
                    <a:pt x="0" y="316"/>
                  </a:cubicBezTo>
                  <a:cubicBezTo>
                    <a:pt x="473" y="1891"/>
                    <a:pt x="1260" y="2836"/>
                    <a:pt x="1985" y="2836"/>
                  </a:cubicBezTo>
                  <a:cubicBezTo>
                    <a:pt x="2489" y="2836"/>
                    <a:pt x="3056" y="2364"/>
                    <a:pt x="3466" y="1544"/>
                  </a:cubicBezTo>
                  <a:lnTo>
                    <a:pt x="3119" y="1072"/>
                  </a:lnTo>
                  <a:cubicBezTo>
                    <a:pt x="2836" y="851"/>
                    <a:pt x="2678" y="473"/>
                    <a:pt x="2521" y="95"/>
                  </a:cubicBezTo>
                  <a:lnTo>
                    <a:pt x="1985" y="95"/>
                  </a:lnTo>
                  <a:cubicBezTo>
                    <a:pt x="1418" y="95"/>
                    <a:pt x="882" y="64"/>
                    <a:pt x="41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Google Shape;1230;p40">
              <a:extLst>
                <a:ext uri="{FF2B5EF4-FFF2-40B4-BE49-F238E27FC236}">
                  <a16:creationId xmlns:a16="http://schemas.microsoft.com/office/drawing/2014/main" id="{D8901369-941D-7D7D-A153-22A5404E9D80}"/>
                </a:ext>
              </a:extLst>
            </p:cNvPr>
            <p:cNvSpPr/>
            <p:nvPr/>
          </p:nvSpPr>
          <p:spPr>
            <a:xfrm>
              <a:off x="8103831" y="4518705"/>
              <a:ext cx="144334" cy="146245"/>
            </a:xfrm>
            <a:custGeom>
              <a:avLst/>
              <a:gdLst/>
              <a:ahLst/>
              <a:cxnLst/>
              <a:rect l="l" t="t" r="r" b="b"/>
              <a:pathLst>
                <a:path w="4758" h="4821" extrusionOk="0">
                  <a:moveTo>
                    <a:pt x="2395" y="0"/>
                  </a:moveTo>
                  <a:cubicBezTo>
                    <a:pt x="1922" y="0"/>
                    <a:pt x="1418" y="32"/>
                    <a:pt x="1008" y="95"/>
                  </a:cubicBezTo>
                  <a:cubicBezTo>
                    <a:pt x="977" y="599"/>
                    <a:pt x="599" y="977"/>
                    <a:pt x="63" y="1040"/>
                  </a:cubicBezTo>
                  <a:cubicBezTo>
                    <a:pt x="32" y="1450"/>
                    <a:pt x="0" y="1922"/>
                    <a:pt x="0" y="2395"/>
                  </a:cubicBezTo>
                  <a:cubicBezTo>
                    <a:pt x="0" y="2867"/>
                    <a:pt x="32" y="3340"/>
                    <a:pt x="63" y="3781"/>
                  </a:cubicBezTo>
                  <a:cubicBezTo>
                    <a:pt x="599" y="3812"/>
                    <a:pt x="977" y="4222"/>
                    <a:pt x="1008" y="4726"/>
                  </a:cubicBezTo>
                  <a:cubicBezTo>
                    <a:pt x="1449" y="4758"/>
                    <a:pt x="1922" y="4821"/>
                    <a:pt x="2395" y="4821"/>
                  </a:cubicBezTo>
                  <a:lnTo>
                    <a:pt x="2804" y="4821"/>
                  </a:lnTo>
                  <a:cubicBezTo>
                    <a:pt x="2804" y="4695"/>
                    <a:pt x="2741" y="4569"/>
                    <a:pt x="2741" y="4506"/>
                  </a:cubicBezTo>
                  <a:cubicBezTo>
                    <a:pt x="2741" y="3151"/>
                    <a:pt x="3592" y="2017"/>
                    <a:pt x="4757" y="1576"/>
                  </a:cubicBezTo>
                  <a:cubicBezTo>
                    <a:pt x="4757" y="1387"/>
                    <a:pt x="4726" y="1229"/>
                    <a:pt x="4726" y="1040"/>
                  </a:cubicBezTo>
                  <a:cubicBezTo>
                    <a:pt x="4222" y="977"/>
                    <a:pt x="3812" y="599"/>
                    <a:pt x="3781" y="95"/>
                  </a:cubicBezTo>
                  <a:cubicBezTo>
                    <a:pt x="3340" y="32"/>
                    <a:pt x="2867" y="0"/>
                    <a:pt x="239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Google Shape;1231;p40">
              <a:extLst>
                <a:ext uri="{FF2B5EF4-FFF2-40B4-BE49-F238E27FC236}">
                  <a16:creationId xmlns:a16="http://schemas.microsoft.com/office/drawing/2014/main" id="{3C1A555B-C77D-FB0A-1F59-C806E323E09B}"/>
                </a:ext>
              </a:extLst>
            </p:cNvPr>
            <p:cNvSpPr/>
            <p:nvPr/>
          </p:nvSpPr>
          <p:spPr>
            <a:xfrm>
              <a:off x="8005394" y="4639135"/>
              <a:ext cx="122341" cy="122341"/>
            </a:xfrm>
            <a:custGeom>
              <a:avLst/>
              <a:gdLst/>
              <a:ahLst/>
              <a:cxnLst/>
              <a:rect l="l" t="t" r="r" b="b"/>
              <a:pathLst>
                <a:path w="4033" h="4033" extrusionOk="0">
                  <a:moveTo>
                    <a:pt x="0" y="0"/>
                  </a:moveTo>
                  <a:lnTo>
                    <a:pt x="0" y="0"/>
                  </a:lnTo>
                  <a:cubicBezTo>
                    <a:pt x="567" y="1953"/>
                    <a:pt x="2111" y="3466"/>
                    <a:pt x="4033" y="4033"/>
                  </a:cubicBezTo>
                  <a:cubicBezTo>
                    <a:pt x="3592" y="3466"/>
                    <a:pt x="3245" y="2741"/>
                    <a:pt x="2962" y="1827"/>
                  </a:cubicBezTo>
                  <a:cubicBezTo>
                    <a:pt x="2584" y="1733"/>
                    <a:pt x="2300" y="1481"/>
                    <a:pt x="2206" y="1071"/>
                  </a:cubicBezTo>
                  <a:cubicBezTo>
                    <a:pt x="1323" y="851"/>
                    <a:pt x="567" y="44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2" name="Google Shape;1232;p40">
              <a:extLst>
                <a:ext uri="{FF2B5EF4-FFF2-40B4-BE49-F238E27FC236}">
                  <a16:creationId xmlns:a16="http://schemas.microsoft.com/office/drawing/2014/main" id="{AE16CD46-88A8-5178-7E57-14EC58FA55F6}"/>
                </a:ext>
              </a:extLst>
            </p:cNvPr>
            <p:cNvSpPr/>
            <p:nvPr/>
          </p:nvSpPr>
          <p:spPr>
            <a:xfrm>
              <a:off x="8224231" y="4423119"/>
              <a:ext cx="122371" cy="121431"/>
            </a:xfrm>
            <a:custGeom>
              <a:avLst/>
              <a:gdLst/>
              <a:ahLst/>
              <a:cxnLst/>
              <a:rect l="l" t="t" r="r" b="b"/>
              <a:pathLst>
                <a:path w="4034" h="4003" extrusionOk="0">
                  <a:moveTo>
                    <a:pt x="1" y="1"/>
                  </a:moveTo>
                  <a:lnTo>
                    <a:pt x="1" y="1"/>
                  </a:lnTo>
                  <a:cubicBezTo>
                    <a:pt x="442" y="537"/>
                    <a:pt x="788" y="1293"/>
                    <a:pt x="1072" y="2206"/>
                  </a:cubicBezTo>
                  <a:cubicBezTo>
                    <a:pt x="1419" y="2238"/>
                    <a:pt x="1734" y="2553"/>
                    <a:pt x="1828" y="2962"/>
                  </a:cubicBezTo>
                  <a:cubicBezTo>
                    <a:pt x="2710" y="3183"/>
                    <a:pt x="3466" y="3592"/>
                    <a:pt x="4033" y="4002"/>
                  </a:cubicBezTo>
                  <a:cubicBezTo>
                    <a:pt x="3466" y="2080"/>
                    <a:pt x="1923" y="537"/>
                    <a:pt x="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Google Shape;1233;p40">
              <a:extLst>
                <a:ext uri="{FF2B5EF4-FFF2-40B4-BE49-F238E27FC236}">
                  <a16:creationId xmlns:a16="http://schemas.microsoft.com/office/drawing/2014/main" id="{3BF72E29-B42D-1F83-3494-41CA3B20D888}"/>
                </a:ext>
              </a:extLst>
            </p:cNvPr>
            <p:cNvSpPr/>
            <p:nvPr/>
          </p:nvSpPr>
          <p:spPr>
            <a:xfrm>
              <a:off x="8005394" y="4422178"/>
              <a:ext cx="122341" cy="121401"/>
            </a:xfrm>
            <a:custGeom>
              <a:avLst/>
              <a:gdLst/>
              <a:ahLst/>
              <a:cxnLst/>
              <a:rect l="l" t="t" r="r" b="b"/>
              <a:pathLst>
                <a:path w="4033" h="4002" extrusionOk="0">
                  <a:moveTo>
                    <a:pt x="4033" y="0"/>
                  </a:moveTo>
                  <a:lnTo>
                    <a:pt x="4033" y="0"/>
                  </a:lnTo>
                  <a:cubicBezTo>
                    <a:pt x="2111" y="536"/>
                    <a:pt x="567" y="2080"/>
                    <a:pt x="0" y="4002"/>
                  </a:cubicBezTo>
                  <a:cubicBezTo>
                    <a:pt x="567" y="3592"/>
                    <a:pt x="1323" y="3214"/>
                    <a:pt x="2206" y="2962"/>
                  </a:cubicBezTo>
                  <a:cubicBezTo>
                    <a:pt x="2300" y="2552"/>
                    <a:pt x="2615" y="2269"/>
                    <a:pt x="2962" y="2206"/>
                  </a:cubicBezTo>
                  <a:cubicBezTo>
                    <a:pt x="3214" y="1292"/>
                    <a:pt x="3592" y="505"/>
                    <a:pt x="40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Google Shape;1234;p40">
              <a:extLst>
                <a:ext uri="{FF2B5EF4-FFF2-40B4-BE49-F238E27FC236}">
                  <a16:creationId xmlns:a16="http://schemas.microsoft.com/office/drawing/2014/main" id="{EA32DA40-C00F-FAC1-459E-403CDBA1E191}"/>
                </a:ext>
              </a:extLst>
            </p:cNvPr>
            <p:cNvSpPr/>
            <p:nvPr/>
          </p:nvSpPr>
          <p:spPr>
            <a:xfrm>
              <a:off x="8208002" y="4581771"/>
              <a:ext cx="145274" cy="188320"/>
            </a:xfrm>
            <a:custGeom>
              <a:avLst/>
              <a:gdLst/>
              <a:ahLst/>
              <a:cxnLst/>
              <a:rect l="l" t="t" r="r" b="b"/>
              <a:pathLst>
                <a:path w="4789" h="6208" extrusionOk="0">
                  <a:moveTo>
                    <a:pt x="2395" y="1355"/>
                  </a:moveTo>
                  <a:cubicBezTo>
                    <a:pt x="2930" y="1355"/>
                    <a:pt x="3403" y="1828"/>
                    <a:pt x="3403" y="2364"/>
                  </a:cubicBezTo>
                  <a:cubicBezTo>
                    <a:pt x="3403" y="2962"/>
                    <a:pt x="2930" y="3403"/>
                    <a:pt x="2395" y="3403"/>
                  </a:cubicBezTo>
                  <a:cubicBezTo>
                    <a:pt x="1827" y="3403"/>
                    <a:pt x="1355" y="2931"/>
                    <a:pt x="1355" y="2364"/>
                  </a:cubicBezTo>
                  <a:cubicBezTo>
                    <a:pt x="1355" y="1828"/>
                    <a:pt x="1827" y="1355"/>
                    <a:pt x="2395" y="1355"/>
                  </a:cubicBezTo>
                  <a:close/>
                  <a:moveTo>
                    <a:pt x="2395" y="1"/>
                  </a:moveTo>
                  <a:cubicBezTo>
                    <a:pt x="1040" y="1"/>
                    <a:pt x="0" y="1072"/>
                    <a:pt x="0" y="2427"/>
                  </a:cubicBezTo>
                  <a:cubicBezTo>
                    <a:pt x="0" y="2994"/>
                    <a:pt x="221" y="3592"/>
                    <a:pt x="630" y="4002"/>
                  </a:cubicBezTo>
                  <a:lnTo>
                    <a:pt x="2111" y="6050"/>
                  </a:lnTo>
                  <a:cubicBezTo>
                    <a:pt x="2206" y="6113"/>
                    <a:pt x="2269" y="6207"/>
                    <a:pt x="2395" y="6207"/>
                  </a:cubicBezTo>
                  <a:cubicBezTo>
                    <a:pt x="2521" y="6207"/>
                    <a:pt x="2584" y="6144"/>
                    <a:pt x="2678" y="6050"/>
                  </a:cubicBezTo>
                  <a:lnTo>
                    <a:pt x="4442" y="3592"/>
                  </a:lnTo>
                  <a:cubicBezTo>
                    <a:pt x="4663" y="3246"/>
                    <a:pt x="4757" y="2805"/>
                    <a:pt x="4757" y="2364"/>
                  </a:cubicBezTo>
                  <a:cubicBezTo>
                    <a:pt x="4789" y="1072"/>
                    <a:pt x="3686" y="1"/>
                    <a:pt x="239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" name="Google Shape;1235;p40">
              <a:extLst>
                <a:ext uri="{FF2B5EF4-FFF2-40B4-BE49-F238E27FC236}">
                  <a16:creationId xmlns:a16="http://schemas.microsoft.com/office/drawing/2014/main" id="{A0F30DF4-2FB0-8521-DA3E-2CB5BEA7C0CE}"/>
                </a:ext>
              </a:extLst>
            </p:cNvPr>
            <p:cNvSpPr/>
            <p:nvPr/>
          </p:nvSpPr>
          <p:spPr>
            <a:xfrm>
              <a:off x="8270128" y="4643897"/>
              <a:ext cx="21053" cy="22023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5" name="Straight Connector 4" descr="divider between produce and publish stage">
            <a:extLst>
              <a:ext uri="{FF2B5EF4-FFF2-40B4-BE49-F238E27FC236}">
                <a16:creationId xmlns:a16="http://schemas.microsoft.com/office/drawing/2014/main" id="{B75B3BB6-4544-A917-DAF8-E6324EE56FCF}"/>
              </a:ext>
            </a:extLst>
          </p:cNvPr>
          <p:cNvCxnSpPr/>
          <p:nvPr/>
        </p:nvCxnSpPr>
        <p:spPr>
          <a:xfrm>
            <a:off x="7389783" y="1484784"/>
            <a:ext cx="0" cy="468052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-right Arrow 6" descr="first part focused on stages up to produce, second part will focus on publish, verify and continuous improvement">
            <a:extLst>
              <a:ext uri="{FF2B5EF4-FFF2-40B4-BE49-F238E27FC236}">
                <a16:creationId xmlns:a16="http://schemas.microsoft.com/office/drawing/2014/main" id="{CFAEF2C3-C0FC-E307-1234-A79022314B44}"/>
              </a:ext>
            </a:extLst>
          </p:cNvPr>
          <p:cNvSpPr/>
          <p:nvPr/>
        </p:nvSpPr>
        <p:spPr>
          <a:xfrm>
            <a:off x="5529291" y="5805264"/>
            <a:ext cx="3735061" cy="360040"/>
          </a:xfrm>
          <a:prstGeom prst="left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2B5FB8-2006-F791-46EE-46C327AE3442}"/>
              </a:ext>
            </a:extLst>
          </p:cNvPr>
          <p:cNvSpPr txBox="1"/>
          <p:nvPr/>
        </p:nvSpPr>
        <p:spPr>
          <a:xfrm>
            <a:off x="6255241" y="5507940"/>
            <a:ext cx="175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K" dirty="0"/>
              <a:t>Session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F54648-9D4C-FBD4-627B-41A2541A4383}"/>
              </a:ext>
            </a:extLst>
          </p:cNvPr>
          <p:cNvSpPr txBox="1"/>
          <p:nvPr/>
        </p:nvSpPr>
        <p:spPr>
          <a:xfrm>
            <a:off x="7508348" y="5507940"/>
            <a:ext cx="175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K" dirty="0"/>
              <a:t>Session 2</a:t>
            </a:r>
          </a:p>
        </p:txBody>
      </p:sp>
    </p:spTree>
    <p:extLst>
      <p:ext uri="{BB962C8B-B14F-4D97-AF65-F5344CB8AC3E}">
        <p14:creationId xmlns:p14="http://schemas.microsoft.com/office/powerpoint/2010/main" val="44558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 bwMode="auto">
          <a:xfrm>
            <a:off x="228600" y="2935605"/>
            <a:ext cx="8531696" cy="31705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it-IT" dirty="0" err="1">
                <a:solidFill>
                  <a:srgbClr val="0070C0"/>
                </a:solidFill>
              </a:rPr>
              <a:t>Thank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you</a:t>
            </a:r>
            <a:r>
              <a:rPr lang="it-IT" dirty="0">
                <a:solidFill>
                  <a:srgbClr val="0070C0"/>
                </a:solidFill>
              </a:rPr>
              <a:t>!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 err="1">
                <a:solidFill>
                  <a:srgbClr val="0070C0"/>
                </a:solidFill>
              </a:rPr>
              <a:t>Questions</a:t>
            </a:r>
            <a:r>
              <a:rPr lang="it-IT" dirty="0">
                <a:solidFill>
                  <a:srgbClr val="0070C0"/>
                </a:solidFill>
              </a:rPr>
              <a:t>?</a:t>
            </a:r>
            <a:br>
              <a:rPr lang="it-IT" dirty="0">
                <a:solidFill>
                  <a:srgbClr val="0070C0"/>
                </a:solidFill>
              </a:rPr>
            </a:br>
            <a:br>
              <a:rPr lang="it-IT" dirty="0">
                <a:solidFill>
                  <a:srgbClr val="0070C0"/>
                </a:solidFill>
              </a:rPr>
            </a:br>
            <a:r>
              <a:rPr lang="it-IT" sz="1800" dirty="0">
                <a:solidFill>
                  <a:srgbClr val="0070C0"/>
                </a:solidFill>
              </a:rPr>
              <a:t>Credit: Some of the </a:t>
            </a:r>
            <a:r>
              <a:rPr lang="it-IT" sz="1800" dirty="0" err="1">
                <a:solidFill>
                  <a:srgbClr val="0070C0"/>
                </a:solidFill>
              </a:rPr>
              <a:t>slides</a:t>
            </a:r>
            <a:r>
              <a:rPr lang="it-IT" sz="1800" dirty="0">
                <a:solidFill>
                  <a:srgbClr val="0070C0"/>
                </a:solidFill>
              </a:rPr>
              <a:t> in </a:t>
            </a:r>
            <a:r>
              <a:rPr lang="it-IT" sz="1800" dirty="0" err="1">
                <a:solidFill>
                  <a:srgbClr val="0070C0"/>
                </a:solidFill>
              </a:rPr>
              <a:t>this</a:t>
            </a:r>
            <a:r>
              <a:rPr lang="it-IT" sz="1800" dirty="0">
                <a:solidFill>
                  <a:srgbClr val="0070C0"/>
                </a:solidFill>
              </a:rPr>
              <a:t> </a:t>
            </a:r>
            <a:r>
              <a:rPr lang="it-IT" sz="1800" dirty="0" err="1">
                <a:solidFill>
                  <a:srgbClr val="0070C0"/>
                </a:solidFill>
              </a:rPr>
              <a:t>presentation</a:t>
            </a:r>
            <a:r>
              <a:rPr lang="it-IT" sz="1800" dirty="0">
                <a:solidFill>
                  <a:srgbClr val="0070C0"/>
                </a:solidFill>
              </a:rPr>
              <a:t> </a:t>
            </a:r>
            <a:r>
              <a:rPr lang="it-IT" sz="1800" dirty="0" err="1">
                <a:solidFill>
                  <a:srgbClr val="0070C0"/>
                </a:solidFill>
              </a:rPr>
              <a:t>were</a:t>
            </a:r>
            <a:r>
              <a:rPr lang="it-IT" sz="1800" dirty="0">
                <a:solidFill>
                  <a:srgbClr val="0070C0"/>
                </a:solidFill>
              </a:rPr>
              <a:t> </a:t>
            </a:r>
            <a:r>
              <a:rPr lang="it-IT" sz="1800" dirty="0" err="1">
                <a:solidFill>
                  <a:srgbClr val="0070C0"/>
                </a:solidFill>
              </a:rPr>
              <a:t>created</a:t>
            </a:r>
            <a:r>
              <a:rPr lang="it-IT" sz="1800" dirty="0">
                <a:solidFill>
                  <a:srgbClr val="0070C0"/>
                </a:solidFill>
              </a:rPr>
              <a:t> by </a:t>
            </a:r>
            <a:r>
              <a:rPr lang="it-IT" sz="1800" dirty="0">
                <a:solidFill>
                  <a:srgbClr val="0070C0"/>
                </a:solidFill>
                <a:hlinkClick r:id="rId3"/>
              </a:rPr>
              <a:t>SlideEgg</a:t>
            </a:r>
            <a:r>
              <a:rPr lang="it-IT" sz="2000" dirty="0">
                <a:solidFill>
                  <a:srgbClr val="0070C0"/>
                </a:solidFill>
              </a:rPr>
              <a:t> </a:t>
            </a:r>
            <a:br>
              <a:rPr lang="it-IT" sz="2000" dirty="0">
                <a:solidFill>
                  <a:srgbClr val="0070C0"/>
                </a:solidFill>
              </a:rPr>
            </a:br>
            <a:br>
              <a:rPr lang="it-IT" sz="2000" dirty="0">
                <a:solidFill>
                  <a:srgbClr val="0070C0"/>
                </a:solidFill>
              </a:rPr>
            </a:br>
            <a:br>
              <a:rPr lang="it-IT" sz="2000" dirty="0">
                <a:solidFill>
                  <a:srgbClr val="0070C0"/>
                </a:solidFill>
              </a:rPr>
            </a:br>
            <a:endParaRPr sz="27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 bwMode="auto">
          <a:xfrm>
            <a:off x="-168696" y="5440139"/>
            <a:ext cx="8675712" cy="365125"/>
          </a:xfrm>
        </p:spPr>
        <p:txBody>
          <a:bodyPr/>
          <a:lstStyle/>
          <a:p>
            <a:pPr lvl="0">
              <a:defRPr/>
            </a:pPr>
            <a:r>
              <a:rPr lang="en-US" sz="1800" dirty="0">
                <a:solidFill>
                  <a:srgbClr val="79B418"/>
                </a:solidFill>
                <a:latin typeface="Century Gothic"/>
              </a:rPr>
              <a:t>Sonja Filiposka – </a:t>
            </a:r>
            <a:r>
              <a:rPr lang="en-US" sz="1800" u="sng" dirty="0">
                <a:solidFill>
                  <a:srgbClr val="79B418"/>
                </a:solidFill>
                <a:latin typeface="Century Gothic"/>
                <a:hlinkClick r:id="rId4" tooltip="mailto:emma.lazzeri@garr.it"/>
              </a:rPr>
              <a:t>sonja.filiposka@finki.ukim.mk</a:t>
            </a:r>
            <a:r>
              <a:rPr lang="en-US" sz="1800" u="sng" dirty="0">
                <a:solidFill>
                  <a:srgbClr val="79B418"/>
                </a:solidFill>
                <a:latin typeface="Century Gothic"/>
              </a:rPr>
              <a:t> </a:t>
            </a:r>
            <a:r>
              <a:rPr lang="en-US" sz="1800" dirty="0">
                <a:solidFill>
                  <a:srgbClr val="79B418"/>
                </a:solidFill>
                <a:latin typeface="Century Gothic"/>
              </a:rPr>
              <a:t> </a:t>
            </a:r>
            <a:endParaRPr dirty="0"/>
          </a:p>
        </p:txBody>
      </p:sp>
      <p:pic>
        <p:nvPicPr>
          <p:cNvPr id="1910624651" name="Immagine 5" descr="CC BY license icon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69849" y="5962610"/>
            <a:ext cx="1248607" cy="4294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B78435-E326-4E35-803C-820CE636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>
                <a:solidFill>
                  <a:srgbClr val="0070C0"/>
                </a:solidFill>
                <a:latin typeface="Century Gothic" panose="020B0502020202020204" pitchFamily="34" charset="0"/>
              </a:rPr>
              <a:t>FAIR-by-Design </a:t>
            </a:r>
            <a:r>
              <a:rPr lang="en-GB" sz="4800" dirty="0">
                <a:solidFill>
                  <a:srgbClr val="0070C0"/>
                </a:solidFill>
                <a:latin typeface="Century Gothic" panose="020B0502020202020204" pitchFamily="34" charset="0"/>
              </a:rPr>
              <a:t>Methodology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BFA6D61-2401-41C4-88F6-33AD945E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9200" y="6452869"/>
            <a:ext cx="5664200" cy="400051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FAIR-by-design Methodology for Learning Materials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3" name="Group 2" descr="FAIR-by-Design Methodology workflow based on the backward instructional design process extended with FAIR principles with the stages: prepare, discover, design, produce, publish and verify">
            <a:extLst>
              <a:ext uri="{FF2B5EF4-FFF2-40B4-BE49-F238E27FC236}">
                <a16:creationId xmlns:a16="http://schemas.microsoft.com/office/drawing/2014/main" id="{555389BB-9D20-194F-9490-CF90559AFB9A}"/>
              </a:ext>
            </a:extLst>
          </p:cNvPr>
          <p:cNvGrpSpPr/>
          <p:nvPr/>
        </p:nvGrpSpPr>
        <p:grpSpPr>
          <a:xfrm>
            <a:off x="192664" y="1830546"/>
            <a:ext cx="12103762" cy="4642779"/>
            <a:chOff x="192664" y="1830546"/>
            <a:chExt cx="12103762" cy="4642779"/>
          </a:xfrm>
        </p:grpSpPr>
        <p:sp>
          <p:nvSpPr>
            <p:cNvPr id="66" name="Oval 13">
              <a:extLst>
                <a:ext uri="{FF2B5EF4-FFF2-40B4-BE49-F238E27FC236}">
                  <a16:creationId xmlns:a16="http://schemas.microsoft.com/office/drawing/2014/main" id="{325E8E3C-38B7-8B4A-A1F1-8183459A4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59193" y="4322217"/>
              <a:ext cx="566192" cy="56619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사각형: 둥근 위쪽 모서리 130" descr="Discover">
              <a:extLst>
                <a:ext uri="{FF2B5EF4-FFF2-40B4-BE49-F238E27FC236}">
                  <a16:creationId xmlns:a16="http://schemas.microsoft.com/office/drawing/2014/main" id="{C83FCABD-2763-1542-9892-7F2365FDCA4B}"/>
                </a:ext>
              </a:extLst>
            </p:cNvPr>
            <p:cNvSpPr/>
            <p:nvPr/>
          </p:nvSpPr>
          <p:spPr>
            <a:xfrm rot="16200000">
              <a:off x="2844279" y="2413817"/>
              <a:ext cx="874800" cy="190080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ight Arrow 6" descr="Verify">
              <a:extLst>
                <a:ext uri="{FF2B5EF4-FFF2-40B4-BE49-F238E27FC236}">
                  <a16:creationId xmlns:a16="http://schemas.microsoft.com/office/drawing/2014/main" id="{BCE86500-73BB-9441-B213-812BCFE9892D}"/>
                </a:ext>
              </a:extLst>
            </p:cNvPr>
            <p:cNvSpPr/>
            <p:nvPr/>
          </p:nvSpPr>
          <p:spPr>
            <a:xfrm>
              <a:off x="8969318" y="2490393"/>
              <a:ext cx="2240049" cy="1745697"/>
            </a:xfrm>
            <a:prstGeom prst="rightArrow">
              <a:avLst>
                <a:gd name="adj1" fmla="val 50000"/>
                <a:gd name="adj2" fmla="val 4953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7" descr="Publish">
              <a:extLst>
                <a:ext uri="{FF2B5EF4-FFF2-40B4-BE49-F238E27FC236}">
                  <a16:creationId xmlns:a16="http://schemas.microsoft.com/office/drawing/2014/main" id="{407A2BEA-7440-354C-B669-32B2CF0B101E}"/>
                </a:ext>
              </a:extLst>
            </p:cNvPr>
            <p:cNvSpPr/>
            <p:nvPr/>
          </p:nvSpPr>
          <p:spPr>
            <a:xfrm>
              <a:off x="7389783" y="2926817"/>
              <a:ext cx="1579534" cy="8728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8" descr="Produce">
              <a:extLst>
                <a:ext uri="{FF2B5EF4-FFF2-40B4-BE49-F238E27FC236}">
                  <a16:creationId xmlns:a16="http://schemas.microsoft.com/office/drawing/2014/main" id="{B3EA1A8D-ACC9-0F43-8EAB-74FC4EEF15D6}"/>
                </a:ext>
              </a:extLst>
            </p:cNvPr>
            <p:cNvSpPr/>
            <p:nvPr/>
          </p:nvSpPr>
          <p:spPr>
            <a:xfrm>
              <a:off x="5810250" y="2926817"/>
              <a:ext cx="1579534" cy="8728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9" descr="Design">
              <a:extLst>
                <a:ext uri="{FF2B5EF4-FFF2-40B4-BE49-F238E27FC236}">
                  <a16:creationId xmlns:a16="http://schemas.microsoft.com/office/drawing/2014/main" id="{FE493263-70BB-5C4A-A475-E579EE608507}"/>
                </a:ext>
              </a:extLst>
            </p:cNvPr>
            <p:cNvSpPr/>
            <p:nvPr/>
          </p:nvSpPr>
          <p:spPr>
            <a:xfrm>
              <a:off x="4230716" y="2926817"/>
              <a:ext cx="1579534" cy="872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CBBDFF1-0CBA-6A41-A27C-F1BDC1752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47663" y="4309217"/>
              <a:ext cx="566192" cy="5661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C0E584C-6237-9140-8E09-2D00062AC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175051" y="4309217"/>
              <a:ext cx="566192" cy="5661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E8652C6-EB27-C641-AE59-FBFCF89F9138}"/>
                </a:ext>
              </a:extLst>
            </p:cNvPr>
            <p:cNvSpPr/>
            <p:nvPr/>
          </p:nvSpPr>
          <p:spPr>
            <a:xfrm>
              <a:off x="7892887" y="4309217"/>
              <a:ext cx="566192" cy="5661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885D600-B386-E544-BB57-85E530EE270D}"/>
                </a:ext>
              </a:extLst>
            </p:cNvPr>
            <p:cNvSpPr/>
            <p:nvPr/>
          </p:nvSpPr>
          <p:spPr>
            <a:xfrm>
              <a:off x="9465498" y="4309217"/>
              <a:ext cx="566192" cy="5661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63C999-674C-5A43-B96D-EA44A66A3987}"/>
                </a:ext>
              </a:extLst>
            </p:cNvPr>
            <p:cNvSpPr/>
            <p:nvPr/>
          </p:nvSpPr>
          <p:spPr>
            <a:xfrm>
              <a:off x="6320275" y="4309217"/>
              <a:ext cx="566192" cy="5661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821FED-FBA7-D04D-8419-EFED753046ED}"/>
                </a:ext>
              </a:extLst>
            </p:cNvPr>
            <p:cNvSpPr txBox="1"/>
            <p:nvPr/>
          </p:nvSpPr>
          <p:spPr>
            <a:xfrm>
              <a:off x="3007364" y="4890665"/>
              <a:ext cx="143827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1. Find existing resources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2. Identify potential for reuse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attribution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tools &amp; formats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0B5FD2-E454-954F-9C41-D8EA79306174}"/>
                </a:ext>
              </a:extLst>
            </p:cNvPr>
            <p:cNvSpPr txBox="1"/>
            <p:nvPr/>
          </p:nvSpPr>
          <p:spPr>
            <a:xfrm>
              <a:off x="4579976" y="4890665"/>
              <a:ext cx="14382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1. Define syllabus and structure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- facilitation materials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- granularity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2. Decide on license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D8CC9C-B55B-544E-A9E0-B218AC39FD71}"/>
                </a:ext>
              </a:extLst>
            </p:cNvPr>
            <p:cNvSpPr txBox="1"/>
            <p:nvPr/>
          </p:nvSpPr>
          <p:spPr>
            <a:xfrm>
              <a:off x="6152588" y="4890665"/>
              <a:ext cx="14382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1. Develop content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- compatibility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2. Define metadata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3. Internal QA check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AC7259-C830-0347-93A6-5D5FC4000E66}"/>
                </a:ext>
              </a:extLst>
            </p:cNvPr>
            <p:cNvSpPr txBox="1"/>
            <p:nvPr/>
          </p:nvSpPr>
          <p:spPr>
            <a:xfrm>
              <a:off x="7551331" y="4890665"/>
              <a:ext cx="199614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1. Release to public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- for learners &amp; instructors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2. Ensure accessibility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- define attribution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3. Enable feedback gathering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913D29E-5F25-D942-97DC-A8465A862CF9}"/>
                </a:ext>
              </a:extLst>
            </p:cNvPr>
            <p:cNvSpPr txBox="1"/>
            <p:nvPr/>
          </p:nvSpPr>
          <p:spPr>
            <a:xfrm>
              <a:off x="9456306" y="4890665"/>
              <a:ext cx="190926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1. Final QA check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2. Add to training catalogue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3. Use gathered feedback for continuous improvement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grpSp>
          <p:nvGrpSpPr>
            <p:cNvPr id="33" name="그룹 155">
              <a:extLst>
                <a:ext uri="{FF2B5EF4-FFF2-40B4-BE49-F238E27FC236}">
                  <a16:creationId xmlns:a16="http://schemas.microsoft.com/office/drawing/2014/main" id="{90A79812-2772-594D-A75E-3197F554DC31}"/>
                </a:ext>
              </a:extLst>
            </p:cNvPr>
            <p:cNvGrpSpPr/>
            <p:nvPr/>
          </p:nvGrpSpPr>
          <p:grpSpPr>
            <a:xfrm>
              <a:off x="2906555" y="1830546"/>
              <a:ext cx="6206747" cy="676176"/>
              <a:chOff x="3872378" y="1401441"/>
              <a:chExt cx="4392488" cy="67617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01C283-BCF9-8E4F-ABEF-13A44BAF640F}"/>
                  </a:ext>
                </a:extLst>
              </p:cNvPr>
              <p:cNvSpPr txBox="1"/>
              <p:nvPr/>
            </p:nvSpPr>
            <p:spPr>
              <a:xfrm>
                <a:off x="3872378" y="1800618"/>
                <a:ext cx="43924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Arial" pitchFamily="34" charset="0"/>
                  </a:rPr>
                  <a:t>focusing on both learners and peer instructors</a:t>
                </a:r>
              </a:p>
            </p:txBody>
          </p:sp>
          <p:sp>
            <p:nvSpPr>
              <p:cNvPr id="35" name="Text Placeholder 10">
                <a:extLst>
                  <a:ext uri="{FF2B5EF4-FFF2-40B4-BE49-F238E27FC236}">
                    <a16:creationId xmlns:a16="http://schemas.microsoft.com/office/drawing/2014/main" id="{6F201268-B15E-0C47-8738-99DA22844B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72378" y="1401441"/>
                <a:ext cx="4392488" cy="3991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2D050"/>
                    </a:solidFill>
                    <a:effectLst/>
                    <a:uLnTx/>
                    <a:uFillTx/>
                    <a:latin typeface="Calibri"/>
                    <a:ea typeface="+mn-ea"/>
                    <a:cs typeface="Arial" pitchFamily="34" charset="0"/>
                  </a:rPr>
                  <a:t>Backward Instructional Design Empowered with FAIR principles</a:t>
                </a:r>
              </a:p>
            </p:txBody>
          </p:sp>
        </p:grpSp>
        <p:sp>
          <p:nvSpPr>
            <p:cNvPr id="36" name="Bent Arrow 3">
              <a:extLst>
                <a:ext uri="{FF2B5EF4-FFF2-40B4-BE49-F238E27FC236}">
                  <a16:creationId xmlns:a16="http://schemas.microsoft.com/office/drawing/2014/main" id="{0820CBE6-B94E-684D-9EE3-B7281026CCB7}"/>
                </a:ext>
              </a:extLst>
            </p:cNvPr>
            <p:cNvSpPr/>
            <p:nvPr/>
          </p:nvSpPr>
          <p:spPr>
            <a:xfrm rot="5400000" flipH="1">
              <a:off x="10591938" y="3415264"/>
              <a:ext cx="1288584" cy="1380829"/>
            </a:xfrm>
            <a:custGeom>
              <a:avLst/>
              <a:gdLst/>
              <a:ahLst/>
              <a:cxnLst/>
              <a:rect l="l" t="t" r="r" b="b"/>
              <a:pathLst>
                <a:path w="1440111" h="1380829">
                  <a:moveTo>
                    <a:pt x="1440111" y="138902"/>
                  </a:moveTo>
                  <a:lnTo>
                    <a:pt x="1241357" y="0"/>
                  </a:lnTo>
                  <a:lnTo>
                    <a:pt x="1241357" y="84353"/>
                  </a:lnTo>
                  <a:lnTo>
                    <a:pt x="783117" y="84353"/>
                  </a:lnTo>
                  <a:cubicBezTo>
                    <a:pt x="359541" y="84353"/>
                    <a:pt x="14508" y="420645"/>
                    <a:pt x="1347" y="840829"/>
                  </a:cubicBezTo>
                  <a:lnTo>
                    <a:pt x="0" y="840829"/>
                  </a:lnTo>
                  <a:lnTo>
                    <a:pt x="0" y="1380829"/>
                  </a:lnTo>
                  <a:lnTo>
                    <a:pt x="108001" y="1380829"/>
                  </a:lnTo>
                  <a:lnTo>
                    <a:pt x="108001" y="868680"/>
                  </a:lnTo>
                  <a:lnTo>
                    <a:pt x="109100" y="868680"/>
                  </a:lnTo>
                  <a:lnTo>
                    <a:pt x="109100" y="867468"/>
                  </a:lnTo>
                  <a:cubicBezTo>
                    <a:pt x="109100" y="495219"/>
                    <a:pt x="410868" y="193451"/>
                    <a:pt x="783117" y="193451"/>
                  </a:cubicBezTo>
                  <a:lnTo>
                    <a:pt x="1241357" y="193451"/>
                  </a:lnTo>
                  <a:lnTo>
                    <a:pt x="1241357" y="27780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Bent Arrow 35">
              <a:extLst>
                <a:ext uri="{FF2B5EF4-FFF2-40B4-BE49-F238E27FC236}">
                  <a16:creationId xmlns:a16="http://schemas.microsoft.com/office/drawing/2014/main" id="{35ADD54D-8012-6649-94F3-F71186EEF07F}"/>
                </a:ext>
              </a:extLst>
            </p:cNvPr>
            <p:cNvSpPr/>
            <p:nvPr/>
          </p:nvSpPr>
          <p:spPr>
            <a:xfrm rot="16200000" flipH="1">
              <a:off x="502559" y="1890491"/>
              <a:ext cx="1288583" cy="1908374"/>
            </a:xfrm>
            <a:custGeom>
              <a:avLst/>
              <a:gdLst/>
              <a:ahLst/>
              <a:cxnLst/>
              <a:rect l="l" t="t" r="r" b="b"/>
              <a:pathLst>
                <a:path w="1440110" h="1908374">
                  <a:moveTo>
                    <a:pt x="0" y="856459"/>
                  </a:moveTo>
                  <a:lnTo>
                    <a:pt x="0" y="1908374"/>
                  </a:lnTo>
                  <a:lnTo>
                    <a:pt x="108001" y="1908374"/>
                  </a:lnTo>
                  <a:lnTo>
                    <a:pt x="108001" y="868680"/>
                  </a:lnTo>
                  <a:lnTo>
                    <a:pt x="109099" y="868680"/>
                  </a:lnTo>
                  <a:lnTo>
                    <a:pt x="109099" y="867468"/>
                  </a:lnTo>
                  <a:cubicBezTo>
                    <a:pt x="109099" y="495219"/>
                    <a:pt x="410867" y="193451"/>
                    <a:pt x="783116" y="193451"/>
                  </a:cubicBezTo>
                  <a:lnTo>
                    <a:pt x="1241356" y="193451"/>
                  </a:lnTo>
                  <a:lnTo>
                    <a:pt x="1241356" y="277804"/>
                  </a:lnTo>
                  <a:lnTo>
                    <a:pt x="1440110" y="138902"/>
                  </a:lnTo>
                  <a:lnTo>
                    <a:pt x="1241356" y="0"/>
                  </a:lnTo>
                  <a:lnTo>
                    <a:pt x="1241356" y="84353"/>
                  </a:lnTo>
                  <a:lnTo>
                    <a:pt x="783116" y="84353"/>
                  </a:lnTo>
                  <a:cubicBezTo>
                    <a:pt x="354292" y="84353"/>
                    <a:pt x="5970" y="429028"/>
                    <a:pt x="557" y="856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Bent Arrow 38">
              <a:extLst>
                <a:ext uri="{FF2B5EF4-FFF2-40B4-BE49-F238E27FC236}">
                  <a16:creationId xmlns:a16="http://schemas.microsoft.com/office/drawing/2014/main" id="{DD6AA870-EEC9-294D-9387-F62573CB214B}"/>
                </a:ext>
              </a:extLst>
            </p:cNvPr>
            <p:cNvSpPr/>
            <p:nvPr/>
          </p:nvSpPr>
          <p:spPr>
            <a:xfrm flipH="1">
              <a:off x="9903069" y="2118626"/>
              <a:ext cx="1938914" cy="1112590"/>
            </a:xfrm>
            <a:custGeom>
              <a:avLst/>
              <a:gdLst/>
              <a:ahLst/>
              <a:cxnLst/>
              <a:rect l="l" t="t" r="r" b="b"/>
              <a:pathLst>
                <a:path w="1938914" h="1243421">
                  <a:moveTo>
                    <a:pt x="1740160" y="0"/>
                  </a:moveTo>
                  <a:lnTo>
                    <a:pt x="1740160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4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lnTo>
                    <a:pt x="1" y="1243421"/>
                  </a:ln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1740160" y="193451"/>
                  </a:lnTo>
                  <a:lnTo>
                    <a:pt x="1740160" y="277804"/>
                  </a:lnTo>
                  <a:lnTo>
                    <a:pt x="1938914" y="1389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Bent Arrow 41">
              <a:extLst>
                <a:ext uri="{FF2B5EF4-FFF2-40B4-BE49-F238E27FC236}">
                  <a16:creationId xmlns:a16="http://schemas.microsoft.com/office/drawing/2014/main" id="{76F8D37C-1824-AA4D-ACB0-CE8DA3A21C74}"/>
                </a:ext>
              </a:extLst>
            </p:cNvPr>
            <p:cNvSpPr/>
            <p:nvPr/>
          </p:nvSpPr>
          <p:spPr>
            <a:xfrm rot="10800000" flipH="1">
              <a:off x="278949" y="3617875"/>
              <a:ext cx="1187561" cy="1112590"/>
            </a:xfrm>
            <a:custGeom>
              <a:avLst/>
              <a:gdLst/>
              <a:ahLst/>
              <a:cxnLst/>
              <a:rect l="l" t="t" r="r" b="b"/>
              <a:pathLst>
                <a:path w="1187561" h="1243421">
                  <a:moveTo>
                    <a:pt x="1" y="1243421"/>
                  </a:move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988807" y="193451"/>
                  </a:lnTo>
                  <a:lnTo>
                    <a:pt x="988807" y="277804"/>
                  </a:lnTo>
                  <a:lnTo>
                    <a:pt x="1187561" y="138902"/>
                  </a:lnTo>
                  <a:lnTo>
                    <a:pt x="988807" y="0"/>
                  </a:lnTo>
                  <a:lnTo>
                    <a:pt x="988807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5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0" name="Straight Connector 48">
              <a:extLst>
                <a:ext uri="{FF2B5EF4-FFF2-40B4-BE49-F238E27FC236}">
                  <a16:creationId xmlns:a16="http://schemas.microsoft.com/office/drawing/2014/main" id="{7EDCE5B9-DB84-F249-A273-ACBA57C132D0}"/>
                </a:ext>
              </a:extLst>
            </p:cNvPr>
            <p:cNvCxnSpPr/>
            <p:nvPr/>
          </p:nvCxnSpPr>
          <p:spPr>
            <a:xfrm>
              <a:off x="3458147" y="3876727"/>
              <a:ext cx="0" cy="427219"/>
            </a:xfrm>
            <a:prstGeom prst="line">
              <a:avLst/>
            </a:prstGeom>
            <a:ln w="25400">
              <a:solidFill>
                <a:schemeClr val="accent1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9">
              <a:extLst>
                <a:ext uri="{FF2B5EF4-FFF2-40B4-BE49-F238E27FC236}">
                  <a16:creationId xmlns:a16="http://schemas.microsoft.com/office/drawing/2014/main" id="{B5A49A8C-25E8-4544-95A1-84233442A178}"/>
                </a:ext>
              </a:extLst>
            </p:cNvPr>
            <p:cNvCxnSpPr/>
            <p:nvPr/>
          </p:nvCxnSpPr>
          <p:spPr>
            <a:xfrm>
              <a:off x="5030759" y="3876727"/>
              <a:ext cx="0" cy="427219"/>
            </a:xfrm>
            <a:prstGeom prst="line">
              <a:avLst/>
            </a:prstGeom>
            <a:ln w="25400">
              <a:solidFill>
                <a:schemeClr val="accent2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50">
              <a:extLst>
                <a:ext uri="{FF2B5EF4-FFF2-40B4-BE49-F238E27FC236}">
                  <a16:creationId xmlns:a16="http://schemas.microsoft.com/office/drawing/2014/main" id="{40F30573-9FF3-7346-B53F-33BE62271722}"/>
                </a:ext>
              </a:extLst>
            </p:cNvPr>
            <p:cNvCxnSpPr/>
            <p:nvPr/>
          </p:nvCxnSpPr>
          <p:spPr>
            <a:xfrm>
              <a:off x="6603371" y="3876727"/>
              <a:ext cx="0" cy="427219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51">
              <a:extLst>
                <a:ext uri="{FF2B5EF4-FFF2-40B4-BE49-F238E27FC236}">
                  <a16:creationId xmlns:a16="http://schemas.microsoft.com/office/drawing/2014/main" id="{14B93700-62CF-BE48-8FA8-955B7031D0A1}"/>
                </a:ext>
              </a:extLst>
            </p:cNvPr>
            <p:cNvCxnSpPr/>
            <p:nvPr/>
          </p:nvCxnSpPr>
          <p:spPr>
            <a:xfrm>
              <a:off x="8175983" y="3876727"/>
              <a:ext cx="0" cy="427219"/>
            </a:xfrm>
            <a:prstGeom prst="line">
              <a:avLst/>
            </a:prstGeom>
            <a:ln w="25400">
              <a:solidFill>
                <a:schemeClr val="accent4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52">
              <a:extLst>
                <a:ext uri="{FF2B5EF4-FFF2-40B4-BE49-F238E27FC236}">
                  <a16:creationId xmlns:a16="http://schemas.microsoft.com/office/drawing/2014/main" id="{70ED3249-36F4-9643-82FB-96B17E688F44}"/>
                </a:ext>
              </a:extLst>
            </p:cNvPr>
            <p:cNvCxnSpPr/>
            <p:nvPr/>
          </p:nvCxnSpPr>
          <p:spPr>
            <a:xfrm>
              <a:off x="9748594" y="3876727"/>
              <a:ext cx="0" cy="427219"/>
            </a:xfrm>
            <a:prstGeom prst="line">
              <a:avLst/>
            </a:prstGeom>
            <a:ln w="25400">
              <a:solidFill>
                <a:schemeClr val="accent5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BBEDE87-3A9E-0043-BF75-F5298FD35D9F}"/>
                </a:ext>
              </a:extLst>
            </p:cNvPr>
            <p:cNvSpPr txBox="1"/>
            <p:nvPr/>
          </p:nvSpPr>
          <p:spPr>
            <a:xfrm>
              <a:off x="2851379" y="3148214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Discover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ED491DB-55E3-D84F-BC3A-D8DEF282342F}"/>
                </a:ext>
              </a:extLst>
            </p:cNvPr>
            <p:cNvSpPr txBox="1"/>
            <p:nvPr/>
          </p:nvSpPr>
          <p:spPr>
            <a:xfrm>
              <a:off x="4397093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Design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D09FEC-CC62-5443-831C-A6AF3A5284B1}"/>
                </a:ext>
              </a:extLst>
            </p:cNvPr>
            <p:cNvSpPr txBox="1"/>
            <p:nvPr/>
          </p:nvSpPr>
          <p:spPr>
            <a:xfrm>
              <a:off x="5976625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Produce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8F1A82E-C421-B84A-B8CA-C738D836B08F}"/>
                </a:ext>
              </a:extLst>
            </p:cNvPr>
            <p:cNvSpPr txBox="1"/>
            <p:nvPr/>
          </p:nvSpPr>
          <p:spPr>
            <a:xfrm>
              <a:off x="7556159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Publish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8199D14-3F48-A44A-9A00-62DBE97A9C71}"/>
                </a:ext>
              </a:extLst>
            </p:cNvPr>
            <p:cNvSpPr txBox="1"/>
            <p:nvPr/>
          </p:nvSpPr>
          <p:spPr>
            <a:xfrm>
              <a:off x="9129302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Verify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60" name="Rectangle 7">
              <a:extLst>
                <a:ext uri="{FF2B5EF4-FFF2-40B4-BE49-F238E27FC236}">
                  <a16:creationId xmlns:a16="http://schemas.microsoft.com/office/drawing/2014/main" id="{337F6651-D376-B34B-8D1C-616371989768}"/>
                </a:ext>
              </a:extLst>
            </p:cNvPr>
            <p:cNvSpPr/>
            <p:nvPr/>
          </p:nvSpPr>
          <p:spPr>
            <a:xfrm>
              <a:off x="3328739" y="4449071"/>
              <a:ext cx="258816" cy="258816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01869" y="2055482"/>
                  </a:moveTo>
                  <a:lnTo>
                    <a:pt x="869869" y="2055482"/>
                  </a:lnTo>
                  <a:lnTo>
                    <a:pt x="869869" y="2919482"/>
                  </a:lnTo>
                  <a:lnTo>
                    <a:pt x="401869" y="2919482"/>
                  </a:lnTo>
                  <a:close/>
                  <a:moveTo>
                    <a:pt x="1121949" y="1695482"/>
                  </a:moveTo>
                  <a:lnTo>
                    <a:pt x="1589949" y="1695482"/>
                  </a:lnTo>
                  <a:lnTo>
                    <a:pt x="1589949" y="2919482"/>
                  </a:lnTo>
                  <a:lnTo>
                    <a:pt x="1121949" y="2919482"/>
                  </a:lnTo>
                  <a:close/>
                  <a:moveTo>
                    <a:pt x="1842029" y="1335482"/>
                  </a:moveTo>
                  <a:lnTo>
                    <a:pt x="2310029" y="1335482"/>
                  </a:lnTo>
                  <a:lnTo>
                    <a:pt x="2310029" y="2919482"/>
                  </a:lnTo>
                  <a:lnTo>
                    <a:pt x="1842029" y="2919482"/>
                  </a:lnTo>
                  <a:close/>
                  <a:moveTo>
                    <a:pt x="2562109" y="975482"/>
                  </a:moveTo>
                  <a:lnTo>
                    <a:pt x="3030109" y="975482"/>
                  </a:lnTo>
                  <a:lnTo>
                    <a:pt x="3030109" y="2919482"/>
                  </a:lnTo>
                  <a:lnTo>
                    <a:pt x="2562109" y="2919482"/>
                  </a:lnTo>
                  <a:close/>
                  <a:moveTo>
                    <a:pt x="2321888" y="224805"/>
                  </a:moveTo>
                  <a:lnTo>
                    <a:pt x="2880631" y="247420"/>
                  </a:lnTo>
                  <a:lnTo>
                    <a:pt x="2620844" y="742612"/>
                  </a:lnTo>
                  <a:lnTo>
                    <a:pt x="2546105" y="613161"/>
                  </a:lnTo>
                  <a:lnTo>
                    <a:pt x="541555" y="1770488"/>
                  </a:lnTo>
                  <a:lnTo>
                    <a:pt x="392077" y="1511585"/>
                  </a:lnTo>
                  <a:lnTo>
                    <a:pt x="2396627" y="354257"/>
                  </a:lnTo>
                  <a:close/>
                  <a:moveTo>
                    <a:pt x="0" y="0"/>
                  </a:moveTo>
                  <a:lnTo>
                    <a:pt x="180000" y="0"/>
                  </a:lnTo>
                  <a:lnTo>
                    <a:pt x="180000" y="3059999"/>
                  </a:lnTo>
                  <a:lnTo>
                    <a:pt x="3240000" y="3059999"/>
                  </a:lnTo>
                  <a:lnTo>
                    <a:pt x="3240000" y="3239999"/>
                  </a:lnTo>
                  <a:lnTo>
                    <a:pt x="180000" y="3239999"/>
                  </a:lnTo>
                  <a:lnTo>
                    <a:pt x="180000" y="3240000"/>
                  </a:lnTo>
                  <a:lnTo>
                    <a:pt x="0" y="3240000"/>
                  </a:lnTo>
                  <a:lnTo>
                    <a:pt x="0" y="3239999"/>
                  </a:lnTo>
                  <a:lnTo>
                    <a:pt x="0" y="30599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ounded Rectangle 10">
              <a:extLst>
                <a:ext uri="{FF2B5EF4-FFF2-40B4-BE49-F238E27FC236}">
                  <a16:creationId xmlns:a16="http://schemas.microsoft.com/office/drawing/2014/main" id="{BF5499E6-B800-8447-9D93-0F0087DF75DF}"/>
                </a:ext>
              </a:extLst>
            </p:cNvPr>
            <p:cNvSpPr/>
            <p:nvPr/>
          </p:nvSpPr>
          <p:spPr>
            <a:xfrm>
              <a:off x="4925134" y="4437982"/>
              <a:ext cx="204262" cy="270318"/>
            </a:xfrm>
            <a:custGeom>
              <a:avLst/>
              <a:gdLst/>
              <a:ahLst/>
              <a:cxnLst/>
              <a:rect l="l" t="t" r="r" b="b"/>
              <a:pathLst>
                <a:path w="2448272" h="3240000">
                  <a:moveTo>
                    <a:pt x="1358676" y="2676152"/>
                  </a:moveTo>
                  <a:cubicBezTo>
                    <a:pt x="1327753" y="2676152"/>
                    <a:pt x="1302685" y="2701220"/>
                    <a:pt x="1302685" y="2732143"/>
                  </a:cubicBezTo>
                  <a:lnTo>
                    <a:pt x="1302685" y="2956101"/>
                  </a:lnTo>
                  <a:cubicBezTo>
                    <a:pt x="1302685" y="2987024"/>
                    <a:pt x="1327753" y="3012092"/>
                    <a:pt x="1358676" y="3012092"/>
                  </a:cubicBezTo>
                  <a:lnTo>
                    <a:pt x="1582634" y="3012092"/>
                  </a:lnTo>
                  <a:cubicBezTo>
                    <a:pt x="1613557" y="3012092"/>
                    <a:pt x="1638625" y="2987024"/>
                    <a:pt x="1638625" y="2956101"/>
                  </a:cubicBezTo>
                  <a:lnTo>
                    <a:pt x="1638625" y="2732143"/>
                  </a:lnTo>
                  <a:cubicBezTo>
                    <a:pt x="1638625" y="2701220"/>
                    <a:pt x="1613557" y="2676152"/>
                    <a:pt x="1582634" y="2676152"/>
                  </a:cubicBezTo>
                  <a:close/>
                  <a:moveTo>
                    <a:pt x="837062" y="2676152"/>
                  </a:moveTo>
                  <a:cubicBezTo>
                    <a:pt x="806139" y="2676152"/>
                    <a:pt x="781071" y="2701220"/>
                    <a:pt x="781071" y="2732143"/>
                  </a:cubicBezTo>
                  <a:lnTo>
                    <a:pt x="781071" y="2956101"/>
                  </a:lnTo>
                  <a:cubicBezTo>
                    <a:pt x="781071" y="2987024"/>
                    <a:pt x="806139" y="3012092"/>
                    <a:pt x="837062" y="3012092"/>
                  </a:cubicBezTo>
                  <a:lnTo>
                    <a:pt x="1061020" y="3012092"/>
                  </a:lnTo>
                  <a:cubicBezTo>
                    <a:pt x="1091943" y="3012092"/>
                    <a:pt x="1117011" y="2987024"/>
                    <a:pt x="1117011" y="2956101"/>
                  </a:cubicBezTo>
                  <a:lnTo>
                    <a:pt x="1117011" y="2732143"/>
                  </a:lnTo>
                  <a:cubicBezTo>
                    <a:pt x="1117011" y="2701220"/>
                    <a:pt x="1091943" y="2676152"/>
                    <a:pt x="1061020" y="2676152"/>
                  </a:cubicBezTo>
                  <a:close/>
                  <a:moveTo>
                    <a:pt x="315448" y="2676152"/>
                  </a:moveTo>
                  <a:cubicBezTo>
                    <a:pt x="284525" y="2676152"/>
                    <a:pt x="259457" y="2701220"/>
                    <a:pt x="259457" y="2732143"/>
                  </a:cubicBezTo>
                  <a:lnTo>
                    <a:pt x="259457" y="2956101"/>
                  </a:lnTo>
                  <a:cubicBezTo>
                    <a:pt x="259457" y="2987024"/>
                    <a:pt x="284525" y="3012092"/>
                    <a:pt x="315448" y="3012092"/>
                  </a:cubicBezTo>
                  <a:lnTo>
                    <a:pt x="539406" y="3012092"/>
                  </a:lnTo>
                  <a:cubicBezTo>
                    <a:pt x="570329" y="3012092"/>
                    <a:pt x="595397" y="2987024"/>
                    <a:pt x="595397" y="2956101"/>
                  </a:cubicBezTo>
                  <a:lnTo>
                    <a:pt x="595397" y="2732143"/>
                  </a:lnTo>
                  <a:cubicBezTo>
                    <a:pt x="595397" y="2701220"/>
                    <a:pt x="570329" y="2676152"/>
                    <a:pt x="539406" y="2676152"/>
                  </a:cubicBezTo>
                  <a:close/>
                  <a:moveTo>
                    <a:pt x="1880291" y="2179832"/>
                  </a:moveTo>
                  <a:cubicBezTo>
                    <a:pt x="1849368" y="2179832"/>
                    <a:pt x="1824300" y="2204900"/>
                    <a:pt x="1824300" y="2235823"/>
                  </a:cubicBezTo>
                  <a:lnTo>
                    <a:pt x="1824300" y="2956101"/>
                  </a:lnTo>
                  <a:cubicBezTo>
                    <a:pt x="1824300" y="2987024"/>
                    <a:pt x="1849368" y="3012092"/>
                    <a:pt x="1880291" y="3012092"/>
                  </a:cubicBezTo>
                  <a:lnTo>
                    <a:pt x="2104249" y="3012092"/>
                  </a:lnTo>
                  <a:cubicBezTo>
                    <a:pt x="2135172" y="3012092"/>
                    <a:pt x="2160240" y="2987024"/>
                    <a:pt x="2160240" y="2956101"/>
                  </a:cubicBezTo>
                  <a:lnTo>
                    <a:pt x="2160240" y="2235823"/>
                  </a:lnTo>
                  <a:cubicBezTo>
                    <a:pt x="2160240" y="2204900"/>
                    <a:pt x="2135172" y="2179832"/>
                    <a:pt x="2104249" y="2179832"/>
                  </a:cubicBezTo>
                  <a:close/>
                  <a:moveTo>
                    <a:pt x="1358676" y="2179832"/>
                  </a:moveTo>
                  <a:cubicBezTo>
                    <a:pt x="1327753" y="2179832"/>
                    <a:pt x="1302685" y="2204900"/>
                    <a:pt x="1302685" y="2235823"/>
                  </a:cubicBezTo>
                  <a:lnTo>
                    <a:pt x="1302685" y="2459781"/>
                  </a:lnTo>
                  <a:cubicBezTo>
                    <a:pt x="1302685" y="2490704"/>
                    <a:pt x="1327753" y="2515772"/>
                    <a:pt x="1358676" y="2515772"/>
                  </a:cubicBezTo>
                  <a:lnTo>
                    <a:pt x="1582634" y="2515772"/>
                  </a:lnTo>
                  <a:cubicBezTo>
                    <a:pt x="1613557" y="2515772"/>
                    <a:pt x="1638625" y="2490704"/>
                    <a:pt x="1638625" y="2459781"/>
                  </a:cubicBezTo>
                  <a:lnTo>
                    <a:pt x="1638625" y="2235823"/>
                  </a:lnTo>
                  <a:cubicBezTo>
                    <a:pt x="1638625" y="2204900"/>
                    <a:pt x="1613557" y="2179832"/>
                    <a:pt x="1582634" y="2179832"/>
                  </a:cubicBezTo>
                  <a:close/>
                  <a:moveTo>
                    <a:pt x="837062" y="2179832"/>
                  </a:moveTo>
                  <a:cubicBezTo>
                    <a:pt x="806139" y="2179832"/>
                    <a:pt x="781071" y="2204900"/>
                    <a:pt x="781071" y="2235823"/>
                  </a:cubicBezTo>
                  <a:lnTo>
                    <a:pt x="781071" y="2459781"/>
                  </a:lnTo>
                  <a:cubicBezTo>
                    <a:pt x="781071" y="2490704"/>
                    <a:pt x="806139" y="2515772"/>
                    <a:pt x="837062" y="2515772"/>
                  </a:cubicBezTo>
                  <a:lnTo>
                    <a:pt x="1061020" y="2515772"/>
                  </a:lnTo>
                  <a:cubicBezTo>
                    <a:pt x="1091943" y="2515772"/>
                    <a:pt x="1117011" y="2490704"/>
                    <a:pt x="1117011" y="2459781"/>
                  </a:cubicBezTo>
                  <a:lnTo>
                    <a:pt x="1117011" y="2235823"/>
                  </a:lnTo>
                  <a:cubicBezTo>
                    <a:pt x="1117011" y="2204900"/>
                    <a:pt x="1091943" y="2179832"/>
                    <a:pt x="1061020" y="2179832"/>
                  </a:cubicBezTo>
                  <a:close/>
                  <a:moveTo>
                    <a:pt x="315448" y="2179832"/>
                  </a:moveTo>
                  <a:cubicBezTo>
                    <a:pt x="284525" y="2179832"/>
                    <a:pt x="259457" y="2204900"/>
                    <a:pt x="259457" y="2235823"/>
                  </a:cubicBezTo>
                  <a:lnTo>
                    <a:pt x="259457" y="2459781"/>
                  </a:lnTo>
                  <a:cubicBezTo>
                    <a:pt x="259457" y="2490704"/>
                    <a:pt x="284525" y="2515772"/>
                    <a:pt x="315448" y="2515772"/>
                  </a:cubicBezTo>
                  <a:lnTo>
                    <a:pt x="539406" y="2515772"/>
                  </a:lnTo>
                  <a:cubicBezTo>
                    <a:pt x="570329" y="2515772"/>
                    <a:pt x="595397" y="2490704"/>
                    <a:pt x="595397" y="2459781"/>
                  </a:cubicBezTo>
                  <a:lnTo>
                    <a:pt x="595397" y="2235823"/>
                  </a:lnTo>
                  <a:cubicBezTo>
                    <a:pt x="595397" y="2204900"/>
                    <a:pt x="570329" y="2179832"/>
                    <a:pt x="539406" y="2179832"/>
                  </a:cubicBezTo>
                  <a:close/>
                  <a:moveTo>
                    <a:pt x="1880291" y="1683512"/>
                  </a:moveTo>
                  <a:cubicBezTo>
                    <a:pt x="1849368" y="1683512"/>
                    <a:pt x="1824300" y="1708580"/>
                    <a:pt x="1824300" y="1739503"/>
                  </a:cubicBezTo>
                  <a:lnTo>
                    <a:pt x="1824300" y="1963461"/>
                  </a:lnTo>
                  <a:cubicBezTo>
                    <a:pt x="1824300" y="1994384"/>
                    <a:pt x="1849368" y="2019452"/>
                    <a:pt x="1880291" y="2019452"/>
                  </a:cubicBezTo>
                  <a:lnTo>
                    <a:pt x="2104249" y="2019452"/>
                  </a:lnTo>
                  <a:cubicBezTo>
                    <a:pt x="2135172" y="2019452"/>
                    <a:pt x="2160240" y="1994384"/>
                    <a:pt x="2160240" y="1963461"/>
                  </a:cubicBezTo>
                  <a:lnTo>
                    <a:pt x="2160240" y="1739503"/>
                  </a:lnTo>
                  <a:cubicBezTo>
                    <a:pt x="2160240" y="1708580"/>
                    <a:pt x="2135172" y="1683512"/>
                    <a:pt x="2104249" y="1683512"/>
                  </a:cubicBezTo>
                  <a:close/>
                  <a:moveTo>
                    <a:pt x="1358676" y="1683512"/>
                  </a:moveTo>
                  <a:cubicBezTo>
                    <a:pt x="1327753" y="1683512"/>
                    <a:pt x="1302685" y="1708580"/>
                    <a:pt x="1302685" y="1739503"/>
                  </a:cubicBezTo>
                  <a:lnTo>
                    <a:pt x="1302685" y="1963461"/>
                  </a:lnTo>
                  <a:cubicBezTo>
                    <a:pt x="1302685" y="1994384"/>
                    <a:pt x="1327753" y="2019452"/>
                    <a:pt x="1358676" y="2019452"/>
                  </a:cubicBezTo>
                  <a:lnTo>
                    <a:pt x="1582634" y="2019452"/>
                  </a:lnTo>
                  <a:cubicBezTo>
                    <a:pt x="1613557" y="2019452"/>
                    <a:pt x="1638625" y="1994384"/>
                    <a:pt x="1638625" y="1963461"/>
                  </a:cubicBezTo>
                  <a:lnTo>
                    <a:pt x="1638625" y="1739503"/>
                  </a:lnTo>
                  <a:cubicBezTo>
                    <a:pt x="1638625" y="1708580"/>
                    <a:pt x="1613557" y="1683512"/>
                    <a:pt x="1582634" y="1683512"/>
                  </a:cubicBezTo>
                  <a:close/>
                  <a:moveTo>
                    <a:pt x="837062" y="1683512"/>
                  </a:moveTo>
                  <a:cubicBezTo>
                    <a:pt x="806139" y="1683512"/>
                    <a:pt x="781071" y="1708580"/>
                    <a:pt x="781071" y="1739503"/>
                  </a:cubicBezTo>
                  <a:lnTo>
                    <a:pt x="781071" y="1963461"/>
                  </a:lnTo>
                  <a:cubicBezTo>
                    <a:pt x="781071" y="1994384"/>
                    <a:pt x="806139" y="2019452"/>
                    <a:pt x="837062" y="2019452"/>
                  </a:cubicBezTo>
                  <a:lnTo>
                    <a:pt x="1061020" y="2019452"/>
                  </a:lnTo>
                  <a:cubicBezTo>
                    <a:pt x="1091943" y="2019452"/>
                    <a:pt x="1117011" y="1994384"/>
                    <a:pt x="1117011" y="1963461"/>
                  </a:cubicBezTo>
                  <a:lnTo>
                    <a:pt x="1117011" y="1739503"/>
                  </a:lnTo>
                  <a:cubicBezTo>
                    <a:pt x="1117011" y="1708580"/>
                    <a:pt x="1091943" y="1683512"/>
                    <a:pt x="1061020" y="1683512"/>
                  </a:cubicBezTo>
                  <a:close/>
                  <a:moveTo>
                    <a:pt x="315448" y="1683512"/>
                  </a:moveTo>
                  <a:cubicBezTo>
                    <a:pt x="284525" y="1683512"/>
                    <a:pt x="259457" y="1708580"/>
                    <a:pt x="259457" y="1739503"/>
                  </a:cubicBezTo>
                  <a:lnTo>
                    <a:pt x="259457" y="1963461"/>
                  </a:lnTo>
                  <a:cubicBezTo>
                    <a:pt x="259457" y="1994384"/>
                    <a:pt x="284525" y="2019452"/>
                    <a:pt x="315448" y="2019452"/>
                  </a:cubicBezTo>
                  <a:lnTo>
                    <a:pt x="539406" y="2019452"/>
                  </a:lnTo>
                  <a:cubicBezTo>
                    <a:pt x="570329" y="2019452"/>
                    <a:pt x="595397" y="1994384"/>
                    <a:pt x="595397" y="1963461"/>
                  </a:cubicBezTo>
                  <a:lnTo>
                    <a:pt x="595397" y="1739503"/>
                  </a:lnTo>
                  <a:cubicBezTo>
                    <a:pt x="595397" y="1708580"/>
                    <a:pt x="570329" y="1683512"/>
                    <a:pt x="539406" y="1683512"/>
                  </a:cubicBezTo>
                  <a:close/>
                  <a:moveTo>
                    <a:pt x="1880291" y="1187192"/>
                  </a:moveTo>
                  <a:cubicBezTo>
                    <a:pt x="1849368" y="1187192"/>
                    <a:pt x="1824300" y="1212260"/>
                    <a:pt x="1824300" y="1243183"/>
                  </a:cubicBezTo>
                  <a:lnTo>
                    <a:pt x="1824300" y="1467141"/>
                  </a:lnTo>
                  <a:cubicBezTo>
                    <a:pt x="1824300" y="1498064"/>
                    <a:pt x="1849368" y="1523132"/>
                    <a:pt x="1880291" y="1523132"/>
                  </a:cubicBezTo>
                  <a:lnTo>
                    <a:pt x="2104249" y="1523132"/>
                  </a:lnTo>
                  <a:cubicBezTo>
                    <a:pt x="2135172" y="1523132"/>
                    <a:pt x="2160240" y="1498064"/>
                    <a:pt x="2160240" y="1467141"/>
                  </a:cubicBezTo>
                  <a:lnTo>
                    <a:pt x="2160240" y="1243183"/>
                  </a:lnTo>
                  <a:cubicBezTo>
                    <a:pt x="2160240" y="1212260"/>
                    <a:pt x="2135172" y="1187192"/>
                    <a:pt x="2104249" y="1187192"/>
                  </a:cubicBezTo>
                  <a:close/>
                  <a:moveTo>
                    <a:pt x="1358676" y="1187192"/>
                  </a:moveTo>
                  <a:cubicBezTo>
                    <a:pt x="1327753" y="1187192"/>
                    <a:pt x="1302685" y="1212260"/>
                    <a:pt x="1302685" y="1243183"/>
                  </a:cubicBezTo>
                  <a:lnTo>
                    <a:pt x="1302685" y="1467141"/>
                  </a:lnTo>
                  <a:cubicBezTo>
                    <a:pt x="1302685" y="1498064"/>
                    <a:pt x="1327753" y="1523132"/>
                    <a:pt x="1358676" y="1523132"/>
                  </a:cubicBezTo>
                  <a:lnTo>
                    <a:pt x="1582634" y="1523132"/>
                  </a:lnTo>
                  <a:cubicBezTo>
                    <a:pt x="1613557" y="1523132"/>
                    <a:pt x="1638625" y="1498064"/>
                    <a:pt x="1638625" y="1467141"/>
                  </a:cubicBezTo>
                  <a:lnTo>
                    <a:pt x="1638625" y="1243183"/>
                  </a:lnTo>
                  <a:cubicBezTo>
                    <a:pt x="1638625" y="1212260"/>
                    <a:pt x="1613557" y="1187192"/>
                    <a:pt x="1582634" y="1187192"/>
                  </a:cubicBezTo>
                  <a:close/>
                  <a:moveTo>
                    <a:pt x="837062" y="1187192"/>
                  </a:moveTo>
                  <a:cubicBezTo>
                    <a:pt x="806139" y="1187192"/>
                    <a:pt x="781071" y="1212260"/>
                    <a:pt x="781071" y="1243183"/>
                  </a:cubicBezTo>
                  <a:lnTo>
                    <a:pt x="781071" y="1467141"/>
                  </a:lnTo>
                  <a:cubicBezTo>
                    <a:pt x="781071" y="1498064"/>
                    <a:pt x="806139" y="1523132"/>
                    <a:pt x="837062" y="1523132"/>
                  </a:cubicBezTo>
                  <a:lnTo>
                    <a:pt x="1061020" y="1523132"/>
                  </a:lnTo>
                  <a:cubicBezTo>
                    <a:pt x="1091943" y="1523132"/>
                    <a:pt x="1117011" y="1498064"/>
                    <a:pt x="1117011" y="1467141"/>
                  </a:cubicBezTo>
                  <a:lnTo>
                    <a:pt x="1117011" y="1243183"/>
                  </a:lnTo>
                  <a:cubicBezTo>
                    <a:pt x="1117011" y="1212260"/>
                    <a:pt x="1091943" y="1187192"/>
                    <a:pt x="1061020" y="1187192"/>
                  </a:cubicBezTo>
                  <a:close/>
                  <a:moveTo>
                    <a:pt x="315448" y="1187192"/>
                  </a:moveTo>
                  <a:cubicBezTo>
                    <a:pt x="284525" y="1187192"/>
                    <a:pt x="259457" y="1212260"/>
                    <a:pt x="259457" y="1243183"/>
                  </a:cubicBezTo>
                  <a:lnTo>
                    <a:pt x="259457" y="1467141"/>
                  </a:lnTo>
                  <a:cubicBezTo>
                    <a:pt x="259457" y="1498064"/>
                    <a:pt x="284525" y="1523132"/>
                    <a:pt x="315448" y="1523132"/>
                  </a:cubicBezTo>
                  <a:lnTo>
                    <a:pt x="539406" y="1523132"/>
                  </a:lnTo>
                  <a:cubicBezTo>
                    <a:pt x="570329" y="1523132"/>
                    <a:pt x="595397" y="1498064"/>
                    <a:pt x="595397" y="1467141"/>
                  </a:cubicBezTo>
                  <a:lnTo>
                    <a:pt x="595397" y="1243183"/>
                  </a:lnTo>
                  <a:cubicBezTo>
                    <a:pt x="595397" y="1212260"/>
                    <a:pt x="570329" y="1187192"/>
                    <a:pt x="539406" y="1187192"/>
                  </a:cubicBezTo>
                  <a:close/>
                  <a:moveTo>
                    <a:pt x="348041" y="163575"/>
                  </a:moveTo>
                  <a:cubicBezTo>
                    <a:pt x="275130" y="163575"/>
                    <a:pt x="216024" y="222681"/>
                    <a:pt x="216024" y="295592"/>
                  </a:cubicBezTo>
                  <a:lnTo>
                    <a:pt x="216024" y="823646"/>
                  </a:lnTo>
                  <a:cubicBezTo>
                    <a:pt x="216024" y="896557"/>
                    <a:pt x="275130" y="955663"/>
                    <a:pt x="348041" y="955663"/>
                  </a:cubicBezTo>
                  <a:lnTo>
                    <a:pt x="2100231" y="955663"/>
                  </a:lnTo>
                  <a:cubicBezTo>
                    <a:pt x="2173142" y="955663"/>
                    <a:pt x="2232248" y="896557"/>
                    <a:pt x="2232248" y="823646"/>
                  </a:cubicBezTo>
                  <a:lnTo>
                    <a:pt x="2232248" y="295592"/>
                  </a:lnTo>
                  <a:cubicBezTo>
                    <a:pt x="2232248" y="222681"/>
                    <a:pt x="2173142" y="163575"/>
                    <a:pt x="2100231" y="163575"/>
                  </a:cubicBezTo>
                  <a:close/>
                  <a:moveTo>
                    <a:pt x="265172" y="0"/>
                  </a:moveTo>
                  <a:lnTo>
                    <a:pt x="2183100" y="0"/>
                  </a:lnTo>
                  <a:cubicBezTo>
                    <a:pt x="2329550" y="0"/>
                    <a:pt x="2448272" y="118722"/>
                    <a:pt x="2448272" y="265172"/>
                  </a:cubicBezTo>
                  <a:lnTo>
                    <a:pt x="2448272" y="2974828"/>
                  </a:lnTo>
                  <a:cubicBezTo>
                    <a:pt x="2448272" y="3121278"/>
                    <a:pt x="2329550" y="3240000"/>
                    <a:pt x="2183100" y="3240000"/>
                  </a:cubicBezTo>
                  <a:lnTo>
                    <a:pt x="265172" y="3240000"/>
                  </a:lnTo>
                  <a:cubicBezTo>
                    <a:pt x="118722" y="3240000"/>
                    <a:pt x="0" y="3121278"/>
                    <a:pt x="0" y="2974828"/>
                  </a:cubicBezTo>
                  <a:lnTo>
                    <a:pt x="0" y="265172"/>
                  </a:lnTo>
                  <a:cubicBezTo>
                    <a:pt x="0" y="118722"/>
                    <a:pt x="118722" y="0"/>
                    <a:pt x="2651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Rounded Rectangle 5">
              <a:extLst>
                <a:ext uri="{FF2B5EF4-FFF2-40B4-BE49-F238E27FC236}">
                  <a16:creationId xmlns:a16="http://schemas.microsoft.com/office/drawing/2014/main" id="{0034F44D-CF39-5C44-8BBA-713EC3CBCEFB}"/>
                </a:ext>
              </a:extLst>
            </p:cNvPr>
            <p:cNvSpPr/>
            <p:nvPr/>
          </p:nvSpPr>
          <p:spPr>
            <a:xfrm flipH="1">
              <a:off x="6445978" y="4467529"/>
              <a:ext cx="314785" cy="259679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Round Same Side Corner Rectangle 11">
              <a:extLst>
                <a:ext uri="{FF2B5EF4-FFF2-40B4-BE49-F238E27FC236}">
                  <a16:creationId xmlns:a16="http://schemas.microsoft.com/office/drawing/2014/main" id="{7F0AE7AA-54FA-424B-A4C8-66ED93E7837E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9610708" y="4461302"/>
              <a:ext cx="318256" cy="270297"/>
            </a:xfrm>
            <a:custGeom>
              <a:avLst/>
              <a:gdLst/>
              <a:ahLst/>
              <a:cxnLst/>
              <a:rect l="l" t="t" r="r" b="b"/>
              <a:pathLst>
                <a:path w="2911009" h="2472345">
                  <a:moveTo>
                    <a:pt x="2219598" y="1335309"/>
                  </a:moveTo>
                  <a:lnTo>
                    <a:pt x="2219598" y="1222573"/>
                  </a:lnTo>
                  <a:cubicBezTo>
                    <a:pt x="2219598" y="1176944"/>
                    <a:pt x="2241926" y="1136530"/>
                    <a:pt x="2277694" y="1113650"/>
                  </a:cubicBezTo>
                  <a:lnTo>
                    <a:pt x="2277694" y="137786"/>
                  </a:lnTo>
                  <a:cubicBezTo>
                    <a:pt x="2277694" y="61689"/>
                    <a:pt x="2339383" y="0"/>
                    <a:pt x="2415480" y="0"/>
                  </a:cubicBezTo>
                  <a:lnTo>
                    <a:pt x="2545196" y="0"/>
                  </a:lnTo>
                  <a:cubicBezTo>
                    <a:pt x="2621293" y="0"/>
                    <a:pt x="2682982" y="61689"/>
                    <a:pt x="2682982" y="137786"/>
                  </a:cubicBezTo>
                  <a:lnTo>
                    <a:pt x="2682982" y="1099067"/>
                  </a:lnTo>
                  <a:cubicBezTo>
                    <a:pt x="2730197" y="1120049"/>
                    <a:pt x="2762708" y="1167515"/>
                    <a:pt x="2762708" y="1222573"/>
                  </a:cubicBezTo>
                  <a:lnTo>
                    <a:pt x="2762708" y="1480834"/>
                  </a:lnTo>
                  <a:close/>
                  <a:moveTo>
                    <a:pt x="241900" y="1676361"/>
                  </a:moveTo>
                  <a:cubicBezTo>
                    <a:pt x="69371" y="1631107"/>
                    <a:pt x="-34146" y="1454930"/>
                    <a:pt x="10296" y="1282189"/>
                  </a:cubicBezTo>
                  <a:cubicBezTo>
                    <a:pt x="54739" y="1109449"/>
                    <a:pt x="230428" y="1005105"/>
                    <a:pt x="403375" y="1048736"/>
                  </a:cubicBezTo>
                  <a:cubicBezTo>
                    <a:pt x="349550" y="1257945"/>
                    <a:pt x="295726" y="1467153"/>
                    <a:pt x="241900" y="1676361"/>
                  </a:cubicBezTo>
                  <a:close/>
                  <a:moveTo>
                    <a:pt x="2578947" y="2467929"/>
                  </a:moveTo>
                  <a:lnTo>
                    <a:pt x="1957545" y="2301425"/>
                  </a:lnTo>
                  <a:lnTo>
                    <a:pt x="2194209" y="1418183"/>
                  </a:lnTo>
                  <a:lnTo>
                    <a:pt x="2815611" y="1584687"/>
                  </a:lnTo>
                  <a:cubicBezTo>
                    <a:pt x="2884250" y="1603079"/>
                    <a:pt x="2924985" y="1673632"/>
                    <a:pt x="2906593" y="1742272"/>
                  </a:cubicBezTo>
                  <a:lnTo>
                    <a:pt x="2736532" y="2376947"/>
                  </a:lnTo>
                  <a:cubicBezTo>
                    <a:pt x="2718140" y="2445587"/>
                    <a:pt x="2647586" y="2486321"/>
                    <a:pt x="2578947" y="2467929"/>
                  </a:cubicBezTo>
                  <a:close/>
                  <a:moveTo>
                    <a:pt x="610249" y="2287120"/>
                  </a:moveTo>
                  <a:lnTo>
                    <a:pt x="1020264" y="756923"/>
                  </a:lnTo>
                  <a:lnTo>
                    <a:pt x="2107356" y="1398691"/>
                  </a:lnTo>
                  <a:lnTo>
                    <a:pt x="1872582" y="2274879"/>
                  </a:lnTo>
                  <a:close/>
                  <a:moveTo>
                    <a:pt x="426016" y="2349577"/>
                  </a:moveTo>
                  <a:lnTo>
                    <a:pt x="243978" y="2300800"/>
                  </a:lnTo>
                  <a:cubicBezTo>
                    <a:pt x="205115" y="2290387"/>
                    <a:pt x="182051" y="2250439"/>
                    <a:pt x="192464" y="2211576"/>
                  </a:cubicBezTo>
                  <a:lnTo>
                    <a:pt x="620679" y="613455"/>
                  </a:lnTo>
                  <a:cubicBezTo>
                    <a:pt x="631093" y="574592"/>
                    <a:pt x="671040" y="551528"/>
                    <a:pt x="709903" y="561941"/>
                  </a:cubicBezTo>
                  <a:lnTo>
                    <a:pt x="891942" y="610718"/>
                  </a:lnTo>
                  <a:cubicBezTo>
                    <a:pt x="930805" y="621132"/>
                    <a:pt x="953869" y="661079"/>
                    <a:pt x="943455" y="699942"/>
                  </a:cubicBezTo>
                  <a:lnTo>
                    <a:pt x="515240" y="2298064"/>
                  </a:lnTo>
                  <a:cubicBezTo>
                    <a:pt x="504827" y="2336927"/>
                    <a:pt x="464879" y="2359990"/>
                    <a:pt x="426016" y="23495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Block Arc 10">
              <a:extLst>
                <a:ext uri="{FF2B5EF4-FFF2-40B4-BE49-F238E27FC236}">
                  <a16:creationId xmlns:a16="http://schemas.microsoft.com/office/drawing/2014/main" id="{51BF784A-F7A9-B642-A31F-6EB263CE278D}"/>
                </a:ext>
              </a:extLst>
            </p:cNvPr>
            <p:cNvSpPr/>
            <p:nvPr/>
          </p:nvSpPr>
          <p:spPr>
            <a:xfrm>
              <a:off x="1668048" y="4474377"/>
              <a:ext cx="346793" cy="234899"/>
            </a:xfrm>
            <a:custGeom>
              <a:avLst/>
              <a:gdLst/>
              <a:ahLst/>
              <a:cxnLst/>
              <a:rect l="l" t="t" r="r" b="b"/>
              <a:pathLst>
                <a:path w="3219104" h="2180445">
                  <a:moveTo>
                    <a:pt x="631935" y="660566"/>
                  </a:moveTo>
                  <a:cubicBezTo>
                    <a:pt x="582229" y="660566"/>
                    <a:pt x="541935" y="700860"/>
                    <a:pt x="541935" y="750566"/>
                  </a:cubicBezTo>
                  <a:cubicBezTo>
                    <a:pt x="541935" y="800272"/>
                    <a:pt x="582229" y="840566"/>
                    <a:pt x="631935" y="840566"/>
                  </a:cubicBezTo>
                  <a:cubicBezTo>
                    <a:pt x="681641" y="840566"/>
                    <a:pt x="721935" y="800272"/>
                    <a:pt x="721935" y="750566"/>
                  </a:cubicBezTo>
                  <a:cubicBezTo>
                    <a:pt x="721935" y="700860"/>
                    <a:pt x="681641" y="660566"/>
                    <a:pt x="631935" y="660566"/>
                  </a:cubicBezTo>
                  <a:close/>
                  <a:moveTo>
                    <a:pt x="2920524" y="132986"/>
                  </a:moveTo>
                  <a:cubicBezTo>
                    <a:pt x="2884582" y="132986"/>
                    <a:pt x="2855445" y="171564"/>
                    <a:pt x="2855445" y="219152"/>
                  </a:cubicBezTo>
                  <a:cubicBezTo>
                    <a:pt x="2855445" y="266740"/>
                    <a:pt x="2884582" y="305318"/>
                    <a:pt x="2920524" y="305318"/>
                  </a:cubicBezTo>
                  <a:cubicBezTo>
                    <a:pt x="2956466" y="305318"/>
                    <a:pt x="2985603" y="266740"/>
                    <a:pt x="2985603" y="219152"/>
                  </a:cubicBezTo>
                  <a:cubicBezTo>
                    <a:pt x="2985603" y="171564"/>
                    <a:pt x="2956466" y="132986"/>
                    <a:pt x="2920524" y="132986"/>
                  </a:cubicBezTo>
                  <a:close/>
                  <a:moveTo>
                    <a:pt x="1840097" y="123357"/>
                  </a:moveTo>
                  <a:cubicBezTo>
                    <a:pt x="1690593" y="125267"/>
                    <a:pt x="1541569" y="163386"/>
                    <a:pt x="1407089" y="237534"/>
                  </a:cubicBezTo>
                  <a:lnTo>
                    <a:pt x="1442443" y="299445"/>
                  </a:lnTo>
                  <a:cubicBezTo>
                    <a:pt x="1690026" y="162934"/>
                    <a:pt x="1991162" y="159087"/>
                    <a:pt x="2242273" y="289227"/>
                  </a:cubicBezTo>
                  <a:lnTo>
                    <a:pt x="2275978" y="226435"/>
                  </a:lnTo>
                  <a:cubicBezTo>
                    <a:pt x="2139582" y="155746"/>
                    <a:pt x="1989600" y="121447"/>
                    <a:pt x="1840097" y="123357"/>
                  </a:cubicBezTo>
                  <a:close/>
                  <a:moveTo>
                    <a:pt x="1808744" y="1233"/>
                  </a:moveTo>
                  <a:cubicBezTo>
                    <a:pt x="2156106" y="-14520"/>
                    <a:pt x="2554236" y="122009"/>
                    <a:pt x="2727916" y="332053"/>
                  </a:cubicBezTo>
                  <a:lnTo>
                    <a:pt x="2797407" y="426906"/>
                  </a:lnTo>
                  <a:cubicBezTo>
                    <a:pt x="2816730" y="407744"/>
                    <a:pt x="2822914" y="396798"/>
                    <a:pt x="2848347" y="374270"/>
                  </a:cubicBezTo>
                  <a:cubicBezTo>
                    <a:pt x="2789714" y="335227"/>
                    <a:pt x="2770554" y="301522"/>
                    <a:pt x="2770554" y="211287"/>
                  </a:cubicBezTo>
                  <a:cubicBezTo>
                    <a:pt x="2770554" y="109060"/>
                    <a:pt x="2826850" y="34523"/>
                    <a:pt x="2918697" y="33333"/>
                  </a:cubicBezTo>
                  <a:cubicBezTo>
                    <a:pt x="3010544" y="32143"/>
                    <a:pt x="3068737" y="122977"/>
                    <a:pt x="3064459" y="218431"/>
                  </a:cubicBezTo>
                  <a:cubicBezTo>
                    <a:pt x="3062319" y="266188"/>
                    <a:pt x="3063213" y="242475"/>
                    <a:pt x="3054577" y="285936"/>
                  </a:cubicBezTo>
                  <a:cubicBezTo>
                    <a:pt x="3088600" y="260795"/>
                    <a:pt x="3146396" y="297212"/>
                    <a:pt x="3198377" y="27802"/>
                  </a:cubicBezTo>
                  <a:cubicBezTo>
                    <a:pt x="3270974" y="270322"/>
                    <a:pt x="3142267" y="378871"/>
                    <a:pt x="2977023" y="405424"/>
                  </a:cubicBezTo>
                  <a:cubicBezTo>
                    <a:pt x="2937650" y="455263"/>
                    <a:pt x="2906651" y="507366"/>
                    <a:pt x="2854455" y="531728"/>
                  </a:cubicBezTo>
                  <a:cubicBezTo>
                    <a:pt x="2854593" y="531917"/>
                    <a:pt x="2854687" y="532126"/>
                    <a:pt x="2854781" y="532336"/>
                  </a:cubicBezTo>
                  <a:lnTo>
                    <a:pt x="2914835" y="719911"/>
                  </a:lnTo>
                  <a:cubicBezTo>
                    <a:pt x="2982387" y="1030651"/>
                    <a:pt x="2875068" y="1334999"/>
                    <a:pt x="2751965" y="1458417"/>
                  </a:cubicBezTo>
                  <a:cubicBezTo>
                    <a:pt x="2718119" y="1752479"/>
                    <a:pt x="2636178" y="1904762"/>
                    <a:pt x="2564924" y="2133185"/>
                  </a:cubicBezTo>
                  <a:cubicBezTo>
                    <a:pt x="2548001" y="2174319"/>
                    <a:pt x="2290597" y="2162941"/>
                    <a:pt x="2284362" y="2130560"/>
                  </a:cubicBezTo>
                  <a:cubicBezTo>
                    <a:pt x="2253189" y="1989654"/>
                    <a:pt x="2205984" y="1832997"/>
                    <a:pt x="2190842" y="1681589"/>
                  </a:cubicBezTo>
                  <a:cubicBezTo>
                    <a:pt x="1937891" y="1727975"/>
                    <a:pt x="1628829" y="1727099"/>
                    <a:pt x="1429318" y="1710471"/>
                  </a:cubicBezTo>
                  <a:cubicBezTo>
                    <a:pt x="1387456" y="1891634"/>
                    <a:pt x="1268107" y="2057044"/>
                    <a:pt x="1143413" y="2180445"/>
                  </a:cubicBezTo>
                  <a:lnTo>
                    <a:pt x="943012" y="2180445"/>
                  </a:lnTo>
                  <a:cubicBezTo>
                    <a:pt x="894916" y="2170818"/>
                    <a:pt x="902932" y="1825120"/>
                    <a:pt x="910948" y="1650083"/>
                  </a:cubicBezTo>
                  <a:cubicBezTo>
                    <a:pt x="600994" y="1508303"/>
                    <a:pt x="-80369" y="1319263"/>
                    <a:pt x="7807" y="838786"/>
                  </a:cubicBezTo>
                  <a:cubicBezTo>
                    <a:pt x="13151" y="796777"/>
                    <a:pt x="184160" y="802028"/>
                    <a:pt x="275009" y="799402"/>
                  </a:cubicBezTo>
                  <a:cubicBezTo>
                    <a:pt x="369419" y="659373"/>
                    <a:pt x="418407" y="582356"/>
                    <a:pt x="555570" y="465957"/>
                  </a:cubicBezTo>
                  <a:cubicBezTo>
                    <a:pt x="547554" y="374062"/>
                    <a:pt x="496786" y="206026"/>
                    <a:pt x="531522" y="190273"/>
                  </a:cubicBezTo>
                  <a:cubicBezTo>
                    <a:pt x="764877" y="64246"/>
                    <a:pt x="803177" y="250661"/>
                    <a:pt x="924308" y="355683"/>
                  </a:cubicBezTo>
                  <a:cubicBezTo>
                    <a:pt x="1130053" y="143013"/>
                    <a:pt x="1554903" y="11735"/>
                    <a:pt x="1808744" y="12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사각형: 둥근 위쪽 모서리 130">
              <a:extLst>
                <a:ext uri="{FF2B5EF4-FFF2-40B4-BE49-F238E27FC236}">
                  <a16:creationId xmlns:a16="http://schemas.microsoft.com/office/drawing/2014/main" id="{09931423-687B-0144-805D-5585BE31CC47}"/>
                </a:ext>
              </a:extLst>
            </p:cNvPr>
            <p:cNvSpPr/>
            <p:nvPr/>
          </p:nvSpPr>
          <p:spPr>
            <a:xfrm rot="16200000">
              <a:off x="1434000" y="2500021"/>
              <a:ext cx="874800" cy="17352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3DFF5B9-B5DA-CC45-BD42-D4AAF3B8D327}"/>
                </a:ext>
              </a:extLst>
            </p:cNvPr>
            <p:cNvSpPr txBox="1"/>
            <p:nvPr/>
          </p:nvSpPr>
          <p:spPr>
            <a:xfrm>
              <a:off x="1391506" y="4903665"/>
              <a:ext cx="14382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1. Do you understand FAIR and its implications?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2. Define purpose, learning objectives, target audience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 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cxnSp>
          <p:nvCxnSpPr>
            <p:cNvPr id="70" name="Straight Connector 48">
              <a:extLst>
                <a:ext uri="{FF2B5EF4-FFF2-40B4-BE49-F238E27FC236}">
                  <a16:creationId xmlns:a16="http://schemas.microsoft.com/office/drawing/2014/main" id="{BEDB88C0-A8A0-834A-8D34-D9E33E0326EF}"/>
                </a:ext>
              </a:extLst>
            </p:cNvPr>
            <p:cNvCxnSpPr/>
            <p:nvPr/>
          </p:nvCxnSpPr>
          <p:spPr>
            <a:xfrm>
              <a:off x="1842289" y="3889727"/>
              <a:ext cx="0" cy="427219"/>
            </a:xfrm>
            <a:prstGeom prst="line">
              <a:avLst/>
            </a:prstGeom>
            <a:ln w="25400">
              <a:solidFill>
                <a:srgbClr val="7030A0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1603E44-E8BD-A74B-8BD5-D1EDFE45D9E9}"/>
                </a:ext>
              </a:extLst>
            </p:cNvPr>
            <p:cNvSpPr txBox="1"/>
            <p:nvPr/>
          </p:nvSpPr>
          <p:spPr>
            <a:xfrm>
              <a:off x="1242683" y="3151284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Prepare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B467EDA-6B11-EE4B-9720-C0EBE2A7528B}"/>
                </a:ext>
              </a:extLst>
            </p:cNvPr>
            <p:cNvSpPr txBox="1"/>
            <p:nvPr/>
          </p:nvSpPr>
          <p:spPr>
            <a:xfrm>
              <a:off x="11097215" y="3148214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Deliver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grpSp>
          <p:nvGrpSpPr>
            <p:cNvPr id="75" name="Google Shape;1225;p40">
              <a:extLst>
                <a:ext uri="{FF2B5EF4-FFF2-40B4-BE49-F238E27FC236}">
                  <a16:creationId xmlns:a16="http://schemas.microsoft.com/office/drawing/2014/main" id="{48599E71-E27B-B54D-8F9B-D00B044FD8E3}"/>
                </a:ext>
              </a:extLst>
            </p:cNvPr>
            <p:cNvGrpSpPr/>
            <p:nvPr/>
          </p:nvGrpSpPr>
          <p:grpSpPr>
            <a:xfrm>
              <a:off x="7998690" y="4414534"/>
              <a:ext cx="354586" cy="355557"/>
              <a:chOff x="-33645475" y="3944800"/>
              <a:chExt cx="292225" cy="293025"/>
            </a:xfrm>
            <a:solidFill>
              <a:schemeClr val="bg1"/>
            </a:solidFill>
          </p:grpSpPr>
          <p:sp>
            <p:nvSpPr>
              <p:cNvPr id="76" name="Google Shape;1226;p40">
                <a:extLst>
                  <a:ext uri="{FF2B5EF4-FFF2-40B4-BE49-F238E27FC236}">
                    <a16:creationId xmlns:a16="http://schemas.microsoft.com/office/drawing/2014/main" id="{5F2F43A0-3090-6648-BB5E-30D5DA8AED48}"/>
                  </a:ext>
                </a:extLst>
              </p:cNvPr>
              <p:cNvSpPr/>
              <p:nvPr/>
            </p:nvSpPr>
            <p:spPr>
              <a:xfrm>
                <a:off x="-33549375" y="3944800"/>
                <a:ext cx="98475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2836" extrusionOk="0">
                    <a:moveTo>
                      <a:pt x="1985" y="0"/>
                    </a:moveTo>
                    <a:cubicBezTo>
                      <a:pt x="1260" y="0"/>
                      <a:pt x="473" y="946"/>
                      <a:pt x="0" y="2521"/>
                    </a:cubicBezTo>
                    <a:cubicBezTo>
                      <a:pt x="158" y="2615"/>
                      <a:pt x="284" y="2710"/>
                      <a:pt x="410" y="2836"/>
                    </a:cubicBezTo>
                    <a:cubicBezTo>
                      <a:pt x="914" y="2773"/>
                      <a:pt x="1481" y="2773"/>
                      <a:pt x="1985" y="2773"/>
                    </a:cubicBezTo>
                    <a:cubicBezTo>
                      <a:pt x="2489" y="2773"/>
                      <a:pt x="3056" y="2804"/>
                      <a:pt x="3560" y="2836"/>
                    </a:cubicBezTo>
                    <a:cubicBezTo>
                      <a:pt x="3623" y="2678"/>
                      <a:pt x="3781" y="2584"/>
                      <a:pt x="3938" y="2521"/>
                    </a:cubicBezTo>
                    <a:cubicBezTo>
                      <a:pt x="3529" y="946"/>
                      <a:pt x="2741" y="0"/>
                      <a:pt x="19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" name="Google Shape;1227;p40">
                <a:extLst>
                  <a:ext uri="{FF2B5EF4-FFF2-40B4-BE49-F238E27FC236}">
                    <a16:creationId xmlns:a16="http://schemas.microsoft.com/office/drawing/2014/main" id="{E6298AD4-A57F-1248-9B2D-7519A465B4B2}"/>
                  </a:ext>
                </a:extLst>
              </p:cNvPr>
              <p:cNvSpPr/>
              <p:nvPr/>
            </p:nvSpPr>
            <p:spPr>
              <a:xfrm>
                <a:off x="-33645475" y="4041675"/>
                <a:ext cx="70900" cy="98475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939" extrusionOk="0">
                    <a:moveTo>
                      <a:pt x="2521" y="0"/>
                    </a:moveTo>
                    <a:cubicBezTo>
                      <a:pt x="946" y="473"/>
                      <a:pt x="32" y="1229"/>
                      <a:pt x="32" y="1954"/>
                    </a:cubicBezTo>
                    <a:cubicBezTo>
                      <a:pt x="1" y="2710"/>
                      <a:pt x="946" y="3466"/>
                      <a:pt x="2521" y="3939"/>
                    </a:cubicBezTo>
                    <a:cubicBezTo>
                      <a:pt x="2584" y="3781"/>
                      <a:pt x="2710" y="3655"/>
                      <a:pt x="2836" y="3529"/>
                    </a:cubicBezTo>
                    <a:cubicBezTo>
                      <a:pt x="2773" y="3025"/>
                      <a:pt x="2773" y="2521"/>
                      <a:pt x="2773" y="1954"/>
                    </a:cubicBezTo>
                    <a:cubicBezTo>
                      <a:pt x="2773" y="1418"/>
                      <a:pt x="2805" y="914"/>
                      <a:pt x="2836" y="379"/>
                    </a:cubicBezTo>
                    <a:cubicBezTo>
                      <a:pt x="2679" y="316"/>
                      <a:pt x="2553" y="158"/>
                      <a:pt x="25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8" name="Google Shape;1228;p40">
                <a:extLst>
                  <a:ext uri="{FF2B5EF4-FFF2-40B4-BE49-F238E27FC236}">
                    <a16:creationId xmlns:a16="http://schemas.microsoft.com/office/drawing/2014/main" id="{FC5404C2-447B-CB49-BDF8-5776EFD28871}"/>
                  </a:ext>
                </a:extLst>
              </p:cNvPr>
              <p:cNvSpPr/>
              <p:nvPr/>
            </p:nvSpPr>
            <p:spPr>
              <a:xfrm>
                <a:off x="-33424150" y="4042450"/>
                <a:ext cx="7090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081" extrusionOk="0">
                    <a:moveTo>
                      <a:pt x="316" y="1"/>
                    </a:moveTo>
                    <a:cubicBezTo>
                      <a:pt x="253" y="159"/>
                      <a:pt x="127" y="285"/>
                      <a:pt x="1" y="379"/>
                    </a:cubicBezTo>
                    <a:cubicBezTo>
                      <a:pt x="32" y="600"/>
                      <a:pt x="32" y="789"/>
                      <a:pt x="32" y="978"/>
                    </a:cubicBezTo>
                    <a:cubicBezTo>
                      <a:pt x="158" y="978"/>
                      <a:pt x="284" y="946"/>
                      <a:pt x="442" y="946"/>
                    </a:cubicBezTo>
                    <a:cubicBezTo>
                      <a:pt x="1387" y="946"/>
                      <a:pt x="2237" y="1387"/>
                      <a:pt x="2804" y="2080"/>
                    </a:cubicBezTo>
                    <a:lnTo>
                      <a:pt x="2804" y="1954"/>
                    </a:lnTo>
                    <a:cubicBezTo>
                      <a:pt x="2836" y="1230"/>
                      <a:pt x="1891" y="474"/>
                      <a:pt x="31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9" name="Google Shape;1229;p40">
                <a:extLst>
                  <a:ext uri="{FF2B5EF4-FFF2-40B4-BE49-F238E27FC236}">
                    <a16:creationId xmlns:a16="http://schemas.microsoft.com/office/drawing/2014/main" id="{25AF71EE-A6AF-6A4B-AA90-902D2E62E624}"/>
                  </a:ext>
                </a:extLst>
              </p:cNvPr>
              <p:cNvSpPr/>
              <p:nvPr/>
            </p:nvSpPr>
            <p:spPr>
              <a:xfrm>
                <a:off x="-33549375" y="4165325"/>
                <a:ext cx="86650" cy="7092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2837" extrusionOk="0">
                    <a:moveTo>
                      <a:pt x="410" y="1"/>
                    </a:moveTo>
                    <a:cubicBezTo>
                      <a:pt x="315" y="158"/>
                      <a:pt x="158" y="284"/>
                      <a:pt x="0" y="316"/>
                    </a:cubicBezTo>
                    <a:cubicBezTo>
                      <a:pt x="473" y="1891"/>
                      <a:pt x="1260" y="2836"/>
                      <a:pt x="1985" y="2836"/>
                    </a:cubicBezTo>
                    <a:cubicBezTo>
                      <a:pt x="2489" y="2836"/>
                      <a:pt x="3056" y="2364"/>
                      <a:pt x="3466" y="1544"/>
                    </a:cubicBezTo>
                    <a:lnTo>
                      <a:pt x="3119" y="1072"/>
                    </a:lnTo>
                    <a:cubicBezTo>
                      <a:pt x="2836" y="851"/>
                      <a:pt x="2678" y="473"/>
                      <a:pt x="2521" y="95"/>
                    </a:cubicBezTo>
                    <a:lnTo>
                      <a:pt x="1985" y="95"/>
                    </a:lnTo>
                    <a:cubicBezTo>
                      <a:pt x="1418" y="95"/>
                      <a:pt x="882" y="64"/>
                      <a:pt x="41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0" name="Google Shape;1230;p40">
                <a:extLst>
                  <a:ext uri="{FF2B5EF4-FFF2-40B4-BE49-F238E27FC236}">
                    <a16:creationId xmlns:a16="http://schemas.microsoft.com/office/drawing/2014/main" id="{D1771923-8F7A-AB49-8546-4D29695A9BEB}"/>
                  </a:ext>
                </a:extLst>
              </p:cNvPr>
              <p:cNvSpPr/>
              <p:nvPr/>
            </p:nvSpPr>
            <p:spPr>
              <a:xfrm>
                <a:off x="-33558825" y="4030650"/>
                <a:ext cx="118950" cy="120525"/>
              </a:xfrm>
              <a:custGeom>
                <a:avLst/>
                <a:gdLst/>
                <a:ahLst/>
                <a:cxnLst/>
                <a:rect l="l" t="t" r="r" b="b"/>
                <a:pathLst>
                  <a:path w="4758" h="4821" extrusionOk="0">
                    <a:moveTo>
                      <a:pt x="2395" y="0"/>
                    </a:moveTo>
                    <a:cubicBezTo>
                      <a:pt x="1922" y="0"/>
                      <a:pt x="1418" y="32"/>
                      <a:pt x="1008" y="95"/>
                    </a:cubicBezTo>
                    <a:cubicBezTo>
                      <a:pt x="977" y="599"/>
                      <a:pt x="599" y="977"/>
                      <a:pt x="63" y="1040"/>
                    </a:cubicBezTo>
                    <a:cubicBezTo>
                      <a:pt x="32" y="1450"/>
                      <a:pt x="0" y="1922"/>
                      <a:pt x="0" y="2395"/>
                    </a:cubicBezTo>
                    <a:cubicBezTo>
                      <a:pt x="0" y="2867"/>
                      <a:pt x="32" y="3340"/>
                      <a:pt x="63" y="3781"/>
                    </a:cubicBezTo>
                    <a:cubicBezTo>
                      <a:pt x="599" y="3812"/>
                      <a:pt x="977" y="4222"/>
                      <a:pt x="1008" y="4726"/>
                    </a:cubicBezTo>
                    <a:cubicBezTo>
                      <a:pt x="1449" y="4758"/>
                      <a:pt x="1922" y="4821"/>
                      <a:pt x="2395" y="4821"/>
                    </a:cubicBezTo>
                    <a:lnTo>
                      <a:pt x="2804" y="4821"/>
                    </a:lnTo>
                    <a:cubicBezTo>
                      <a:pt x="2804" y="4695"/>
                      <a:pt x="2741" y="4569"/>
                      <a:pt x="2741" y="4506"/>
                    </a:cubicBezTo>
                    <a:cubicBezTo>
                      <a:pt x="2741" y="3151"/>
                      <a:pt x="3592" y="2017"/>
                      <a:pt x="4757" y="1576"/>
                    </a:cubicBezTo>
                    <a:cubicBezTo>
                      <a:pt x="4757" y="1387"/>
                      <a:pt x="4726" y="1229"/>
                      <a:pt x="4726" y="1040"/>
                    </a:cubicBezTo>
                    <a:cubicBezTo>
                      <a:pt x="4222" y="977"/>
                      <a:pt x="3812" y="599"/>
                      <a:pt x="3781" y="95"/>
                    </a:cubicBezTo>
                    <a:cubicBezTo>
                      <a:pt x="3340" y="32"/>
                      <a:pt x="2867" y="0"/>
                      <a:pt x="23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1" name="Google Shape;1231;p40">
                <a:extLst>
                  <a:ext uri="{FF2B5EF4-FFF2-40B4-BE49-F238E27FC236}">
                    <a16:creationId xmlns:a16="http://schemas.microsoft.com/office/drawing/2014/main" id="{7FC58EB1-051E-C247-A1FA-E18D26A8AA8D}"/>
                  </a:ext>
                </a:extLst>
              </p:cNvPr>
              <p:cNvSpPr/>
              <p:nvPr/>
            </p:nvSpPr>
            <p:spPr>
              <a:xfrm>
                <a:off x="-33639950" y="4129900"/>
                <a:ext cx="100825" cy="100825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3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67" y="1953"/>
                      <a:pt x="2111" y="3466"/>
                      <a:pt x="4033" y="4033"/>
                    </a:cubicBezTo>
                    <a:cubicBezTo>
                      <a:pt x="3592" y="3466"/>
                      <a:pt x="3245" y="2741"/>
                      <a:pt x="2962" y="1827"/>
                    </a:cubicBezTo>
                    <a:cubicBezTo>
                      <a:pt x="2584" y="1733"/>
                      <a:pt x="2300" y="1481"/>
                      <a:pt x="2206" y="1071"/>
                    </a:cubicBezTo>
                    <a:cubicBezTo>
                      <a:pt x="1323" y="851"/>
                      <a:pt x="567" y="44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2" name="Google Shape;1232;p40">
                <a:extLst>
                  <a:ext uri="{FF2B5EF4-FFF2-40B4-BE49-F238E27FC236}">
                    <a16:creationId xmlns:a16="http://schemas.microsoft.com/office/drawing/2014/main" id="{272F349D-FF1D-B842-9B4B-47E9BF9AEE3E}"/>
                  </a:ext>
                </a:extLst>
              </p:cNvPr>
              <p:cNvSpPr/>
              <p:nvPr/>
            </p:nvSpPr>
            <p:spPr>
              <a:xfrm>
                <a:off x="-33459600" y="3951875"/>
                <a:ext cx="100850" cy="100075"/>
              </a:xfrm>
              <a:custGeom>
                <a:avLst/>
                <a:gdLst/>
                <a:ahLst/>
                <a:cxnLst/>
                <a:rect l="l" t="t" r="r" b="b"/>
                <a:pathLst>
                  <a:path w="4034" h="400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42" y="537"/>
                      <a:pt x="788" y="1293"/>
                      <a:pt x="1072" y="2206"/>
                    </a:cubicBezTo>
                    <a:cubicBezTo>
                      <a:pt x="1419" y="2238"/>
                      <a:pt x="1734" y="2553"/>
                      <a:pt x="1828" y="2962"/>
                    </a:cubicBezTo>
                    <a:cubicBezTo>
                      <a:pt x="2710" y="3183"/>
                      <a:pt x="3466" y="3592"/>
                      <a:pt x="4033" y="4002"/>
                    </a:cubicBezTo>
                    <a:cubicBezTo>
                      <a:pt x="3466" y="2080"/>
                      <a:pt x="1923" y="537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" name="Google Shape;1233;p40">
                <a:extLst>
                  <a:ext uri="{FF2B5EF4-FFF2-40B4-BE49-F238E27FC236}">
                    <a16:creationId xmlns:a16="http://schemas.microsoft.com/office/drawing/2014/main" id="{6DBFC6DB-69F5-4E4D-9F50-A2B8E58E49F4}"/>
                  </a:ext>
                </a:extLst>
              </p:cNvPr>
              <p:cNvSpPr/>
              <p:nvPr/>
            </p:nvSpPr>
            <p:spPr>
              <a:xfrm>
                <a:off x="-33639950" y="3951100"/>
                <a:ext cx="100825" cy="10005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02" extrusionOk="0">
                    <a:moveTo>
                      <a:pt x="4033" y="0"/>
                    </a:moveTo>
                    <a:lnTo>
                      <a:pt x="4033" y="0"/>
                    </a:lnTo>
                    <a:cubicBezTo>
                      <a:pt x="2111" y="536"/>
                      <a:pt x="567" y="2080"/>
                      <a:pt x="0" y="4002"/>
                    </a:cubicBezTo>
                    <a:cubicBezTo>
                      <a:pt x="567" y="3592"/>
                      <a:pt x="1323" y="3214"/>
                      <a:pt x="2206" y="2962"/>
                    </a:cubicBezTo>
                    <a:cubicBezTo>
                      <a:pt x="2300" y="2552"/>
                      <a:pt x="2615" y="2269"/>
                      <a:pt x="2962" y="2206"/>
                    </a:cubicBezTo>
                    <a:cubicBezTo>
                      <a:pt x="3214" y="1292"/>
                      <a:pt x="3592" y="505"/>
                      <a:pt x="40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" name="Google Shape;1234;p40">
                <a:extLst>
                  <a:ext uri="{FF2B5EF4-FFF2-40B4-BE49-F238E27FC236}">
                    <a16:creationId xmlns:a16="http://schemas.microsoft.com/office/drawing/2014/main" id="{E8C627AD-E81D-5445-B95A-C94E248D513D}"/>
                  </a:ext>
                </a:extLst>
              </p:cNvPr>
              <p:cNvSpPr/>
              <p:nvPr/>
            </p:nvSpPr>
            <p:spPr>
              <a:xfrm>
                <a:off x="-33472975" y="4082625"/>
                <a:ext cx="119725" cy="155200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6208" extrusionOk="0">
                    <a:moveTo>
                      <a:pt x="2395" y="1355"/>
                    </a:moveTo>
                    <a:cubicBezTo>
                      <a:pt x="2930" y="1355"/>
                      <a:pt x="3403" y="1828"/>
                      <a:pt x="3403" y="2364"/>
                    </a:cubicBezTo>
                    <a:cubicBezTo>
                      <a:pt x="3403" y="2962"/>
                      <a:pt x="2930" y="3403"/>
                      <a:pt x="2395" y="3403"/>
                    </a:cubicBezTo>
                    <a:cubicBezTo>
                      <a:pt x="1827" y="3403"/>
                      <a:pt x="1355" y="2931"/>
                      <a:pt x="1355" y="2364"/>
                    </a:cubicBezTo>
                    <a:cubicBezTo>
                      <a:pt x="1355" y="1828"/>
                      <a:pt x="1827" y="1355"/>
                      <a:pt x="2395" y="1355"/>
                    </a:cubicBezTo>
                    <a:close/>
                    <a:moveTo>
                      <a:pt x="2395" y="1"/>
                    </a:moveTo>
                    <a:cubicBezTo>
                      <a:pt x="1040" y="1"/>
                      <a:pt x="0" y="1072"/>
                      <a:pt x="0" y="2427"/>
                    </a:cubicBezTo>
                    <a:cubicBezTo>
                      <a:pt x="0" y="2994"/>
                      <a:pt x="221" y="3592"/>
                      <a:pt x="630" y="4002"/>
                    </a:cubicBezTo>
                    <a:lnTo>
                      <a:pt x="2111" y="6050"/>
                    </a:lnTo>
                    <a:cubicBezTo>
                      <a:pt x="2206" y="6113"/>
                      <a:pt x="2269" y="6207"/>
                      <a:pt x="2395" y="6207"/>
                    </a:cubicBezTo>
                    <a:cubicBezTo>
                      <a:pt x="2521" y="6207"/>
                      <a:pt x="2584" y="6144"/>
                      <a:pt x="2678" y="6050"/>
                    </a:cubicBezTo>
                    <a:lnTo>
                      <a:pt x="4442" y="3592"/>
                    </a:lnTo>
                    <a:cubicBezTo>
                      <a:pt x="4663" y="3246"/>
                      <a:pt x="4757" y="2805"/>
                      <a:pt x="4757" y="2364"/>
                    </a:cubicBezTo>
                    <a:cubicBezTo>
                      <a:pt x="4789" y="1072"/>
                      <a:pt x="3686" y="1"/>
                      <a:pt x="239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" name="Google Shape;1235;p40">
                <a:extLst>
                  <a:ext uri="{FF2B5EF4-FFF2-40B4-BE49-F238E27FC236}">
                    <a16:creationId xmlns:a16="http://schemas.microsoft.com/office/drawing/2014/main" id="{F63F3BBC-9F46-854A-B676-FD14DE8938F7}"/>
                  </a:ext>
                </a:extLst>
              </p:cNvPr>
              <p:cNvSpPr/>
              <p:nvPr/>
            </p:nvSpPr>
            <p:spPr>
              <a:xfrm>
                <a:off x="-33421775" y="4133825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79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016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 descr="Learn FAIR&#10;Define FAIR learning objects&#10;Start Backward Instructional Design&#10;Ideate&#10;Formulate Learning Objectives">
            <a:extLst>
              <a:ext uri="{FF2B5EF4-FFF2-40B4-BE49-F238E27FC236}">
                <a16:creationId xmlns:a16="http://schemas.microsoft.com/office/drawing/2014/main" id="{B6555238-588E-7555-B09A-BA3392FAE700}"/>
              </a:ext>
            </a:extLst>
          </p:cNvPr>
          <p:cNvGrpSpPr/>
          <p:nvPr/>
        </p:nvGrpSpPr>
        <p:grpSpPr>
          <a:xfrm>
            <a:off x="911479" y="980728"/>
            <a:ext cx="10369097" cy="5040560"/>
            <a:chOff x="911479" y="1180510"/>
            <a:chExt cx="10369097" cy="504056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46ABE312-0B8C-485E-B973-FBC347F373CE}"/>
                </a:ext>
              </a:extLst>
            </p:cNvPr>
            <p:cNvGrpSpPr/>
            <p:nvPr/>
          </p:nvGrpSpPr>
          <p:grpSpPr>
            <a:xfrm>
              <a:off x="911479" y="1377538"/>
              <a:ext cx="10369042" cy="4832434"/>
              <a:chOff x="1215489" y="1269838"/>
              <a:chExt cx="9761022" cy="4549071"/>
            </a:xfrm>
          </p:grpSpPr>
          <p:sp>
            <p:nvSpPr>
              <p:cNvPr id="4" name="Google Shape;2386;p43">
                <a:extLst>
                  <a:ext uri="{FF2B5EF4-FFF2-40B4-BE49-F238E27FC236}">
                    <a16:creationId xmlns:a16="http://schemas.microsoft.com/office/drawing/2014/main" id="{13BF551E-003F-4103-96BC-C0BDBF922368}"/>
                  </a:ext>
                </a:extLst>
              </p:cNvPr>
              <p:cNvSpPr/>
              <p:nvPr/>
            </p:nvSpPr>
            <p:spPr>
              <a:xfrm>
                <a:off x="3329887" y="3558566"/>
                <a:ext cx="0" cy="38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 w="1211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6" name="Google Shape;2388;p43">
                <a:extLst>
                  <a:ext uri="{FF2B5EF4-FFF2-40B4-BE49-F238E27FC236}">
                    <a16:creationId xmlns:a16="http://schemas.microsoft.com/office/drawing/2014/main" id="{191AC287-90B2-4306-B262-6ACE9CEABE94}"/>
                  </a:ext>
                </a:extLst>
              </p:cNvPr>
              <p:cNvSpPr/>
              <p:nvPr/>
            </p:nvSpPr>
            <p:spPr>
              <a:xfrm>
                <a:off x="1383804" y="3465866"/>
                <a:ext cx="2047823" cy="1107495"/>
              </a:xfrm>
              <a:custGeom>
                <a:avLst/>
                <a:gdLst/>
                <a:ahLst/>
                <a:cxnLst/>
                <a:rect l="l" t="t" r="r" b="b"/>
                <a:pathLst>
                  <a:path w="53460" h="28912" extrusionOk="0">
                    <a:moveTo>
                      <a:pt x="2663" y="0"/>
                    </a:moveTo>
                    <a:cubicBezTo>
                      <a:pt x="2042" y="0"/>
                      <a:pt x="1423" y="236"/>
                      <a:pt x="953" y="706"/>
                    </a:cubicBezTo>
                    <a:cubicBezTo>
                      <a:pt x="0" y="1658"/>
                      <a:pt x="0" y="3194"/>
                      <a:pt x="953" y="4135"/>
                    </a:cubicBezTo>
                    <a:lnTo>
                      <a:pt x="25015" y="28209"/>
                    </a:lnTo>
                    <a:cubicBezTo>
                      <a:pt x="25491" y="28674"/>
                      <a:pt x="26111" y="28912"/>
                      <a:pt x="26730" y="28912"/>
                    </a:cubicBezTo>
                    <a:cubicBezTo>
                      <a:pt x="27349" y="28912"/>
                      <a:pt x="27968" y="28674"/>
                      <a:pt x="28444" y="28209"/>
                    </a:cubicBezTo>
                    <a:lnTo>
                      <a:pt x="52519" y="4135"/>
                    </a:lnTo>
                    <a:cubicBezTo>
                      <a:pt x="53459" y="3194"/>
                      <a:pt x="53459" y="1658"/>
                      <a:pt x="52519" y="706"/>
                    </a:cubicBezTo>
                    <a:cubicBezTo>
                      <a:pt x="52042" y="236"/>
                      <a:pt x="51423" y="0"/>
                      <a:pt x="50804" y="0"/>
                    </a:cubicBezTo>
                    <a:cubicBezTo>
                      <a:pt x="50185" y="0"/>
                      <a:pt x="49566" y="236"/>
                      <a:pt x="49090" y="706"/>
                    </a:cubicBezTo>
                    <a:lnTo>
                      <a:pt x="26730" y="23066"/>
                    </a:lnTo>
                    <a:lnTo>
                      <a:pt x="4382" y="706"/>
                    </a:lnTo>
                    <a:cubicBezTo>
                      <a:pt x="3905" y="236"/>
                      <a:pt x="3283" y="0"/>
                      <a:pt x="26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7" name="Google Shape;2389;p43">
                <a:extLst>
                  <a:ext uri="{FF2B5EF4-FFF2-40B4-BE49-F238E27FC236}">
                    <a16:creationId xmlns:a16="http://schemas.microsoft.com/office/drawing/2014/main" id="{31746829-7AA1-4B89-A68F-BC3297E3B72F}"/>
                  </a:ext>
                </a:extLst>
              </p:cNvPr>
              <p:cNvSpPr/>
              <p:nvPr/>
            </p:nvSpPr>
            <p:spPr>
              <a:xfrm>
                <a:off x="1215489" y="1650444"/>
                <a:ext cx="2384875" cy="2360934"/>
              </a:xfrm>
              <a:custGeom>
                <a:avLst/>
                <a:gdLst/>
                <a:ahLst/>
                <a:cxnLst/>
                <a:rect l="l" t="t" r="r" b="b"/>
                <a:pathLst>
                  <a:path w="62259" h="61634" extrusionOk="0">
                    <a:moveTo>
                      <a:pt x="31130" y="1"/>
                    </a:moveTo>
                    <a:cubicBezTo>
                      <a:pt x="30308" y="1"/>
                      <a:pt x="29487" y="313"/>
                      <a:pt x="28861" y="938"/>
                    </a:cubicBezTo>
                    <a:lnTo>
                      <a:pt x="1251" y="28549"/>
                    </a:lnTo>
                    <a:cubicBezTo>
                      <a:pt x="1" y="29799"/>
                      <a:pt x="1" y="31823"/>
                      <a:pt x="1251" y="33073"/>
                    </a:cubicBezTo>
                    <a:lnTo>
                      <a:pt x="28861" y="60696"/>
                    </a:lnTo>
                    <a:cubicBezTo>
                      <a:pt x="29487" y="61321"/>
                      <a:pt x="30308" y="61633"/>
                      <a:pt x="31130" y="61633"/>
                    </a:cubicBezTo>
                    <a:cubicBezTo>
                      <a:pt x="31951" y="61633"/>
                      <a:pt x="32773" y="61321"/>
                      <a:pt x="33398" y="60696"/>
                    </a:cubicBezTo>
                    <a:lnTo>
                      <a:pt x="61008" y="33073"/>
                    </a:lnTo>
                    <a:cubicBezTo>
                      <a:pt x="62258" y="31823"/>
                      <a:pt x="62258" y="29799"/>
                      <a:pt x="61008" y="28549"/>
                    </a:cubicBezTo>
                    <a:lnTo>
                      <a:pt x="33398" y="938"/>
                    </a:lnTo>
                    <a:cubicBezTo>
                      <a:pt x="32773" y="313"/>
                      <a:pt x="31951" y="1"/>
                      <a:pt x="31130" y="1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8" name="Google Shape;2390;p43">
                <a:extLst>
                  <a:ext uri="{FF2B5EF4-FFF2-40B4-BE49-F238E27FC236}">
                    <a16:creationId xmlns:a16="http://schemas.microsoft.com/office/drawing/2014/main" id="{9111E85F-83A9-465D-B137-4B419266F17A}"/>
                  </a:ext>
                </a:extLst>
              </p:cNvPr>
              <p:cNvSpPr/>
              <p:nvPr/>
            </p:nvSpPr>
            <p:spPr>
              <a:xfrm>
                <a:off x="1378327" y="1800832"/>
                <a:ext cx="2059200" cy="2058779"/>
              </a:xfrm>
              <a:custGeom>
                <a:avLst/>
                <a:gdLst/>
                <a:ahLst/>
                <a:cxnLst/>
                <a:rect l="l" t="t" r="r" b="b"/>
                <a:pathLst>
                  <a:path w="53757" h="53746" extrusionOk="0">
                    <a:moveTo>
                      <a:pt x="26885" y="1"/>
                    </a:moveTo>
                    <a:lnTo>
                      <a:pt x="0" y="26873"/>
                    </a:lnTo>
                    <a:lnTo>
                      <a:pt x="26885" y="53745"/>
                    </a:lnTo>
                    <a:lnTo>
                      <a:pt x="53757" y="26873"/>
                    </a:lnTo>
                    <a:lnTo>
                      <a:pt x="2688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defRPr/>
                </a:pP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cs typeface="Arial" pitchFamily="34" charset="0"/>
                  </a:rPr>
                  <a:t>Learn FAIR</a:t>
                </a:r>
              </a:p>
            </p:txBody>
          </p:sp>
          <p:sp>
            <p:nvSpPr>
              <p:cNvPr id="9" name="Google Shape;2391;p43">
                <a:extLst>
                  <a:ext uri="{FF2B5EF4-FFF2-40B4-BE49-F238E27FC236}">
                    <a16:creationId xmlns:a16="http://schemas.microsoft.com/office/drawing/2014/main" id="{2E1BFAA2-7617-4CAA-AD18-34F7C8FCCF41}"/>
                  </a:ext>
                </a:extLst>
              </p:cNvPr>
              <p:cNvSpPr/>
              <p:nvPr/>
            </p:nvSpPr>
            <p:spPr>
              <a:xfrm>
                <a:off x="1911465" y="1269838"/>
                <a:ext cx="992463" cy="980741"/>
              </a:xfrm>
              <a:custGeom>
                <a:avLst/>
                <a:gdLst/>
                <a:ahLst/>
                <a:cxnLst/>
                <a:rect l="l" t="t" r="r" b="b"/>
                <a:pathLst>
                  <a:path w="25909" h="25603" extrusionOk="0">
                    <a:moveTo>
                      <a:pt x="12961" y="1"/>
                    </a:moveTo>
                    <a:cubicBezTo>
                      <a:pt x="12559" y="1"/>
                      <a:pt x="12157" y="153"/>
                      <a:pt x="11847" y="456"/>
                    </a:cubicBezTo>
                    <a:lnTo>
                      <a:pt x="620" y="11696"/>
                    </a:lnTo>
                    <a:cubicBezTo>
                      <a:pt x="1" y="12303"/>
                      <a:pt x="1" y="13303"/>
                      <a:pt x="620" y="13910"/>
                    </a:cubicBezTo>
                    <a:lnTo>
                      <a:pt x="11847" y="25138"/>
                    </a:lnTo>
                    <a:cubicBezTo>
                      <a:pt x="12157" y="25448"/>
                      <a:pt x="12559" y="25602"/>
                      <a:pt x="12961" y="25602"/>
                    </a:cubicBezTo>
                    <a:cubicBezTo>
                      <a:pt x="13362" y="25602"/>
                      <a:pt x="13764" y="25448"/>
                      <a:pt x="14074" y="25138"/>
                    </a:cubicBezTo>
                    <a:lnTo>
                      <a:pt x="25301" y="13910"/>
                    </a:lnTo>
                    <a:cubicBezTo>
                      <a:pt x="25909" y="13303"/>
                      <a:pt x="25909" y="12303"/>
                      <a:pt x="25301" y="11696"/>
                    </a:cubicBezTo>
                    <a:lnTo>
                      <a:pt x="14074" y="456"/>
                    </a:lnTo>
                    <a:cubicBezTo>
                      <a:pt x="13764" y="153"/>
                      <a:pt x="13362" y="1"/>
                      <a:pt x="129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4" name="Google Shape;2396;p43">
                <a:extLst>
                  <a:ext uri="{FF2B5EF4-FFF2-40B4-BE49-F238E27FC236}">
                    <a16:creationId xmlns:a16="http://schemas.microsoft.com/office/drawing/2014/main" id="{7D89E391-3B23-47BC-AEEF-16CF2A1EE03F}"/>
                  </a:ext>
                </a:extLst>
              </p:cNvPr>
              <p:cNvSpPr/>
              <p:nvPr/>
            </p:nvSpPr>
            <p:spPr>
              <a:xfrm>
                <a:off x="5072070" y="3465866"/>
                <a:ext cx="2047823" cy="1107495"/>
              </a:xfrm>
              <a:custGeom>
                <a:avLst/>
                <a:gdLst/>
                <a:ahLst/>
                <a:cxnLst/>
                <a:rect l="l" t="t" r="r" b="b"/>
                <a:pathLst>
                  <a:path w="53460" h="28912" extrusionOk="0">
                    <a:moveTo>
                      <a:pt x="2662" y="0"/>
                    </a:moveTo>
                    <a:cubicBezTo>
                      <a:pt x="2043" y="0"/>
                      <a:pt x="1424" y="236"/>
                      <a:pt x="953" y="706"/>
                    </a:cubicBezTo>
                    <a:cubicBezTo>
                      <a:pt x="1" y="1658"/>
                      <a:pt x="1" y="3194"/>
                      <a:pt x="953" y="4135"/>
                    </a:cubicBezTo>
                    <a:lnTo>
                      <a:pt x="25016" y="28209"/>
                    </a:lnTo>
                    <a:cubicBezTo>
                      <a:pt x="25492" y="28674"/>
                      <a:pt x="26111" y="28912"/>
                      <a:pt x="26730" y="28912"/>
                    </a:cubicBezTo>
                    <a:cubicBezTo>
                      <a:pt x="27350" y="28912"/>
                      <a:pt x="27969" y="28674"/>
                      <a:pt x="28445" y="28209"/>
                    </a:cubicBezTo>
                    <a:lnTo>
                      <a:pt x="52519" y="4135"/>
                    </a:lnTo>
                    <a:cubicBezTo>
                      <a:pt x="53460" y="3194"/>
                      <a:pt x="53460" y="1658"/>
                      <a:pt x="52519" y="706"/>
                    </a:cubicBezTo>
                    <a:cubicBezTo>
                      <a:pt x="52043" y="236"/>
                      <a:pt x="51421" y="0"/>
                      <a:pt x="50800" y="0"/>
                    </a:cubicBezTo>
                    <a:cubicBezTo>
                      <a:pt x="50180" y="0"/>
                      <a:pt x="49561" y="236"/>
                      <a:pt x="49090" y="706"/>
                    </a:cubicBezTo>
                    <a:lnTo>
                      <a:pt x="26730" y="23066"/>
                    </a:lnTo>
                    <a:lnTo>
                      <a:pt x="4371" y="706"/>
                    </a:lnTo>
                    <a:cubicBezTo>
                      <a:pt x="3900" y="236"/>
                      <a:pt x="3281" y="0"/>
                      <a:pt x="26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5" name="Google Shape;2397;p43">
                <a:extLst>
                  <a:ext uri="{FF2B5EF4-FFF2-40B4-BE49-F238E27FC236}">
                    <a16:creationId xmlns:a16="http://schemas.microsoft.com/office/drawing/2014/main" id="{53FE6085-F225-4911-8765-7AF5A6745141}"/>
                  </a:ext>
                </a:extLst>
              </p:cNvPr>
              <p:cNvSpPr/>
              <p:nvPr/>
            </p:nvSpPr>
            <p:spPr>
              <a:xfrm>
                <a:off x="4903333" y="1650444"/>
                <a:ext cx="2385335" cy="2360934"/>
              </a:xfrm>
              <a:custGeom>
                <a:avLst/>
                <a:gdLst/>
                <a:ahLst/>
                <a:cxnLst/>
                <a:rect l="l" t="t" r="r" b="b"/>
                <a:pathLst>
                  <a:path w="62271" h="61634" extrusionOk="0">
                    <a:moveTo>
                      <a:pt x="31135" y="1"/>
                    </a:moveTo>
                    <a:cubicBezTo>
                      <a:pt x="30317" y="1"/>
                      <a:pt x="29498" y="313"/>
                      <a:pt x="28873" y="938"/>
                    </a:cubicBezTo>
                    <a:lnTo>
                      <a:pt x="1263" y="28549"/>
                    </a:lnTo>
                    <a:cubicBezTo>
                      <a:pt x="1" y="29799"/>
                      <a:pt x="1" y="31823"/>
                      <a:pt x="1263" y="33073"/>
                    </a:cubicBezTo>
                    <a:lnTo>
                      <a:pt x="28873" y="60696"/>
                    </a:lnTo>
                    <a:cubicBezTo>
                      <a:pt x="29498" y="61321"/>
                      <a:pt x="30317" y="61633"/>
                      <a:pt x="31135" y="61633"/>
                    </a:cubicBezTo>
                    <a:cubicBezTo>
                      <a:pt x="31954" y="61633"/>
                      <a:pt x="32773" y="61321"/>
                      <a:pt x="33398" y="60696"/>
                    </a:cubicBezTo>
                    <a:lnTo>
                      <a:pt x="61020" y="33073"/>
                    </a:lnTo>
                    <a:cubicBezTo>
                      <a:pt x="62270" y="31823"/>
                      <a:pt x="62270" y="29799"/>
                      <a:pt x="61020" y="28549"/>
                    </a:cubicBezTo>
                    <a:lnTo>
                      <a:pt x="33398" y="938"/>
                    </a:lnTo>
                    <a:cubicBezTo>
                      <a:pt x="32773" y="313"/>
                      <a:pt x="31954" y="1"/>
                      <a:pt x="31135" y="1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6" name="Google Shape;2398;p43">
                <a:extLst>
                  <a:ext uri="{FF2B5EF4-FFF2-40B4-BE49-F238E27FC236}">
                    <a16:creationId xmlns:a16="http://schemas.microsoft.com/office/drawing/2014/main" id="{D1AAA70A-EED5-41DB-8279-F5FAECFC71C2}"/>
                  </a:ext>
                </a:extLst>
              </p:cNvPr>
              <p:cNvSpPr/>
              <p:nvPr/>
            </p:nvSpPr>
            <p:spPr>
              <a:xfrm>
                <a:off x="5066630" y="1800832"/>
                <a:ext cx="2058740" cy="2058779"/>
              </a:xfrm>
              <a:custGeom>
                <a:avLst/>
                <a:gdLst/>
                <a:ahLst/>
                <a:cxnLst/>
                <a:rect l="l" t="t" r="r" b="b"/>
                <a:pathLst>
                  <a:path w="53745" h="53746" extrusionOk="0">
                    <a:moveTo>
                      <a:pt x="26872" y="1"/>
                    </a:moveTo>
                    <a:lnTo>
                      <a:pt x="0" y="26873"/>
                    </a:lnTo>
                    <a:lnTo>
                      <a:pt x="26872" y="53745"/>
                    </a:lnTo>
                    <a:lnTo>
                      <a:pt x="53745" y="26873"/>
                    </a:lnTo>
                    <a:lnTo>
                      <a:pt x="2687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defRPr/>
                </a:pP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cs typeface="Arial" pitchFamily="34" charset="0"/>
                  </a:rPr>
                  <a:t>Start Backward Instructional Design</a:t>
                </a:r>
              </a:p>
            </p:txBody>
          </p:sp>
          <p:sp>
            <p:nvSpPr>
              <p:cNvPr id="17" name="Google Shape;2399;p43">
                <a:extLst>
                  <a:ext uri="{FF2B5EF4-FFF2-40B4-BE49-F238E27FC236}">
                    <a16:creationId xmlns:a16="http://schemas.microsoft.com/office/drawing/2014/main" id="{52EBD158-55E9-4231-93E2-8D598D2C1590}"/>
                  </a:ext>
                </a:extLst>
              </p:cNvPr>
              <p:cNvSpPr/>
              <p:nvPr/>
            </p:nvSpPr>
            <p:spPr>
              <a:xfrm>
                <a:off x="5599769" y="1269838"/>
                <a:ext cx="992463" cy="980741"/>
              </a:xfrm>
              <a:custGeom>
                <a:avLst/>
                <a:gdLst/>
                <a:ahLst/>
                <a:cxnLst/>
                <a:rect l="l" t="t" r="r" b="b"/>
                <a:pathLst>
                  <a:path w="25909" h="25603" extrusionOk="0">
                    <a:moveTo>
                      <a:pt x="12954" y="1"/>
                    </a:moveTo>
                    <a:cubicBezTo>
                      <a:pt x="12553" y="1"/>
                      <a:pt x="12151" y="153"/>
                      <a:pt x="11847" y="456"/>
                    </a:cubicBezTo>
                    <a:lnTo>
                      <a:pt x="620" y="11696"/>
                    </a:lnTo>
                    <a:cubicBezTo>
                      <a:pt x="0" y="12303"/>
                      <a:pt x="0" y="13303"/>
                      <a:pt x="620" y="13910"/>
                    </a:cubicBezTo>
                    <a:lnTo>
                      <a:pt x="11847" y="25138"/>
                    </a:lnTo>
                    <a:cubicBezTo>
                      <a:pt x="12151" y="25448"/>
                      <a:pt x="12553" y="25602"/>
                      <a:pt x="12954" y="25602"/>
                    </a:cubicBezTo>
                    <a:cubicBezTo>
                      <a:pt x="13356" y="25602"/>
                      <a:pt x="13758" y="25448"/>
                      <a:pt x="14062" y="25138"/>
                    </a:cubicBezTo>
                    <a:lnTo>
                      <a:pt x="25301" y="13910"/>
                    </a:lnTo>
                    <a:cubicBezTo>
                      <a:pt x="25908" y="13303"/>
                      <a:pt x="25908" y="12303"/>
                      <a:pt x="25301" y="11696"/>
                    </a:cubicBezTo>
                    <a:lnTo>
                      <a:pt x="14062" y="456"/>
                    </a:lnTo>
                    <a:cubicBezTo>
                      <a:pt x="13758" y="153"/>
                      <a:pt x="13356" y="1"/>
                      <a:pt x="129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21" name="Google Shape;2403;p43">
                <a:extLst>
                  <a:ext uri="{FF2B5EF4-FFF2-40B4-BE49-F238E27FC236}">
                    <a16:creationId xmlns:a16="http://schemas.microsoft.com/office/drawing/2014/main" id="{3D39B524-E9A3-4993-B1F0-DCCFECA0B9FB}"/>
                  </a:ext>
                </a:extLst>
              </p:cNvPr>
              <p:cNvSpPr/>
              <p:nvPr/>
            </p:nvSpPr>
            <p:spPr>
              <a:xfrm>
                <a:off x="8760373" y="3465866"/>
                <a:ext cx="2047823" cy="1107495"/>
              </a:xfrm>
              <a:custGeom>
                <a:avLst/>
                <a:gdLst/>
                <a:ahLst/>
                <a:cxnLst/>
                <a:rect l="l" t="t" r="r" b="b"/>
                <a:pathLst>
                  <a:path w="53460" h="28912" extrusionOk="0">
                    <a:moveTo>
                      <a:pt x="2660" y="0"/>
                    </a:moveTo>
                    <a:cubicBezTo>
                      <a:pt x="2040" y="0"/>
                      <a:pt x="1418" y="236"/>
                      <a:pt x="941" y="706"/>
                    </a:cubicBezTo>
                    <a:cubicBezTo>
                      <a:pt x="1" y="1658"/>
                      <a:pt x="1" y="3194"/>
                      <a:pt x="941" y="4135"/>
                    </a:cubicBezTo>
                    <a:lnTo>
                      <a:pt x="25016" y="28209"/>
                    </a:lnTo>
                    <a:cubicBezTo>
                      <a:pt x="25492" y="28674"/>
                      <a:pt x="26111" y="28912"/>
                      <a:pt x="26730" y="28912"/>
                    </a:cubicBezTo>
                    <a:cubicBezTo>
                      <a:pt x="27349" y="28912"/>
                      <a:pt x="27969" y="28674"/>
                      <a:pt x="28445" y="28209"/>
                    </a:cubicBezTo>
                    <a:lnTo>
                      <a:pt x="52507" y="4135"/>
                    </a:lnTo>
                    <a:cubicBezTo>
                      <a:pt x="53460" y="3194"/>
                      <a:pt x="53460" y="1658"/>
                      <a:pt x="52507" y="706"/>
                    </a:cubicBezTo>
                    <a:cubicBezTo>
                      <a:pt x="52037" y="236"/>
                      <a:pt x="51418" y="0"/>
                      <a:pt x="50799" y="0"/>
                    </a:cubicBezTo>
                    <a:cubicBezTo>
                      <a:pt x="50180" y="0"/>
                      <a:pt x="49561" y="236"/>
                      <a:pt x="49090" y="706"/>
                    </a:cubicBezTo>
                    <a:lnTo>
                      <a:pt x="26730" y="23066"/>
                    </a:lnTo>
                    <a:lnTo>
                      <a:pt x="4370" y="706"/>
                    </a:lnTo>
                    <a:cubicBezTo>
                      <a:pt x="3900" y="236"/>
                      <a:pt x="3281" y="0"/>
                      <a:pt x="26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22" name="Google Shape;2404;p43">
                <a:extLst>
                  <a:ext uri="{FF2B5EF4-FFF2-40B4-BE49-F238E27FC236}">
                    <a16:creationId xmlns:a16="http://schemas.microsoft.com/office/drawing/2014/main" id="{ADDA8E7D-DB08-4338-AD9F-F114B36B40B8}"/>
                  </a:ext>
                </a:extLst>
              </p:cNvPr>
              <p:cNvSpPr/>
              <p:nvPr/>
            </p:nvSpPr>
            <p:spPr>
              <a:xfrm>
                <a:off x="8591636" y="1650444"/>
                <a:ext cx="2384875" cy="2360934"/>
              </a:xfrm>
              <a:custGeom>
                <a:avLst/>
                <a:gdLst/>
                <a:ahLst/>
                <a:cxnLst/>
                <a:rect l="l" t="t" r="r" b="b"/>
                <a:pathLst>
                  <a:path w="62259" h="61634" extrusionOk="0">
                    <a:moveTo>
                      <a:pt x="31135" y="1"/>
                    </a:moveTo>
                    <a:cubicBezTo>
                      <a:pt x="30317" y="1"/>
                      <a:pt x="29498" y="313"/>
                      <a:pt x="28873" y="938"/>
                    </a:cubicBezTo>
                    <a:lnTo>
                      <a:pt x="1251" y="28549"/>
                    </a:lnTo>
                    <a:cubicBezTo>
                      <a:pt x="0" y="29799"/>
                      <a:pt x="0" y="31823"/>
                      <a:pt x="1251" y="33073"/>
                    </a:cubicBezTo>
                    <a:lnTo>
                      <a:pt x="28873" y="60696"/>
                    </a:lnTo>
                    <a:cubicBezTo>
                      <a:pt x="29498" y="61321"/>
                      <a:pt x="30317" y="61633"/>
                      <a:pt x="31135" y="61633"/>
                    </a:cubicBezTo>
                    <a:cubicBezTo>
                      <a:pt x="31954" y="61633"/>
                      <a:pt x="32772" y="61321"/>
                      <a:pt x="33398" y="60696"/>
                    </a:cubicBezTo>
                    <a:lnTo>
                      <a:pt x="61008" y="33073"/>
                    </a:lnTo>
                    <a:cubicBezTo>
                      <a:pt x="62258" y="31823"/>
                      <a:pt x="62258" y="29799"/>
                      <a:pt x="61008" y="28549"/>
                    </a:cubicBezTo>
                    <a:lnTo>
                      <a:pt x="33398" y="938"/>
                    </a:lnTo>
                    <a:cubicBezTo>
                      <a:pt x="32772" y="313"/>
                      <a:pt x="31954" y="1"/>
                      <a:pt x="31135" y="1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23" name="Google Shape;2405;p43">
                <a:extLst>
                  <a:ext uri="{FF2B5EF4-FFF2-40B4-BE49-F238E27FC236}">
                    <a16:creationId xmlns:a16="http://schemas.microsoft.com/office/drawing/2014/main" id="{9672BC67-4B38-4F0F-B158-7072EDBD4AED}"/>
                  </a:ext>
                </a:extLst>
              </p:cNvPr>
              <p:cNvSpPr/>
              <p:nvPr/>
            </p:nvSpPr>
            <p:spPr>
              <a:xfrm>
                <a:off x="8754895" y="1800832"/>
                <a:ext cx="2059238" cy="2059238"/>
              </a:xfrm>
              <a:custGeom>
                <a:avLst/>
                <a:gdLst/>
                <a:ahLst/>
                <a:cxnLst/>
                <a:rect l="l" t="t" r="r" b="b"/>
                <a:pathLst>
                  <a:path w="53758" h="53758" extrusionOk="0">
                    <a:moveTo>
                      <a:pt x="26885" y="1"/>
                    </a:moveTo>
                    <a:lnTo>
                      <a:pt x="1" y="26873"/>
                    </a:lnTo>
                    <a:lnTo>
                      <a:pt x="26885" y="53757"/>
                    </a:lnTo>
                    <a:lnTo>
                      <a:pt x="53758" y="26873"/>
                    </a:lnTo>
                    <a:lnTo>
                      <a:pt x="2688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defRPr/>
                </a:pP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cs typeface="Arial" pitchFamily="34" charset="0"/>
                  </a:rPr>
                  <a:t>Formulate Learning Objectives</a:t>
                </a:r>
              </a:p>
            </p:txBody>
          </p:sp>
          <p:sp>
            <p:nvSpPr>
              <p:cNvPr id="24" name="Google Shape;2406;p43">
                <a:extLst>
                  <a:ext uri="{FF2B5EF4-FFF2-40B4-BE49-F238E27FC236}">
                    <a16:creationId xmlns:a16="http://schemas.microsoft.com/office/drawing/2014/main" id="{C023FB89-5E7E-4E27-A3FB-43B6BA1A0F5E}"/>
                  </a:ext>
                </a:extLst>
              </p:cNvPr>
              <p:cNvSpPr/>
              <p:nvPr/>
            </p:nvSpPr>
            <p:spPr>
              <a:xfrm>
                <a:off x="9288072" y="1269838"/>
                <a:ext cx="992463" cy="980741"/>
              </a:xfrm>
              <a:custGeom>
                <a:avLst/>
                <a:gdLst/>
                <a:ahLst/>
                <a:cxnLst/>
                <a:rect l="l" t="t" r="r" b="b"/>
                <a:pathLst>
                  <a:path w="25909" h="25603" extrusionOk="0">
                    <a:moveTo>
                      <a:pt x="12954" y="1"/>
                    </a:moveTo>
                    <a:cubicBezTo>
                      <a:pt x="12552" y="1"/>
                      <a:pt x="12151" y="153"/>
                      <a:pt x="11847" y="456"/>
                    </a:cubicBezTo>
                    <a:lnTo>
                      <a:pt x="608" y="11696"/>
                    </a:lnTo>
                    <a:cubicBezTo>
                      <a:pt x="0" y="12303"/>
                      <a:pt x="0" y="13303"/>
                      <a:pt x="608" y="13910"/>
                    </a:cubicBezTo>
                    <a:lnTo>
                      <a:pt x="11847" y="25138"/>
                    </a:lnTo>
                    <a:cubicBezTo>
                      <a:pt x="12151" y="25448"/>
                      <a:pt x="12552" y="25602"/>
                      <a:pt x="12954" y="25602"/>
                    </a:cubicBezTo>
                    <a:cubicBezTo>
                      <a:pt x="13356" y="25602"/>
                      <a:pt x="13758" y="25448"/>
                      <a:pt x="14062" y="25138"/>
                    </a:cubicBezTo>
                    <a:lnTo>
                      <a:pt x="25289" y="13910"/>
                    </a:lnTo>
                    <a:cubicBezTo>
                      <a:pt x="25908" y="13303"/>
                      <a:pt x="25908" y="12303"/>
                      <a:pt x="25289" y="11696"/>
                    </a:cubicBezTo>
                    <a:lnTo>
                      <a:pt x="14062" y="456"/>
                    </a:lnTo>
                    <a:cubicBezTo>
                      <a:pt x="13758" y="153"/>
                      <a:pt x="13356" y="1"/>
                      <a:pt x="129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28" name="Google Shape;2410;p43">
                <a:extLst>
                  <a:ext uri="{FF2B5EF4-FFF2-40B4-BE49-F238E27FC236}">
                    <a16:creationId xmlns:a16="http://schemas.microsoft.com/office/drawing/2014/main" id="{C15C3AF5-C712-4C28-8B87-A80058BDE1D2}"/>
                  </a:ext>
                </a:extLst>
              </p:cNvPr>
              <p:cNvSpPr/>
              <p:nvPr/>
            </p:nvSpPr>
            <p:spPr>
              <a:xfrm>
                <a:off x="3228148" y="2543809"/>
                <a:ext cx="2047823" cy="1107839"/>
              </a:xfrm>
              <a:custGeom>
                <a:avLst/>
                <a:gdLst/>
                <a:ahLst/>
                <a:cxnLst/>
                <a:rect l="l" t="t" r="r" b="b"/>
                <a:pathLst>
                  <a:path w="53460" h="28921" extrusionOk="0">
                    <a:moveTo>
                      <a:pt x="26731" y="0"/>
                    </a:moveTo>
                    <a:cubicBezTo>
                      <a:pt x="26088" y="0"/>
                      <a:pt x="25468" y="262"/>
                      <a:pt x="25016" y="714"/>
                    </a:cubicBezTo>
                    <a:lnTo>
                      <a:pt x="942" y="24777"/>
                    </a:lnTo>
                    <a:cubicBezTo>
                      <a:pt x="1" y="25729"/>
                      <a:pt x="1" y="27265"/>
                      <a:pt x="942" y="28206"/>
                    </a:cubicBezTo>
                    <a:cubicBezTo>
                      <a:pt x="1418" y="28676"/>
                      <a:pt x="2037" y="28911"/>
                      <a:pt x="2656" y="28911"/>
                    </a:cubicBezTo>
                    <a:cubicBezTo>
                      <a:pt x="3275" y="28911"/>
                      <a:pt x="3894" y="28676"/>
                      <a:pt x="4371" y="28206"/>
                    </a:cubicBezTo>
                    <a:lnTo>
                      <a:pt x="26731" y="5846"/>
                    </a:lnTo>
                    <a:lnTo>
                      <a:pt x="49090" y="28206"/>
                    </a:lnTo>
                    <a:cubicBezTo>
                      <a:pt x="49555" y="28682"/>
                      <a:pt x="50174" y="28920"/>
                      <a:pt x="50793" y="28920"/>
                    </a:cubicBezTo>
                    <a:cubicBezTo>
                      <a:pt x="51412" y="28920"/>
                      <a:pt x="52043" y="28682"/>
                      <a:pt x="52508" y="28206"/>
                    </a:cubicBezTo>
                    <a:cubicBezTo>
                      <a:pt x="53460" y="27265"/>
                      <a:pt x="53460" y="25729"/>
                      <a:pt x="52508" y="24777"/>
                    </a:cubicBezTo>
                    <a:lnTo>
                      <a:pt x="28445" y="714"/>
                    </a:lnTo>
                    <a:cubicBezTo>
                      <a:pt x="27981" y="262"/>
                      <a:pt x="27373" y="0"/>
                      <a:pt x="26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29" name="Google Shape;2411;p43">
                <a:extLst>
                  <a:ext uri="{FF2B5EF4-FFF2-40B4-BE49-F238E27FC236}">
                    <a16:creationId xmlns:a16="http://schemas.microsoft.com/office/drawing/2014/main" id="{503FB8F7-774E-45D1-8735-1D754B418463}"/>
                  </a:ext>
                </a:extLst>
              </p:cNvPr>
              <p:cNvSpPr/>
              <p:nvPr/>
            </p:nvSpPr>
            <p:spPr>
              <a:xfrm>
                <a:off x="3059411" y="3106252"/>
                <a:ext cx="2384875" cy="2360896"/>
              </a:xfrm>
              <a:custGeom>
                <a:avLst/>
                <a:gdLst/>
                <a:ahLst/>
                <a:cxnLst/>
                <a:rect l="l" t="t" r="r" b="b"/>
                <a:pathLst>
                  <a:path w="62259" h="61633" extrusionOk="0">
                    <a:moveTo>
                      <a:pt x="31134" y="0"/>
                    </a:moveTo>
                    <a:cubicBezTo>
                      <a:pt x="30314" y="0"/>
                      <a:pt x="29492" y="313"/>
                      <a:pt x="28861" y="938"/>
                    </a:cubicBezTo>
                    <a:lnTo>
                      <a:pt x="1251" y="28549"/>
                    </a:lnTo>
                    <a:cubicBezTo>
                      <a:pt x="1" y="29799"/>
                      <a:pt x="1" y="31823"/>
                      <a:pt x="1251" y="33085"/>
                    </a:cubicBezTo>
                    <a:lnTo>
                      <a:pt x="28861" y="60695"/>
                    </a:lnTo>
                    <a:cubicBezTo>
                      <a:pt x="29486" y="61320"/>
                      <a:pt x="30308" y="61633"/>
                      <a:pt x="31130" y="61633"/>
                    </a:cubicBezTo>
                    <a:cubicBezTo>
                      <a:pt x="31951" y="61633"/>
                      <a:pt x="32773" y="61320"/>
                      <a:pt x="33398" y="60695"/>
                    </a:cubicBezTo>
                    <a:lnTo>
                      <a:pt x="61008" y="33085"/>
                    </a:lnTo>
                    <a:cubicBezTo>
                      <a:pt x="62258" y="31823"/>
                      <a:pt x="62258" y="29799"/>
                      <a:pt x="61008" y="28549"/>
                    </a:cubicBezTo>
                    <a:lnTo>
                      <a:pt x="33398" y="938"/>
                    </a:lnTo>
                    <a:cubicBezTo>
                      <a:pt x="32773" y="313"/>
                      <a:pt x="31954" y="0"/>
                      <a:pt x="31134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30" name="Google Shape;2412;p43">
                <a:extLst>
                  <a:ext uri="{FF2B5EF4-FFF2-40B4-BE49-F238E27FC236}">
                    <a16:creationId xmlns:a16="http://schemas.microsoft.com/office/drawing/2014/main" id="{44B295EC-401F-47AD-8F71-C355E6DD4D2D}"/>
                  </a:ext>
                </a:extLst>
              </p:cNvPr>
              <p:cNvSpPr/>
              <p:nvPr/>
            </p:nvSpPr>
            <p:spPr>
              <a:xfrm>
                <a:off x="3222708" y="3243582"/>
                <a:ext cx="2058740" cy="2058779"/>
              </a:xfrm>
              <a:custGeom>
                <a:avLst/>
                <a:gdLst/>
                <a:ahLst/>
                <a:cxnLst/>
                <a:rect l="l" t="t" r="r" b="b"/>
                <a:pathLst>
                  <a:path w="53745" h="53746" extrusionOk="0">
                    <a:moveTo>
                      <a:pt x="26873" y="0"/>
                    </a:moveTo>
                    <a:lnTo>
                      <a:pt x="0" y="26873"/>
                    </a:lnTo>
                    <a:lnTo>
                      <a:pt x="26873" y="53745"/>
                    </a:lnTo>
                    <a:lnTo>
                      <a:pt x="53745" y="26873"/>
                    </a:lnTo>
                    <a:lnTo>
                      <a:pt x="2687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defRPr/>
                </a:pP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cs typeface="Arial" pitchFamily="34" charset="0"/>
                  </a:rPr>
                  <a:t>Define FAIR Learning Objects</a:t>
                </a:r>
              </a:p>
            </p:txBody>
          </p:sp>
          <p:sp>
            <p:nvSpPr>
              <p:cNvPr id="31" name="Google Shape;2413;p43">
                <a:extLst>
                  <a:ext uri="{FF2B5EF4-FFF2-40B4-BE49-F238E27FC236}">
                    <a16:creationId xmlns:a16="http://schemas.microsoft.com/office/drawing/2014/main" id="{5FDD5484-CC0E-40DC-ACB7-FDD222BFA8D4}"/>
                  </a:ext>
                </a:extLst>
              </p:cNvPr>
              <p:cNvSpPr/>
              <p:nvPr/>
            </p:nvSpPr>
            <p:spPr>
              <a:xfrm>
                <a:off x="3755847" y="4838206"/>
                <a:ext cx="992463" cy="980703"/>
              </a:xfrm>
              <a:custGeom>
                <a:avLst/>
                <a:gdLst/>
                <a:ahLst/>
                <a:cxnLst/>
                <a:rect l="l" t="t" r="r" b="b"/>
                <a:pathLst>
                  <a:path w="25909" h="25602" extrusionOk="0">
                    <a:moveTo>
                      <a:pt x="12949" y="0"/>
                    </a:moveTo>
                    <a:cubicBezTo>
                      <a:pt x="12547" y="0"/>
                      <a:pt x="12145" y="152"/>
                      <a:pt x="11835" y="456"/>
                    </a:cubicBezTo>
                    <a:lnTo>
                      <a:pt x="608" y="11695"/>
                    </a:lnTo>
                    <a:cubicBezTo>
                      <a:pt x="1" y="12302"/>
                      <a:pt x="1" y="13303"/>
                      <a:pt x="608" y="13910"/>
                    </a:cubicBezTo>
                    <a:lnTo>
                      <a:pt x="11835" y="25137"/>
                    </a:lnTo>
                    <a:cubicBezTo>
                      <a:pt x="12145" y="25447"/>
                      <a:pt x="12547" y="25602"/>
                      <a:pt x="12949" y="25602"/>
                    </a:cubicBezTo>
                    <a:cubicBezTo>
                      <a:pt x="13350" y="25602"/>
                      <a:pt x="13752" y="25447"/>
                      <a:pt x="14062" y="25137"/>
                    </a:cubicBezTo>
                    <a:lnTo>
                      <a:pt x="25289" y="13910"/>
                    </a:lnTo>
                    <a:cubicBezTo>
                      <a:pt x="25909" y="13303"/>
                      <a:pt x="25909" y="12302"/>
                      <a:pt x="25289" y="11695"/>
                    </a:cubicBezTo>
                    <a:lnTo>
                      <a:pt x="14062" y="456"/>
                    </a:lnTo>
                    <a:cubicBezTo>
                      <a:pt x="13752" y="152"/>
                      <a:pt x="13350" y="0"/>
                      <a:pt x="12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35" name="Google Shape;2417;p43">
                <a:extLst>
                  <a:ext uri="{FF2B5EF4-FFF2-40B4-BE49-F238E27FC236}">
                    <a16:creationId xmlns:a16="http://schemas.microsoft.com/office/drawing/2014/main" id="{3E175927-7B83-4508-AA1C-4B2396FFDA4D}"/>
                  </a:ext>
                </a:extLst>
              </p:cNvPr>
              <p:cNvSpPr/>
              <p:nvPr/>
            </p:nvSpPr>
            <p:spPr>
              <a:xfrm>
                <a:off x="6915991" y="2543809"/>
                <a:ext cx="2047823" cy="1107839"/>
              </a:xfrm>
              <a:custGeom>
                <a:avLst/>
                <a:gdLst/>
                <a:ahLst/>
                <a:cxnLst/>
                <a:rect l="l" t="t" r="r" b="b"/>
                <a:pathLst>
                  <a:path w="53460" h="28921" extrusionOk="0">
                    <a:moveTo>
                      <a:pt x="26730" y="0"/>
                    </a:moveTo>
                    <a:cubicBezTo>
                      <a:pt x="26088" y="0"/>
                      <a:pt x="25480" y="262"/>
                      <a:pt x="25028" y="714"/>
                    </a:cubicBezTo>
                    <a:lnTo>
                      <a:pt x="953" y="24777"/>
                    </a:lnTo>
                    <a:cubicBezTo>
                      <a:pt x="1" y="25729"/>
                      <a:pt x="1" y="27265"/>
                      <a:pt x="953" y="28206"/>
                    </a:cubicBezTo>
                    <a:cubicBezTo>
                      <a:pt x="1425" y="28678"/>
                      <a:pt x="2047" y="28916"/>
                      <a:pt x="2669" y="28916"/>
                    </a:cubicBezTo>
                    <a:cubicBezTo>
                      <a:pt x="3288" y="28916"/>
                      <a:pt x="3908" y="28681"/>
                      <a:pt x="4382" y="28206"/>
                    </a:cubicBezTo>
                    <a:lnTo>
                      <a:pt x="26730" y="5846"/>
                    </a:lnTo>
                    <a:lnTo>
                      <a:pt x="49090" y="28206"/>
                    </a:lnTo>
                    <a:cubicBezTo>
                      <a:pt x="49567" y="28682"/>
                      <a:pt x="50186" y="28920"/>
                      <a:pt x="50805" y="28920"/>
                    </a:cubicBezTo>
                    <a:cubicBezTo>
                      <a:pt x="51424" y="28920"/>
                      <a:pt x="52043" y="28682"/>
                      <a:pt x="52519" y="28206"/>
                    </a:cubicBezTo>
                    <a:cubicBezTo>
                      <a:pt x="53460" y="27265"/>
                      <a:pt x="53460" y="25729"/>
                      <a:pt x="52519" y="24777"/>
                    </a:cubicBezTo>
                    <a:lnTo>
                      <a:pt x="28445" y="714"/>
                    </a:lnTo>
                    <a:cubicBezTo>
                      <a:pt x="27993" y="262"/>
                      <a:pt x="27373" y="0"/>
                      <a:pt x="267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36" name="Google Shape;2418;p43">
                <a:extLst>
                  <a:ext uri="{FF2B5EF4-FFF2-40B4-BE49-F238E27FC236}">
                    <a16:creationId xmlns:a16="http://schemas.microsoft.com/office/drawing/2014/main" id="{7BE8BEDF-CEA4-4FDA-A487-F69E01A3F03E}"/>
                  </a:ext>
                </a:extLst>
              </p:cNvPr>
              <p:cNvSpPr/>
              <p:nvPr/>
            </p:nvSpPr>
            <p:spPr>
              <a:xfrm>
                <a:off x="6747714" y="3106252"/>
                <a:ext cx="2384875" cy="2360896"/>
              </a:xfrm>
              <a:custGeom>
                <a:avLst/>
                <a:gdLst/>
                <a:ahLst/>
                <a:cxnLst/>
                <a:rect l="l" t="t" r="r" b="b"/>
                <a:pathLst>
                  <a:path w="62259" h="61633" extrusionOk="0">
                    <a:moveTo>
                      <a:pt x="31129" y="0"/>
                    </a:moveTo>
                    <a:cubicBezTo>
                      <a:pt x="30308" y="0"/>
                      <a:pt x="29486" y="313"/>
                      <a:pt x="28861" y="938"/>
                    </a:cubicBezTo>
                    <a:lnTo>
                      <a:pt x="1251" y="28549"/>
                    </a:lnTo>
                    <a:cubicBezTo>
                      <a:pt x="1" y="29799"/>
                      <a:pt x="1" y="31823"/>
                      <a:pt x="1251" y="33085"/>
                    </a:cubicBezTo>
                    <a:lnTo>
                      <a:pt x="28861" y="60695"/>
                    </a:lnTo>
                    <a:cubicBezTo>
                      <a:pt x="29486" y="61320"/>
                      <a:pt x="30308" y="61633"/>
                      <a:pt x="31129" y="61633"/>
                    </a:cubicBezTo>
                    <a:cubicBezTo>
                      <a:pt x="31951" y="61633"/>
                      <a:pt x="32772" y="61320"/>
                      <a:pt x="33398" y="60695"/>
                    </a:cubicBezTo>
                    <a:lnTo>
                      <a:pt x="61008" y="33085"/>
                    </a:lnTo>
                    <a:cubicBezTo>
                      <a:pt x="62258" y="31823"/>
                      <a:pt x="62258" y="29799"/>
                      <a:pt x="61008" y="28549"/>
                    </a:cubicBezTo>
                    <a:lnTo>
                      <a:pt x="33398" y="938"/>
                    </a:lnTo>
                    <a:cubicBezTo>
                      <a:pt x="32772" y="313"/>
                      <a:pt x="31951" y="0"/>
                      <a:pt x="31129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37" name="Google Shape;2419;p43">
                <a:extLst>
                  <a:ext uri="{FF2B5EF4-FFF2-40B4-BE49-F238E27FC236}">
                    <a16:creationId xmlns:a16="http://schemas.microsoft.com/office/drawing/2014/main" id="{48182ED6-C200-4B61-82CB-B4E7E2E2BE27}"/>
                  </a:ext>
                </a:extLst>
              </p:cNvPr>
              <p:cNvSpPr/>
              <p:nvPr/>
            </p:nvSpPr>
            <p:spPr>
              <a:xfrm>
                <a:off x="6910973" y="3256640"/>
                <a:ext cx="2058779" cy="2059238"/>
              </a:xfrm>
              <a:custGeom>
                <a:avLst/>
                <a:gdLst/>
                <a:ahLst/>
                <a:cxnLst/>
                <a:rect l="l" t="t" r="r" b="b"/>
                <a:pathLst>
                  <a:path w="53746" h="53758" extrusionOk="0">
                    <a:moveTo>
                      <a:pt x="26873" y="0"/>
                    </a:moveTo>
                    <a:lnTo>
                      <a:pt x="1" y="26885"/>
                    </a:lnTo>
                    <a:lnTo>
                      <a:pt x="26873" y="53757"/>
                    </a:lnTo>
                    <a:lnTo>
                      <a:pt x="53746" y="26885"/>
                    </a:lnTo>
                    <a:lnTo>
                      <a:pt x="2687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defRPr/>
                </a:pP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cs typeface="Arial" pitchFamily="34" charset="0"/>
                  </a:rPr>
                  <a:t>Ideate</a:t>
                </a:r>
              </a:p>
            </p:txBody>
          </p:sp>
          <p:sp>
            <p:nvSpPr>
              <p:cNvPr id="38" name="Google Shape;2420;p43">
                <a:extLst>
                  <a:ext uri="{FF2B5EF4-FFF2-40B4-BE49-F238E27FC236}">
                    <a16:creationId xmlns:a16="http://schemas.microsoft.com/office/drawing/2014/main" id="{9DB7433E-36F4-467E-B445-015255032507}"/>
                  </a:ext>
                </a:extLst>
              </p:cNvPr>
              <p:cNvSpPr/>
              <p:nvPr/>
            </p:nvSpPr>
            <p:spPr>
              <a:xfrm>
                <a:off x="7443690" y="4838206"/>
                <a:ext cx="992463" cy="980703"/>
              </a:xfrm>
              <a:custGeom>
                <a:avLst/>
                <a:gdLst/>
                <a:ahLst/>
                <a:cxnLst/>
                <a:rect l="l" t="t" r="r" b="b"/>
                <a:pathLst>
                  <a:path w="25909" h="25602" extrusionOk="0">
                    <a:moveTo>
                      <a:pt x="12960" y="0"/>
                    </a:moveTo>
                    <a:cubicBezTo>
                      <a:pt x="12559" y="0"/>
                      <a:pt x="12157" y="152"/>
                      <a:pt x="11847" y="456"/>
                    </a:cubicBezTo>
                    <a:lnTo>
                      <a:pt x="620" y="11695"/>
                    </a:lnTo>
                    <a:cubicBezTo>
                      <a:pt x="0" y="12302"/>
                      <a:pt x="0" y="13303"/>
                      <a:pt x="620" y="13910"/>
                    </a:cubicBezTo>
                    <a:lnTo>
                      <a:pt x="11847" y="25137"/>
                    </a:lnTo>
                    <a:cubicBezTo>
                      <a:pt x="12157" y="25447"/>
                      <a:pt x="12559" y="25602"/>
                      <a:pt x="12960" y="25602"/>
                    </a:cubicBezTo>
                    <a:cubicBezTo>
                      <a:pt x="13362" y="25602"/>
                      <a:pt x="13764" y="25447"/>
                      <a:pt x="14074" y="25137"/>
                    </a:cubicBezTo>
                    <a:lnTo>
                      <a:pt x="25301" y="13910"/>
                    </a:lnTo>
                    <a:cubicBezTo>
                      <a:pt x="25908" y="13303"/>
                      <a:pt x="25908" y="12302"/>
                      <a:pt x="25301" y="11695"/>
                    </a:cubicBezTo>
                    <a:lnTo>
                      <a:pt x="14074" y="456"/>
                    </a:lnTo>
                    <a:cubicBezTo>
                      <a:pt x="13764" y="152"/>
                      <a:pt x="13362" y="0"/>
                      <a:pt x="129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86" name="Shape 3619">
                <a:extLst>
                  <a:ext uri="{FF2B5EF4-FFF2-40B4-BE49-F238E27FC236}">
                    <a16:creationId xmlns:a16="http://schemas.microsoft.com/office/drawing/2014/main" id="{F229F745-4711-4532-9A9D-752ECA9C18B1}"/>
                  </a:ext>
                </a:extLst>
              </p:cNvPr>
              <p:cNvSpPr/>
              <p:nvPr/>
            </p:nvSpPr>
            <p:spPr>
              <a:xfrm>
                <a:off x="7728576" y="5176492"/>
                <a:ext cx="371717" cy="3041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0400"/>
                    </a:moveTo>
                    <a:lnTo>
                      <a:pt x="18655" y="20400"/>
                    </a:lnTo>
                    <a:lnTo>
                      <a:pt x="18655" y="1200"/>
                    </a:lnTo>
                    <a:lnTo>
                      <a:pt x="20618" y="1200"/>
                    </a:lnTo>
                    <a:cubicBezTo>
                      <a:pt x="20618" y="1200"/>
                      <a:pt x="20618" y="20400"/>
                      <a:pt x="20618" y="20400"/>
                    </a:cubicBezTo>
                    <a:close/>
                    <a:moveTo>
                      <a:pt x="21109" y="0"/>
                    </a:moveTo>
                    <a:lnTo>
                      <a:pt x="18164" y="0"/>
                    </a:lnTo>
                    <a:cubicBezTo>
                      <a:pt x="17893" y="0"/>
                      <a:pt x="17673" y="269"/>
                      <a:pt x="17673" y="600"/>
                    </a:cubicBezTo>
                    <a:lnTo>
                      <a:pt x="17673" y="21000"/>
                    </a:lnTo>
                    <a:cubicBezTo>
                      <a:pt x="17673" y="21332"/>
                      <a:pt x="17893" y="21600"/>
                      <a:pt x="18164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332"/>
                      <a:pt x="21600" y="21000"/>
                    </a:cubicBezTo>
                    <a:lnTo>
                      <a:pt x="21600" y="600"/>
                    </a:lnTo>
                    <a:cubicBezTo>
                      <a:pt x="21600" y="269"/>
                      <a:pt x="21380" y="0"/>
                      <a:pt x="21109" y="0"/>
                    </a:cubicBezTo>
                    <a:moveTo>
                      <a:pt x="8836" y="20400"/>
                    </a:moveTo>
                    <a:lnTo>
                      <a:pt x="6873" y="20400"/>
                    </a:lnTo>
                    <a:lnTo>
                      <a:pt x="6873" y="3600"/>
                    </a:lnTo>
                    <a:lnTo>
                      <a:pt x="8836" y="3600"/>
                    </a:lnTo>
                    <a:cubicBezTo>
                      <a:pt x="8836" y="3600"/>
                      <a:pt x="8836" y="20400"/>
                      <a:pt x="8836" y="20400"/>
                    </a:cubicBezTo>
                    <a:close/>
                    <a:moveTo>
                      <a:pt x="9327" y="2400"/>
                    </a:moveTo>
                    <a:lnTo>
                      <a:pt x="6382" y="2400"/>
                    </a:lnTo>
                    <a:cubicBezTo>
                      <a:pt x="6111" y="2400"/>
                      <a:pt x="5891" y="2669"/>
                      <a:pt x="5891" y="3000"/>
                    </a:cubicBezTo>
                    <a:lnTo>
                      <a:pt x="5891" y="21000"/>
                    </a:lnTo>
                    <a:cubicBezTo>
                      <a:pt x="5891" y="21332"/>
                      <a:pt x="6111" y="21600"/>
                      <a:pt x="6382" y="21600"/>
                    </a:cubicBezTo>
                    <a:lnTo>
                      <a:pt x="9327" y="21600"/>
                    </a:lnTo>
                    <a:cubicBezTo>
                      <a:pt x="9598" y="21600"/>
                      <a:pt x="9818" y="21332"/>
                      <a:pt x="9818" y="21000"/>
                    </a:cubicBezTo>
                    <a:lnTo>
                      <a:pt x="9818" y="3000"/>
                    </a:lnTo>
                    <a:cubicBezTo>
                      <a:pt x="9818" y="2669"/>
                      <a:pt x="9598" y="2400"/>
                      <a:pt x="9327" y="2400"/>
                    </a:cubicBezTo>
                    <a:moveTo>
                      <a:pt x="14727" y="20400"/>
                    </a:moveTo>
                    <a:lnTo>
                      <a:pt x="12764" y="20400"/>
                    </a:lnTo>
                    <a:lnTo>
                      <a:pt x="12764" y="10800"/>
                    </a:lnTo>
                    <a:lnTo>
                      <a:pt x="14727" y="10800"/>
                    </a:lnTo>
                    <a:cubicBezTo>
                      <a:pt x="14727" y="10800"/>
                      <a:pt x="14727" y="20400"/>
                      <a:pt x="14727" y="20400"/>
                    </a:cubicBezTo>
                    <a:close/>
                    <a:moveTo>
                      <a:pt x="15218" y="9600"/>
                    </a:moveTo>
                    <a:lnTo>
                      <a:pt x="12273" y="9600"/>
                    </a:lnTo>
                    <a:cubicBezTo>
                      <a:pt x="12002" y="9600"/>
                      <a:pt x="11782" y="9869"/>
                      <a:pt x="11782" y="10200"/>
                    </a:cubicBezTo>
                    <a:lnTo>
                      <a:pt x="11782" y="21000"/>
                    </a:lnTo>
                    <a:cubicBezTo>
                      <a:pt x="11782" y="21332"/>
                      <a:pt x="12002" y="21600"/>
                      <a:pt x="12273" y="21600"/>
                    </a:cubicBezTo>
                    <a:lnTo>
                      <a:pt x="15218" y="21600"/>
                    </a:lnTo>
                    <a:cubicBezTo>
                      <a:pt x="15489" y="21600"/>
                      <a:pt x="15709" y="21332"/>
                      <a:pt x="15709" y="21000"/>
                    </a:cubicBezTo>
                    <a:lnTo>
                      <a:pt x="15709" y="10200"/>
                    </a:lnTo>
                    <a:cubicBezTo>
                      <a:pt x="15709" y="9869"/>
                      <a:pt x="15489" y="9600"/>
                      <a:pt x="15218" y="9600"/>
                    </a:cubicBezTo>
                    <a:moveTo>
                      <a:pt x="2945" y="20400"/>
                    </a:moveTo>
                    <a:lnTo>
                      <a:pt x="982" y="20400"/>
                    </a:lnTo>
                    <a:lnTo>
                      <a:pt x="982" y="14400"/>
                    </a:lnTo>
                    <a:lnTo>
                      <a:pt x="2945" y="14400"/>
                    </a:lnTo>
                    <a:cubicBezTo>
                      <a:pt x="2945" y="14400"/>
                      <a:pt x="2945" y="20400"/>
                      <a:pt x="2945" y="20400"/>
                    </a:cubicBezTo>
                    <a:close/>
                    <a:moveTo>
                      <a:pt x="3436" y="13200"/>
                    </a:moveTo>
                    <a:lnTo>
                      <a:pt x="491" y="13200"/>
                    </a:lnTo>
                    <a:cubicBezTo>
                      <a:pt x="220" y="13200"/>
                      <a:pt x="0" y="13469"/>
                      <a:pt x="0" y="13800"/>
                    </a:cubicBezTo>
                    <a:lnTo>
                      <a:pt x="0" y="21000"/>
                    </a:lnTo>
                    <a:cubicBezTo>
                      <a:pt x="0" y="21332"/>
                      <a:pt x="220" y="21600"/>
                      <a:pt x="491" y="21600"/>
                    </a:cubicBezTo>
                    <a:lnTo>
                      <a:pt x="3436" y="21600"/>
                    </a:lnTo>
                    <a:cubicBezTo>
                      <a:pt x="3707" y="21600"/>
                      <a:pt x="3927" y="21332"/>
                      <a:pt x="3927" y="21000"/>
                    </a:cubicBezTo>
                    <a:lnTo>
                      <a:pt x="3927" y="13800"/>
                    </a:lnTo>
                    <a:cubicBezTo>
                      <a:pt x="3927" y="13469"/>
                      <a:pt x="3707" y="13200"/>
                      <a:pt x="3436" y="13200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87" name="Shape 3660">
                <a:extLst>
                  <a:ext uri="{FF2B5EF4-FFF2-40B4-BE49-F238E27FC236}">
                    <a16:creationId xmlns:a16="http://schemas.microsoft.com/office/drawing/2014/main" id="{F228DBBB-3439-4EB2-86B9-1909911E8D0D}"/>
                  </a:ext>
                </a:extLst>
              </p:cNvPr>
              <p:cNvSpPr/>
              <p:nvPr/>
            </p:nvSpPr>
            <p:spPr>
              <a:xfrm>
                <a:off x="9612791" y="1574349"/>
                <a:ext cx="371717" cy="3717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81" y="19846"/>
                    </a:moveTo>
                    <a:lnTo>
                      <a:pt x="9413" y="12882"/>
                    </a:lnTo>
                    <a:lnTo>
                      <a:pt x="19655" y="2641"/>
                    </a:lnTo>
                    <a:cubicBezTo>
                      <a:pt x="19655" y="2641"/>
                      <a:pt x="12281" y="19846"/>
                      <a:pt x="12281" y="19846"/>
                    </a:cubicBezTo>
                    <a:close/>
                    <a:moveTo>
                      <a:pt x="1755" y="9320"/>
                    </a:moveTo>
                    <a:lnTo>
                      <a:pt x="18960" y="1945"/>
                    </a:lnTo>
                    <a:lnTo>
                      <a:pt x="8719" y="12187"/>
                    </a:lnTo>
                    <a:cubicBezTo>
                      <a:pt x="8719" y="12187"/>
                      <a:pt x="1755" y="9320"/>
                      <a:pt x="1755" y="9320"/>
                    </a:cubicBezTo>
                    <a:close/>
                    <a:moveTo>
                      <a:pt x="21600" y="491"/>
                    </a:moveTo>
                    <a:cubicBezTo>
                      <a:pt x="21600" y="221"/>
                      <a:pt x="21380" y="0"/>
                      <a:pt x="21109" y="0"/>
                    </a:cubicBezTo>
                    <a:cubicBezTo>
                      <a:pt x="21034" y="0"/>
                      <a:pt x="20964" y="20"/>
                      <a:pt x="20900" y="52"/>
                    </a:cubicBezTo>
                    <a:lnTo>
                      <a:pt x="20898" y="48"/>
                    </a:lnTo>
                    <a:lnTo>
                      <a:pt x="302" y="8875"/>
                    </a:lnTo>
                    <a:cubicBezTo>
                      <a:pt x="301" y="8876"/>
                      <a:pt x="299" y="8876"/>
                      <a:pt x="297" y="8877"/>
                    </a:cubicBezTo>
                    <a:lnTo>
                      <a:pt x="280" y="8884"/>
                    </a:lnTo>
                    <a:lnTo>
                      <a:pt x="281" y="8887"/>
                    </a:lnTo>
                    <a:cubicBezTo>
                      <a:pt x="116" y="8967"/>
                      <a:pt x="0" y="9133"/>
                      <a:pt x="0" y="9327"/>
                    </a:cubicBezTo>
                    <a:cubicBezTo>
                      <a:pt x="0" y="9551"/>
                      <a:pt x="151" y="9732"/>
                      <a:pt x="355" y="9791"/>
                    </a:cubicBezTo>
                    <a:lnTo>
                      <a:pt x="353" y="9799"/>
                    </a:lnTo>
                    <a:lnTo>
                      <a:pt x="8462" y="13138"/>
                    </a:lnTo>
                    <a:lnTo>
                      <a:pt x="11801" y="21248"/>
                    </a:lnTo>
                    <a:lnTo>
                      <a:pt x="11809" y="21245"/>
                    </a:lnTo>
                    <a:cubicBezTo>
                      <a:pt x="11869" y="21449"/>
                      <a:pt x="12050" y="21600"/>
                      <a:pt x="12273" y="21600"/>
                    </a:cubicBezTo>
                    <a:cubicBezTo>
                      <a:pt x="12468" y="21600"/>
                      <a:pt x="12634" y="21484"/>
                      <a:pt x="12713" y="21319"/>
                    </a:cubicBezTo>
                    <a:lnTo>
                      <a:pt x="12716" y="21320"/>
                    </a:lnTo>
                    <a:lnTo>
                      <a:pt x="12723" y="21303"/>
                    </a:lnTo>
                    <a:cubicBezTo>
                      <a:pt x="12724" y="21301"/>
                      <a:pt x="12725" y="21300"/>
                      <a:pt x="12725" y="21298"/>
                    </a:cubicBezTo>
                    <a:lnTo>
                      <a:pt x="21553" y="702"/>
                    </a:lnTo>
                    <a:lnTo>
                      <a:pt x="21547" y="700"/>
                    </a:lnTo>
                    <a:cubicBezTo>
                      <a:pt x="21578" y="637"/>
                      <a:pt x="21600" y="567"/>
                      <a:pt x="21600" y="491"/>
                    </a:cubicBezTo>
                    <a:moveTo>
                      <a:pt x="7855" y="16200"/>
                    </a:moveTo>
                    <a:cubicBezTo>
                      <a:pt x="7719" y="16200"/>
                      <a:pt x="7596" y="16256"/>
                      <a:pt x="7507" y="16344"/>
                    </a:cubicBezTo>
                    <a:lnTo>
                      <a:pt x="6035" y="17817"/>
                    </a:lnTo>
                    <a:cubicBezTo>
                      <a:pt x="5946" y="17906"/>
                      <a:pt x="5891" y="18028"/>
                      <a:pt x="5891" y="18164"/>
                    </a:cubicBezTo>
                    <a:cubicBezTo>
                      <a:pt x="5891" y="18435"/>
                      <a:pt x="6111" y="18655"/>
                      <a:pt x="6382" y="18655"/>
                    </a:cubicBezTo>
                    <a:cubicBezTo>
                      <a:pt x="6517" y="18655"/>
                      <a:pt x="6640" y="18600"/>
                      <a:pt x="6729" y="18511"/>
                    </a:cubicBezTo>
                    <a:lnTo>
                      <a:pt x="8202" y="17038"/>
                    </a:lnTo>
                    <a:cubicBezTo>
                      <a:pt x="8291" y="16950"/>
                      <a:pt x="8345" y="16827"/>
                      <a:pt x="8345" y="16691"/>
                    </a:cubicBezTo>
                    <a:cubicBezTo>
                      <a:pt x="8345" y="16421"/>
                      <a:pt x="8126" y="16200"/>
                      <a:pt x="7855" y="16200"/>
                    </a:cubicBezTo>
                    <a:moveTo>
                      <a:pt x="7855" y="14237"/>
                    </a:moveTo>
                    <a:cubicBezTo>
                      <a:pt x="7855" y="13966"/>
                      <a:pt x="7635" y="13745"/>
                      <a:pt x="7364" y="13745"/>
                    </a:cubicBezTo>
                    <a:cubicBezTo>
                      <a:pt x="7228" y="13745"/>
                      <a:pt x="7105" y="13801"/>
                      <a:pt x="7017" y="13889"/>
                    </a:cubicBezTo>
                    <a:lnTo>
                      <a:pt x="2107" y="18798"/>
                    </a:lnTo>
                    <a:cubicBezTo>
                      <a:pt x="2019" y="18888"/>
                      <a:pt x="1964" y="19010"/>
                      <a:pt x="1964" y="19145"/>
                    </a:cubicBezTo>
                    <a:cubicBezTo>
                      <a:pt x="1964" y="19417"/>
                      <a:pt x="2184" y="19636"/>
                      <a:pt x="2455" y="19636"/>
                    </a:cubicBezTo>
                    <a:cubicBezTo>
                      <a:pt x="2590" y="19636"/>
                      <a:pt x="2713" y="19582"/>
                      <a:pt x="2802" y="19493"/>
                    </a:cubicBezTo>
                    <a:lnTo>
                      <a:pt x="7711" y="14583"/>
                    </a:lnTo>
                    <a:cubicBezTo>
                      <a:pt x="7800" y="14495"/>
                      <a:pt x="7855" y="14373"/>
                      <a:pt x="7855" y="14237"/>
                    </a:cubicBezTo>
                    <a:moveTo>
                      <a:pt x="4765" y="14583"/>
                    </a:moveTo>
                    <a:lnTo>
                      <a:pt x="5256" y="14093"/>
                    </a:lnTo>
                    <a:cubicBezTo>
                      <a:pt x="5345" y="14004"/>
                      <a:pt x="5400" y="13882"/>
                      <a:pt x="5400" y="13745"/>
                    </a:cubicBezTo>
                    <a:cubicBezTo>
                      <a:pt x="5400" y="13475"/>
                      <a:pt x="5180" y="13255"/>
                      <a:pt x="4909" y="13255"/>
                    </a:cubicBezTo>
                    <a:cubicBezTo>
                      <a:pt x="4774" y="13255"/>
                      <a:pt x="4651" y="13310"/>
                      <a:pt x="4562" y="13398"/>
                    </a:cubicBezTo>
                    <a:lnTo>
                      <a:pt x="4071" y="13889"/>
                    </a:lnTo>
                    <a:cubicBezTo>
                      <a:pt x="3982" y="13978"/>
                      <a:pt x="3927" y="14101"/>
                      <a:pt x="3927" y="14237"/>
                    </a:cubicBezTo>
                    <a:cubicBezTo>
                      <a:pt x="3927" y="14508"/>
                      <a:pt x="4147" y="14727"/>
                      <a:pt x="4418" y="14727"/>
                    </a:cubicBezTo>
                    <a:cubicBezTo>
                      <a:pt x="4554" y="14727"/>
                      <a:pt x="4676" y="14673"/>
                      <a:pt x="4765" y="14583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88" name="Shape 3664">
                <a:extLst>
                  <a:ext uri="{FF2B5EF4-FFF2-40B4-BE49-F238E27FC236}">
                    <a16:creationId xmlns:a16="http://schemas.microsoft.com/office/drawing/2014/main" id="{63F5E282-39B9-4FCF-9B0C-A98346959830}"/>
                  </a:ext>
                </a:extLst>
              </p:cNvPr>
              <p:cNvSpPr/>
              <p:nvPr/>
            </p:nvSpPr>
            <p:spPr>
              <a:xfrm>
                <a:off x="5918930" y="1574349"/>
                <a:ext cx="371717" cy="3717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4727"/>
                    </a:moveTo>
                    <a:cubicBezTo>
                      <a:pt x="8631" y="14727"/>
                      <a:pt x="6873" y="12969"/>
                      <a:pt x="6873" y="10800"/>
                    </a:cubicBezTo>
                    <a:cubicBezTo>
                      <a:pt x="6873" y="8631"/>
                      <a:pt x="8631" y="6873"/>
                      <a:pt x="10800" y="6873"/>
                    </a:cubicBezTo>
                    <a:cubicBezTo>
                      <a:pt x="12969" y="6873"/>
                      <a:pt x="14727" y="8631"/>
                      <a:pt x="14727" y="10800"/>
                    </a:cubicBezTo>
                    <a:cubicBezTo>
                      <a:pt x="14727" y="12969"/>
                      <a:pt x="12969" y="14727"/>
                      <a:pt x="10800" y="14727"/>
                    </a:cubicBezTo>
                    <a:moveTo>
                      <a:pt x="10800" y="5891"/>
                    </a:moveTo>
                    <a:cubicBezTo>
                      <a:pt x="8088" y="5891"/>
                      <a:pt x="5891" y="8089"/>
                      <a:pt x="5891" y="10800"/>
                    </a:cubicBezTo>
                    <a:cubicBezTo>
                      <a:pt x="5891" y="13512"/>
                      <a:pt x="8088" y="15709"/>
                      <a:pt x="10800" y="15709"/>
                    </a:cubicBezTo>
                    <a:cubicBezTo>
                      <a:pt x="13512" y="15709"/>
                      <a:pt x="15709" y="13512"/>
                      <a:pt x="15709" y="10800"/>
                    </a:cubicBezTo>
                    <a:cubicBezTo>
                      <a:pt x="15709" y="8089"/>
                      <a:pt x="13512" y="5891"/>
                      <a:pt x="10800" y="5891"/>
                    </a:cubicBezTo>
                    <a:moveTo>
                      <a:pt x="20618" y="12013"/>
                    </a:moveTo>
                    <a:cubicBezTo>
                      <a:pt x="20614" y="12014"/>
                      <a:pt x="20611" y="12016"/>
                      <a:pt x="20607" y="12017"/>
                    </a:cubicBezTo>
                    <a:lnTo>
                      <a:pt x="19602" y="12268"/>
                    </a:lnTo>
                    <a:cubicBezTo>
                      <a:pt x="19256" y="12354"/>
                      <a:pt x="18984" y="12622"/>
                      <a:pt x="18892" y="12966"/>
                    </a:cubicBezTo>
                    <a:cubicBezTo>
                      <a:pt x="18703" y="13673"/>
                      <a:pt x="18421" y="14351"/>
                      <a:pt x="18053" y="14986"/>
                    </a:cubicBezTo>
                    <a:cubicBezTo>
                      <a:pt x="17873" y="15295"/>
                      <a:pt x="17876" y="15677"/>
                      <a:pt x="18060" y="15984"/>
                    </a:cubicBezTo>
                    <a:lnTo>
                      <a:pt x="18601" y="16885"/>
                    </a:lnTo>
                    <a:lnTo>
                      <a:pt x="16886" y="18600"/>
                    </a:lnTo>
                    <a:cubicBezTo>
                      <a:pt x="16882" y="18599"/>
                      <a:pt x="16878" y="18597"/>
                      <a:pt x="16875" y="18595"/>
                    </a:cubicBezTo>
                    <a:lnTo>
                      <a:pt x="15978" y="18057"/>
                    </a:lnTo>
                    <a:cubicBezTo>
                      <a:pt x="15822" y="17964"/>
                      <a:pt x="15648" y="17917"/>
                      <a:pt x="15473" y="17917"/>
                    </a:cubicBezTo>
                    <a:cubicBezTo>
                      <a:pt x="15304" y="17917"/>
                      <a:pt x="15134" y="17961"/>
                      <a:pt x="14982" y="18049"/>
                    </a:cubicBezTo>
                    <a:cubicBezTo>
                      <a:pt x="14348" y="18415"/>
                      <a:pt x="13671" y="18696"/>
                      <a:pt x="12968" y="18884"/>
                    </a:cubicBezTo>
                    <a:cubicBezTo>
                      <a:pt x="12624" y="18976"/>
                      <a:pt x="12356" y="19248"/>
                      <a:pt x="12269" y="19594"/>
                    </a:cubicBezTo>
                    <a:lnTo>
                      <a:pt x="12016" y="20608"/>
                    </a:lnTo>
                    <a:cubicBezTo>
                      <a:pt x="12015" y="20611"/>
                      <a:pt x="12014" y="20614"/>
                      <a:pt x="12012" y="20619"/>
                    </a:cubicBezTo>
                    <a:lnTo>
                      <a:pt x="9587" y="20619"/>
                    </a:lnTo>
                    <a:lnTo>
                      <a:pt x="9331" y="19594"/>
                    </a:lnTo>
                    <a:cubicBezTo>
                      <a:pt x="9244" y="19248"/>
                      <a:pt x="8976" y="18976"/>
                      <a:pt x="8632" y="18884"/>
                    </a:cubicBezTo>
                    <a:cubicBezTo>
                      <a:pt x="7929" y="18696"/>
                      <a:pt x="7251" y="18415"/>
                      <a:pt x="6617" y="18049"/>
                    </a:cubicBezTo>
                    <a:cubicBezTo>
                      <a:pt x="6465" y="17961"/>
                      <a:pt x="6296" y="17917"/>
                      <a:pt x="6127" y="17917"/>
                    </a:cubicBezTo>
                    <a:cubicBezTo>
                      <a:pt x="5951" y="17917"/>
                      <a:pt x="5777" y="17964"/>
                      <a:pt x="5621" y="18057"/>
                    </a:cubicBezTo>
                    <a:lnTo>
                      <a:pt x="4725" y="18595"/>
                    </a:lnTo>
                    <a:cubicBezTo>
                      <a:pt x="4722" y="18597"/>
                      <a:pt x="4718" y="18599"/>
                      <a:pt x="4714" y="18600"/>
                    </a:cubicBezTo>
                    <a:lnTo>
                      <a:pt x="3000" y="16885"/>
                    </a:lnTo>
                    <a:lnTo>
                      <a:pt x="3540" y="15983"/>
                    </a:lnTo>
                    <a:cubicBezTo>
                      <a:pt x="3724" y="15677"/>
                      <a:pt x="3727" y="15295"/>
                      <a:pt x="3548" y="14986"/>
                    </a:cubicBezTo>
                    <a:cubicBezTo>
                      <a:pt x="3179" y="14351"/>
                      <a:pt x="2897" y="13672"/>
                      <a:pt x="2708" y="12966"/>
                    </a:cubicBezTo>
                    <a:cubicBezTo>
                      <a:pt x="2616" y="12622"/>
                      <a:pt x="2343" y="12354"/>
                      <a:pt x="1998" y="12268"/>
                    </a:cubicBezTo>
                    <a:lnTo>
                      <a:pt x="993" y="12017"/>
                    </a:lnTo>
                    <a:cubicBezTo>
                      <a:pt x="989" y="12016"/>
                      <a:pt x="986" y="12014"/>
                      <a:pt x="982" y="12013"/>
                    </a:cubicBezTo>
                    <a:lnTo>
                      <a:pt x="982" y="9587"/>
                    </a:lnTo>
                    <a:lnTo>
                      <a:pt x="1998" y="9333"/>
                    </a:lnTo>
                    <a:cubicBezTo>
                      <a:pt x="2343" y="9247"/>
                      <a:pt x="2616" y="8979"/>
                      <a:pt x="2708" y="8634"/>
                    </a:cubicBezTo>
                    <a:cubicBezTo>
                      <a:pt x="2897" y="7928"/>
                      <a:pt x="3179" y="7250"/>
                      <a:pt x="3548" y="6615"/>
                    </a:cubicBezTo>
                    <a:cubicBezTo>
                      <a:pt x="3727" y="6305"/>
                      <a:pt x="3724" y="5924"/>
                      <a:pt x="3540" y="5617"/>
                    </a:cubicBezTo>
                    <a:lnTo>
                      <a:pt x="3005" y="4725"/>
                    </a:lnTo>
                    <a:cubicBezTo>
                      <a:pt x="3004" y="4722"/>
                      <a:pt x="3002" y="4718"/>
                      <a:pt x="3000" y="4714"/>
                    </a:cubicBezTo>
                    <a:lnTo>
                      <a:pt x="4715" y="3000"/>
                    </a:lnTo>
                    <a:lnTo>
                      <a:pt x="5621" y="3544"/>
                    </a:lnTo>
                    <a:cubicBezTo>
                      <a:pt x="5777" y="3637"/>
                      <a:pt x="5951" y="3683"/>
                      <a:pt x="6127" y="3683"/>
                    </a:cubicBezTo>
                    <a:cubicBezTo>
                      <a:pt x="6296" y="3683"/>
                      <a:pt x="6465" y="3640"/>
                      <a:pt x="6618" y="3551"/>
                    </a:cubicBezTo>
                    <a:cubicBezTo>
                      <a:pt x="7251" y="3185"/>
                      <a:pt x="7929" y="2904"/>
                      <a:pt x="8632" y="2717"/>
                    </a:cubicBezTo>
                    <a:cubicBezTo>
                      <a:pt x="8976" y="2624"/>
                      <a:pt x="9244" y="2353"/>
                      <a:pt x="9331" y="2007"/>
                    </a:cubicBezTo>
                    <a:lnTo>
                      <a:pt x="9587" y="982"/>
                    </a:lnTo>
                    <a:lnTo>
                      <a:pt x="12012" y="982"/>
                    </a:lnTo>
                    <a:cubicBezTo>
                      <a:pt x="12014" y="986"/>
                      <a:pt x="12015" y="989"/>
                      <a:pt x="12016" y="993"/>
                    </a:cubicBezTo>
                    <a:lnTo>
                      <a:pt x="12269" y="2007"/>
                    </a:lnTo>
                    <a:cubicBezTo>
                      <a:pt x="12356" y="2353"/>
                      <a:pt x="12624" y="2624"/>
                      <a:pt x="12968" y="2717"/>
                    </a:cubicBezTo>
                    <a:cubicBezTo>
                      <a:pt x="13671" y="2904"/>
                      <a:pt x="14348" y="3185"/>
                      <a:pt x="14982" y="3551"/>
                    </a:cubicBezTo>
                    <a:cubicBezTo>
                      <a:pt x="15134" y="3640"/>
                      <a:pt x="15304" y="3683"/>
                      <a:pt x="15473" y="3683"/>
                    </a:cubicBezTo>
                    <a:cubicBezTo>
                      <a:pt x="15648" y="3683"/>
                      <a:pt x="15822" y="3637"/>
                      <a:pt x="15978" y="3544"/>
                    </a:cubicBezTo>
                    <a:lnTo>
                      <a:pt x="16884" y="3000"/>
                    </a:lnTo>
                    <a:lnTo>
                      <a:pt x="18600" y="4714"/>
                    </a:lnTo>
                    <a:cubicBezTo>
                      <a:pt x="18598" y="4718"/>
                      <a:pt x="18597" y="4722"/>
                      <a:pt x="18595" y="4726"/>
                    </a:cubicBezTo>
                    <a:lnTo>
                      <a:pt x="18060" y="5617"/>
                    </a:lnTo>
                    <a:cubicBezTo>
                      <a:pt x="17876" y="5924"/>
                      <a:pt x="17873" y="6305"/>
                      <a:pt x="18053" y="6615"/>
                    </a:cubicBezTo>
                    <a:cubicBezTo>
                      <a:pt x="18421" y="7249"/>
                      <a:pt x="18703" y="7928"/>
                      <a:pt x="18892" y="8634"/>
                    </a:cubicBezTo>
                    <a:cubicBezTo>
                      <a:pt x="18984" y="8979"/>
                      <a:pt x="19256" y="9247"/>
                      <a:pt x="19602" y="9333"/>
                    </a:cubicBezTo>
                    <a:lnTo>
                      <a:pt x="20618" y="9587"/>
                    </a:lnTo>
                    <a:cubicBezTo>
                      <a:pt x="20618" y="9587"/>
                      <a:pt x="20618" y="12013"/>
                      <a:pt x="20618" y="12013"/>
                    </a:cubicBezTo>
                    <a:close/>
                    <a:moveTo>
                      <a:pt x="20880" y="8641"/>
                    </a:moveTo>
                    <a:lnTo>
                      <a:pt x="19841" y="8380"/>
                    </a:lnTo>
                    <a:cubicBezTo>
                      <a:pt x="19626" y="7580"/>
                      <a:pt x="19308" y="6822"/>
                      <a:pt x="18902" y="6122"/>
                    </a:cubicBezTo>
                    <a:lnTo>
                      <a:pt x="19455" y="5201"/>
                    </a:lnTo>
                    <a:cubicBezTo>
                      <a:pt x="19625" y="4871"/>
                      <a:pt x="19736" y="4463"/>
                      <a:pt x="19455" y="4182"/>
                    </a:cubicBezTo>
                    <a:lnTo>
                      <a:pt x="17419" y="2146"/>
                    </a:lnTo>
                    <a:cubicBezTo>
                      <a:pt x="17292" y="2018"/>
                      <a:pt x="17136" y="1968"/>
                      <a:pt x="16975" y="1968"/>
                    </a:cubicBezTo>
                    <a:cubicBezTo>
                      <a:pt x="16778" y="1968"/>
                      <a:pt x="16572" y="2043"/>
                      <a:pt x="16400" y="2146"/>
                    </a:cubicBezTo>
                    <a:lnTo>
                      <a:pt x="15473" y="2702"/>
                    </a:lnTo>
                    <a:cubicBezTo>
                      <a:pt x="14775" y="2298"/>
                      <a:pt x="14020" y="1982"/>
                      <a:pt x="13222" y="1768"/>
                    </a:cubicBezTo>
                    <a:lnTo>
                      <a:pt x="12960" y="720"/>
                    </a:lnTo>
                    <a:cubicBezTo>
                      <a:pt x="12848" y="367"/>
                      <a:pt x="12638" y="0"/>
                      <a:pt x="12240" y="0"/>
                    </a:cubicBezTo>
                    <a:lnTo>
                      <a:pt x="9360" y="0"/>
                    </a:lnTo>
                    <a:cubicBezTo>
                      <a:pt x="8962" y="0"/>
                      <a:pt x="8730" y="367"/>
                      <a:pt x="8640" y="720"/>
                    </a:cubicBezTo>
                    <a:lnTo>
                      <a:pt x="8378" y="1768"/>
                    </a:lnTo>
                    <a:cubicBezTo>
                      <a:pt x="7580" y="1982"/>
                      <a:pt x="6825" y="2298"/>
                      <a:pt x="6127" y="2702"/>
                    </a:cubicBezTo>
                    <a:lnTo>
                      <a:pt x="5200" y="2146"/>
                    </a:lnTo>
                    <a:cubicBezTo>
                      <a:pt x="5028" y="2043"/>
                      <a:pt x="4822" y="1968"/>
                      <a:pt x="4625" y="1968"/>
                    </a:cubicBezTo>
                    <a:cubicBezTo>
                      <a:pt x="4464" y="1968"/>
                      <a:pt x="4308" y="2018"/>
                      <a:pt x="4181" y="2146"/>
                    </a:cubicBezTo>
                    <a:lnTo>
                      <a:pt x="2145" y="4182"/>
                    </a:lnTo>
                    <a:cubicBezTo>
                      <a:pt x="1864" y="4463"/>
                      <a:pt x="1975" y="4871"/>
                      <a:pt x="2145" y="5201"/>
                    </a:cubicBezTo>
                    <a:lnTo>
                      <a:pt x="2698" y="6122"/>
                    </a:lnTo>
                    <a:cubicBezTo>
                      <a:pt x="2292" y="6822"/>
                      <a:pt x="1973" y="7580"/>
                      <a:pt x="1759" y="8380"/>
                    </a:cubicBezTo>
                    <a:lnTo>
                      <a:pt x="720" y="8641"/>
                    </a:lnTo>
                    <a:cubicBezTo>
                      <a:pt x="367" y="8730"/>
                      <a:pt x="0" y="8963"/>
                      <a:pt x="0" y="9361"/>
                    </a:cubicBezTo>
                    <a:lnTo>
                      <a:pt x="0" y="12240"/>
                    </a:lnTo>
                    <a:cubicBezTo>
                      <a:pt x="0" y="12638"/>
                      <a:pt x="367" y="12848"/>
                      <a:pt x="720" y="12960"/>
                    </a:cubicBezTo>
                    <a:lnTo>
                      <a:pt x="1759" y="13220"/>
                    </a:lnTo>
                    <a:cubicBezTo>
                      <a:pt x="1973" y="14021"/>
                      <a:pt x="2292" y="14778"/>
                      <a:pt x="2698" y="15479"/>
                    </a:cubicBezTo>
                    <a:lnTo>
                      <a:pt x="2145" y="16400"/>
                    </a:lnTo>
                    <a:cubicBezTo>
                      <a:pt x="1959" y="16714"/>
                      <a:pt x="1864" y="17138"/>
                      <a:pt x="2145" y="17419"/>
                    </a:cubicBezTo>
                    <a:lnTo>
                      <a:pt x="4181" y="19455"/>
                    </a:lnTo>
                    <a:cubicBezTo>
                      <a:pt x="4305" y="19579"/>
                      <a:pt x="4454" y="19627"/>
                      <a:pt x="4610" y="19627"/>
                    </a:cubicBezTo>
                    <a:cubicBezTo>
                      <a:pt x="4807" y="19627"/>
                      <a:pt x="5016" y="19550"/>
                      <a:pt x="5200" y="19455"/>
                    </a:cubicBezTo>
                    <a:lnTo>
                      <a:pt x="6127" y="18899"/>
                    </a:lnTo>
                    <a:cubicBezTo>
                      <a:pt x="6825" y="19303"/>
                      <a:pt x="7580" y="19619"/>
                      <a:pt x="8378" y="19832"/>
                    </a:cubicBezTo>
                    <a:lnTo>
                      <a:pt x="8640" y="20880"/>
                    </a:lnTo>
                    <a:cubicBezTo>
                      <a:pt x="8730" y="21233"/>
                      <a:pt x="8962" y="21600"/>
                      <a:pt x="9360" y="21600"/>
                    </a:cubicBezTo>
                    <a:lnTo>
                      <a:pt x="12240" y="21600"/>
                    </a:lnTo>
                    <a:cubicBezTo>
                      <a:pt x="12638" y="21600"/>
                      <a:pt x="12848" y="21233"/>
                      <a:pt x="12960" y="20880"/>
                    </a:cubicBezTo>
                    <a:lnTo>
                      <a:pt x="13222" y="19832"/>
                    </a:lnTo>
                    <a:cubicBezTo>
                      <a:pt x="14020" y="19619"/>
                      <a:pt x="14775" y="19303"/>
                      <a:pt x="15473" y="18899"/>
                    </a:cubicBezTo>
                    <a:lnTo>
                      <a:pt x="16400" y="19455"/>
                    </a:lnTo>
                    <a:cubicBezTo>
                      <a:pt x="16584" y="19550"/>
                      <a:pt x="16793" y="19627"/>
                      <a:pt x="16990" y="19627"/>
                    </a:cubicBezTo>
                    <a:cubicBezTo>
                      <a:pt x="17146" y="19627"/>
                      <a:pt x="17294" y="19579"/>
                      <a:pt x="17419" y="19455"/>
                    </a:cubicBezTo>
                    <a:lnTo>
                      <a:pt x="19455" y="17419"/>
                    </a:lnTo>
                    <a:cubicBezTo>
                      <a:pt x="19736" y="17138"/>
                      <a:pt x="19641" y="16714"/>
                      <a:pt x="19455" y="16400"/>
                    </a:cubicBezTo>
                    <a:lnTo>
                      <a:pt x="18902" y="15479"/>
                    </a:lnTo>
                    <a:cubicBezTo>
                      <a:pt x="19308" y="14778"/>
                      <a:pt x="19626" y="14021"/>
                      <a:pt x="19841" y="13220"/>
                    </a:cubicBezTo>
                    <a:lnTo>
                      <a:pt x="20880" y="12960"/>
                    </a:lnTo>
                    <a:cubicBezTo>
                      <a:pt x="21233" y="12848"/>
                      <a:pt x="21600" y="12638"/>
                      <a:pt x="21600" y="12240"/>
                    </a:cubicBezTo>
                    <a:lnTo>
                      <a:pt x="21600" y="9361"/>
                    </a:lnTo>
                    <a:cubicBezTo>
                      <a:pt x="21600" y="8963"/>
                      <a:pt x="21233" y="8730"/>
                      <a:pt x="20880" y="8641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92E49FF-7FC0-3CCA-EDD5-73F52CC3E76C}"/>
                </a:ext>
              </a:extLst>
            </p:cNvPr>
            <p:cNvSpPr txBox="1"/>
            <p:nvPr/>
          </p:nvSpPr>
          <p:spPr>
            <a:xfrm>
              <a:off x="3215680" y="1180510"/>
              <a:ext cx="1840162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Package of: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min 1 learning outcome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lesson plan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lesson content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min 1 activity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assessment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facilitation guide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01C08D-624D-8B19-600B-5A09739C160D}"/>
                </a:ext>
              </a:extLst>
            </p:cNvPr>
            <p:cNvSpPr txBox="1"/>
            <p:nvPr/>
          </p:nvSpPr>
          <p:spPr>
            <a:xfrm>
              <a:off x="1277935" y="5020741"/>
              <a:ext cx="186573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Know how to curate and share FAIR data 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Have legal IPR expertise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RDA min metadata schema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62C7CA-AE22-E981-F818-9E7E150D3ADB}"/>
                </a:ext>
              </a:extLst>
            </p:cNvPr>
            <p:cNvSpPr txBox="1"/>
            <p:nvPr/>
          </p:nvSpPr>
          <p:spPr>
            <a:xfrm>
              <a:off x="5125065" y="4941168"/>
              <a:ext cx="1979047" cy="1269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Focus on the learning outcomes that one wants to achieve. Work backward to the topics that need to be covered to achieve the learning objectives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8E31CC-9389-CB5A-2352-F53A4524A767}"/>
                </a:ext>
              </a:extLst>
            </p:cNvPr>
            <p:cNvSpPr txBox="1"/>
            <p:nvPr/>
          </p:nvSpPr>
          <p:spPr>
            <a:xfrm>
              <a:off x="7297199" y="1684566"/>
              <a:ext cx="1556052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Define: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Purpose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Target audience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Prerequisites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Scope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608935-C093-F4D5-32B1-CAA1099029A5}"/>
                </a:ext>
              </a:extLst>
            </p:cNvPr>
            <p:cNvSpPr txBox="1"/>
            <p:nvPr/>
          </p:nvSpPr>
          <p:spPr>
            <a:xfrm>
              <a:off x="8845199" y="5020741"/>
              <a:ext cx="2435377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Describe what new knowledge and skills will be obtained in a specific, measurable, attainable, relevant and time-bound (SMART) way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Use the Bloom’s Taxonomy</a:t>
              </a:r>
            </a:p>
          </p:txBody>
        </p:sp>
      </p:grpSp>
      <p:sp>
        <p:nvSpPr>
          <p:cNvPr id="18" name="Title 17">
            <a:extLst>
              <a:ext uri="{FF2B5EF4-FFF2-40B4-BE49-F238E27FC236}">
                <a16:creationId xmlns:a16="http://schemas.microsoft.com/office/drawing/2014/main" id="{19B309FD-7BA0-FC41-A8C6-A89861BC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325563"/>
          </a:xfrm>
        </p:spPr>
        <p:txBody>
          <a:bodyPr/>
          <a:lstStyle/>
          <a:p>
            <a:r>
              <a:rPr lang="en-GB" dirty="0"/>
              <a:t>1 - Prepare</a:t>
            </a:r>
          </a:p>
        </p:txBody>
      </p:sp>
      <p:sp>
        <p:nvSpPr>
          <p:cNvPr id="39" name="Shape 3675">
            <a:extLst>
              <a:ext uri="{FF2B5EF4-FFF2-40B4-BE49-F238E27FC236}">
                <a16:creationId xmlns:a16="http://schemas.microsoft.com/office/drawing/2014/main" id="{4F7F82BB-5AEB-C945-B3EF-2D76FE0CE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35760" y="5517232"/>
            <a:ext cx="394871" cy="323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70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70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70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70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70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70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70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70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ora" pitchFamily="2" charset="0"/>
            </a:endParaRPr>
          </a:p>
        </p:txBody>
      </p:sp>
      <p:sp>
        <p:nvSpPr>
          <p:cNvPr id="40" name="Google Shape;9301;p73">
            <a:extLst>
              <a:ext uri="{FF2B5EF4-FFF2-40B4-BE49-F238E27FC236}">
                <a16:creationId xmlns:a16="http://schemas.microsoft.com/office/drawing/2014/main" id="{F3A21D4F-FB6C-2844-951B-B670991B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81885" y="1628800"/>
            <a:ext cx="541707" cy="533133"/>
          </a:xfrm>
          <a:custGeom>
            <a:avLst/>
            <a:gdLst/>
            <a:ahLst/>
            <a:cxnLst/>
            <a:rect l="l" t="t" r="r" b="b"/>
            <a:pathLst>
              <a:path w="12005" h="11815" extrusionOk="0">
                <a:moveTo>
                  <a:pt x="6003" y="693"/>
                </a:moveTo>
                <a:cubicBezTo>
                  <a:pt x="6089" y="693"/>
                  <a:pt x="6176" y="725"/>
                  <a:pt x="6239" y="788"/>
                </a:cubicBezTo>
                <a:lnTo>
                  <a:pt x="8444" y="2993"/>
                </a:lnTo>
                <a:lnTo>
                  <a:pt x="7972" y="3466"/>
                </a:lnTo>
                <a:lnTo>
                  <a:pt x="7751" y="3214"/>
                </a:lnTo>
                <a:cubicBezTo>
                  <a:pt x="7562" y="3025"/>
                  <a:pt x="7279" y="2899"/>
                  <a:pt x="6995" y="2899"/>
                </a:cubicBezTo>
                <a:cubicBezTo>
                  <a:pt x="6711" y="2899"/>
                  <a:pt x="6459" y="3025"/>
                  <a:pt x="6239" y="3214"/>
                </a:cubicBezTo>
                <a:cubicBezTo>
                  <a:pt x="5861" y="3623"/>
                  <a:pt x="5861" y="4285"/>
                  <a:pt x="6239" y="4663"/>
                </a:cubicBezTo>
                <a:lnTo>
                  <a:pt x="6491" y="4915"/>
                </a:lnTo>
                <a:lnTo>
                  <a:pt x="6018" y="5388"/>
                </a:lnTo>
                <a:lnTo>
                  <a:pt x="5262" y="4631"/>
                </a:lnTo>
                <a:cubicBezTo>
                  <a:pt x="5199" y="4568"/>
                  <a:pt x="5113" y="4537"/>
                  <a:pt x="5026" y="4537"/>
                </a:cubicBezTo>
                <a:cubicBezTo>
                  <a:pt x="4939" y="4537"/>
                  <a:pt x="4853" y="4568"/>
                  <a:pt x="4790" y="4631"/>
                </a:cubicBezTo>
                <a:lnTo>
                  <a:pt x="4317" y="5104"/>
                </a:lnTo>
                <a:cubicBezTo>
                  <a:pt x="4254" y="5167"/>
                  <a:pt x="4167" y="5198"/>
                  <a:pt x="4081" y="5198"/>
                </a:cubicBezTo>
                <a:cubicBezTo>
                  <a:pt x="3994" y="5198"/>
                  <a:pt x="3907" y="5167"/>
                  <a:pt x="3844" y="5104"/>
                </a:cubicBezTo>
                <a:cubicBezTo>
                  <a:pt x="3718" y="4978"/>
                  <a:pt x="3718" y="4757"/>
                  <a:pt x="3844" y="4631"/>
                </a:cubicBezTo>
                <a:lnTo>
                  <a:pt x="4317" y="4159"/>
                </a:lnTo>
                <a:cubicBezTo>
                  <a:pt x="4443" y="4033"/>
                  <a:pt x="4443" y="3812"/>
                  <a:pt x="4317" y="3686"/>
                </a:cubicBezTo>
                <a:lnTo>
                  <a:pt x="3624" y="2993"/>
                </a:lnTo>
                <a:lnTo>
                  <a:pt x="5766" y="788"/>
                </a:lnTo>
                <a:cubicBezTo>
                  <a:pt x="5829" y="725"/>
                  <a:pt x="5916" y="693"/>
                  <a:pt x="6003" y="693"/>
                </a:cubicBezTo>
                <a:close/>
                <a:moveTo>
                  <a:pt x="3088" y="3466"/>
                </a:moveTo>
                <a:lnTo>
                  <a:pt x="3561" y="3938"/>
                </a:lnTo>
                <a:lnTo>
                  <a:pt x="3340" y="4159"/>
                </a:lnTo>
                <a:cubicBezTo>
                  <a:pt x="2931" y="4568"/>
                  <a:pt x="2931" y="5230"/>
                  <a:pt x="3340" y="5608"/>
                </a:cubicBezTo>
                <a:cubicBezTo>
                  <a:pt x="3529" y="5813"/>
                  <a:pt x="3797" y="5915"/>
                  <a:pt x="4065" y="5915"/>
                </a:cubicBezTo>
                <a:cubicBezTo>
                  <a:pt x="4333" y="5915"/>
                  <a:pt x="4601" y="5813"/>
                  <a:pt x="4790" y="5608"/>
                </a:cubicBezTo>
                <a:lnTo>
                  <a:pt x="5042" y="5388"/>
                </a:lnTo>
                <a:lnTo>
                  <a:pt x="5514" y="5860"/>
                </a:lnTo>
                <a:lnTo>
                  <a:pt x="4758" y="6616"/>
                </a:lnTo>
                <a:cubicBezTo>
                  <a:pt x="4632" y="6711"/>
                  <a:pt x="4632" y="6963"/>
                  <a:pt x="4758" y="7089"/>
                </a:cubicBezTo>
                <a:lnTo>
                  <a:pt x="5231" y="7561"/>
                </a:lnTo>
                <a:cubicBezTo>
                  <a:pt x="5357" y="7656"/>
                  <a:pt x="5357" y="7908"/>
                  <a:pt x="5231" y="8002"/>
                </a:cubicBezTo>
                <a:cubicBezTo>
                  <a:pt x="5168" y="8065"/>
                  <a:pt x="5081" y="8097"/>
                  <a:pt x="4994" y="8097"/>
                </a:cubicBezTo>
                <a:cubicBezTo>
                  <a:pt x="4908" y="8097"/>
                  <a:pt x="4821" y="8065"/>
                  <a:pt x="4758" y="8002"/>
                </a:cubicBezTo>
                <a:lnTo>
                  <a:pt x="4286" y="7561"/>
                </a:lnTo>
                <a:cubicBezTo>
                  <a:pt x="4223" y="7498"/>
                  <a:pt x="4136" y="7467"/>
                  <a:pt x="4049" y="7467"/>
                </a:cubicBezTo>
                <a:cubicBezTo>
                  <a:pt x="3963" y="7467"/>
                  <a:pt x="3876" y="7498"/>
                  <a:pt x="3813" y="7561"/>
                </a:cubicBezTo>
                <a:lnTo>
                  <a:pt x="3088" y="8254"/>
                </a:lnTo>
                <a:lnTo>
                  <a:pt x="883" y="6049"/>
                </a:lnTo>
                <a:cubicBezTo>
                  <a:pt x="789" y="6018"/>
                  <a:pt x="789" y="5829"/>
                  <a:pt x="883" y="5671"/>
                </a:cubicBezTo>
                <a:lnTo>
                  <a:pt x="3088" y="3466"/>
                </a:lnTo>
                <a:close/>
                <a:moveTo>
                  <a:pt x="8917" y="3529"/>
                </a:moveTo>
                <a:lnTo>
                  <a:pt x="11122" y="5671"/>
                </a:lnTo>
                <a:cubicBezTo>
                  <a:pt x="11248" y="5766"/>
                  <a:pt x="11248" y="6018"/>
                  <a:pt x="11122" y="6144"/>
                </a:cubicBezTo>
                <a:lnTo>
                  <a:pt x="8917" y="8349"/>
                </a:lnTo>
                <a:lnTo>
                  <a:pt x="8444" y="7876"/>
                </a:lnTo>
                <a:lnTo>
                  <a:pt x="8696" y="7624"/>
                </a:lnTo>
                <a:cubicBezTo>
                  <a:pt x="9074" y="7246"/>
                  <a:pt x="9074" y="6553"/>
                  <a:pt x="8696" y="6175"/>
                </a:cubicBezTo>
                <a:cubicBezTo>
                  <a:pt x="8491" y="5970"/>
                  <a:pt x="8224" y="5868"/>
                  <a:pt x="7956" y="5868"/>
                </a:cubicBezTo>
                <a:cubicBezTo>
                  <a:pt x="7688" y="5868"/>
                  <a:pt x="7420" y="5970"/>
                  <a:pt x="7216" y="6175"/>
                </a:cubicBezTo>
                <a:lnTo>
                  <a:pt x="6995" y="6396"/>
                </a:lnTo>
                <a:lnTo>
                  <a:pt x="6522" y="5923"/>
                </a:lnTo>
                <a:lnTo>
                  <a:pt x="7279" y="5198"/>
                </a:lnTo>
                <a:cubicBezTo>
                  <a:pt x="7373" y="5072"/>
                  <a:pt x="7373" y="4820"/>
                  <a:pt x="7279" y="4726"/>
                </a:cubicBezTo>
                <a:lnTo>
                  <a:pt x="6806" y="4222"/>
                </a:lnTo>
                <a:cubicBezTo>
                  <a:pt x="6680" y="4127"/>
                  <a:pt x="6680" y="3875"/>
                  <a:pt x="6806" y="3749"/>
                </a:cubicBezTo>
                <a:cubicBezTo>
                  <a:pt x="6869" y="3686"/>
                  <a:pt x="6963" y="3655"/>
                  <a:pt x="7026" y="3655"/>
                </a:cubicBezTo>
                <a:cubicBezTo>
                  <a:pt x="7121" y="3655"/>
                  <a:pt x="7216" y="3686"/>
                  <a:pt x="7279" y="3749"/>
                </a:cubicBezTo>
                <a:lnTo>
                  <a:pt x="7751" y="4222"/>
                </a:lnTo>
                <a:cubicBezTo>
                  <a:pt x="7798" y="4285"/>
                  <a:pt x="7885" y="4316"/>
                  <a:pt x="7976" y="4316"/>
                </a:cubicBezTo>
                <a:cubicBezTo>
                  <a:pt x="8066" y="4316"/>
                  <a:pt x="8161" y="4285"/>
                  <a:pt x="8224" y="4222"/>
                </a:cubicBezTo>
                <a:lnTo>
                  <a:pt x="8917" y="3529"/>
                </a:lnTo>
                <a:close/>
                <a:moveTo>
                  <a:pt x="5987" y="6396"/>
                </a:moveTo>
                <a:lnTo>
                  <a:pt x="6711" y="7152"/>
                </a:lnTo>
                <a:cubicBezTo>
                  <a:pt x="6774" y="7215"/>
                  <a:pt x="6869" y="7246"/>
                  <a:pt x="6960" y="7246"/>
                </a:cubicBezTo>
                <a:cubicBezTo>
                  <a:pt x="7050" y="7246"/>
                  <a:pt x="7137" y="7215"/>
                  <a:pt x="7184" y="7152"/>
                </a:cubicBezTo>
                <a:lnTo>
                  <a:pt x="7657" y="6679"/>
                </a:lnTo>
                <a:cubicBezTo>
                  <a:pt x="7720" y="6616"/>
                  <a:pt x="7814" y="6585"/>
                  <a:pt x="7905" y="6585"/>
                </a:cubicBezTo>
                <a:cubicBezTo>
                  <a:pt x="7995" y="6585"/>
                  <a:pt x="8082" y="6616"/>
                  <a:pt x="8129" y="6679"/>
                </a:cubicBezTo>
                <a:cubicBezTo>
                  <a:pt x="8255" y="6805"/>
                  <a:pt x="8255" y="7026"/>
                  <a:pt x="8129" y="7152"/>
                </a:cubicBezTo>
                <a:lnTo>
                  <a:pt x="7657" y="7624"/>
                </a:lnTo>
                <a:cubicBezTo>
                  <a:pt x="7562" y="7750"/>
                  <a:pt x="7562" y="7971"/>
                  <a:pt x="7657" y="8097"/>
                </a:cubicBezTo>
                <a:lnTo>
                  <a:pt x="8381" y="8822"/>
                </a:lnTo>
                <a:lnTo>
                  <a:pt x="6239" y="11027"/>
                </a:lnTo>
                <a:cubicBezTo>
                  <a:pt x="6192" y="11074"/>
                  <a:pt x="6105" y="11098"/>
                  <a:pt x="6014" y="11098"/>
                </a:cubicBezTo>
                <a:cubicBezTo>
                  <a:pt x="5924" y="11098"/>
                  <a:pt x="5829" y="11074"/>
                  <a:pt x="5766" y="11027"/>
                </a:cubicBezTo>
                <a:lnTo>
                  <a:pt x="3561" y="8822"/>
                </a:lnTo>
                <a:lnTo>
                  <a:pt x="4034" y="8349"/>
                </a:lnTo>
                <a:lnTo>
                  <a:pt x="4286" y="8570"/>
                </a:lnTo>
                <a:cubicBezTo>
                  <a:pt x="4475" y="8774"/>
                  <a:pt x="4742" y="8877"/>
                  <a:pt x="5010" y="8877"/>
                </a:cubicBezTo>
                <a:cubicBezTo>
                  <a:pt x="5278" y="8877"/>
                  <a:pt x="5546" y="8774"/>
                  <a:pt x="5735" y="8570"/>
                </a:cubicBezTo>
                <a:cubicBezTo>
                  <a:pt x="6144" y="8191"/>
                  <a:pt x="6144" y="7498"/>
                  <a:pt x="5735" y="7120"/>
                </a:cubicBezTo>
                <a:lnTo>
                  <a:pt x="5514" y="6868"/>
                </a:lnTo>
                <a:lnTo>
                  <a:pt x="5987" y="6396"/>
                </a:lnTo>
                <a:close/>
                <a:moveTo>
                  <a:pt x="5999" y="0"/>
                </a:moveTo>
                <a:cubicBezTo>
                  <a:pt x="5735" y="0"/>
                  <a:pt x="5467" y="95"/>
                  <a:pt x="5262" y="284"/>
                </a:cubicBezTo>
                <a:lnTo>
                  <a:pt x="379" y="5167"/>
                </a:lnTo>
                <a:cubicBezTo>
                  <a:pt x="1" y="5577"/>
                  <a:pt x="1" y="6238"/>
                  <a:pt x="379" y="6648"/>
                </a:cubicBezTo>
                <a:lnTo>
                  <a:pt x="5262" y="11531"/>
                </a:lnTo>
                <a:cubicBezTo>
                  <a:pt x="5467" y="11720"/>
                  <a:pt x="5735" y="11814"/>
                  <a:pt x="5999" y="11814"/>
                </a:cubicBezTo>
                <a:cubicBezTo>
                  <a:pt x="6262" y="11814"/>
                  <a:pt x="6522" y="11720"/>
                  <a:pt x="6711" y="11531"/>
                </a:cubicBezTo>
                <a:lnTo>
                  <a:pt x="11595" y="6648"/>
                </a:lnTo>
                <a:cubicBezTo>
                  <a:pt x="12004" y="6238"/>
                  <a:pt x="12004" y="5577"/>
                  <a:pt x="11595" y="5167"/>
                </a:cubicBezTo>
                <a:lnTo>
                  <a:pt x="6711" y="284"/>
                </a:lnTo>
                <a:cubicBezTo>
                  <a:pt x="6522" y="95"/>
                  <a:pt x="6262" y="0"/>
                  <a:pt x="599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316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80" descr="Get inspired with OER, EOSC repos, general repos and multimedia repos">
            <a:extLst>
              <a:ext uri="{FF2B5EF4-FFF2-40B4-BE49-F238E27FC236}">
                <a16:creationId xmlns:a16="http://schemas.microsoft.com/office/drawing/2014/main" id="{40B6208E-3C64-9A7A-D8D7-6DE6D35B0769}"/>
              </a:ext>
            </a:extLst>
          </p:cNvPr>
          <p:cNvGrpSpPr/>
          <p:nvPr/>
        </p:nvGrpSpPr>
        <p:grpSpPr>
          <a:xfrm>
            <a:off x="-25132" y="2332566"/>
            <a:ext cx="12217132" cy="3263900"/>
            <a:chOff x="0" y="1993900"/>
            <a:chExt cx="12217132" cy="3263900"/>
          </a:xfrm>
        </p:grpSpPr>
        <p:sp>
          <p:nvSpPr>
            <p:cNvPr id="119" name="Google Shape;397;p20">
              <a:extLst>
                <a:ext uri="{FF2B5EF4-FFF2-40B4-BE49-F238E27FC236}">
                  <a16:creationId xmlns:a16="http://schemas.microsoft.com/office/drawing/2014/main" id="{F6A340F3-637F-8481-606F-C0CD92CDEB82}"/>
                </a:ext>
              </a:extLst>
            </p:cNvPr>
            <p:cNvSpPr/>
            <p:nvPr/>
          </p:nvSpPr>
          <p:spPr>
            <a:xfrm>
              <a:off x="0" y="5111660"/>
              <a:ext cx="12217132" cy="27534"/>
            </a:xfrm>
            <a:custGeom>
              <a:avLst/>
              <a:gdLst/>
              <a:ahLst/>
              <a:cxnLst/>
              <a:rect l="l" t="t" r="r" b="b"/>
              <a:pathLst>
                <a:path w="285751" h="644" extrusionOk="0">
                  <a:moveTo>
                    <a:pt x="0" y="1"/>
                  </a:moveTo>
                  <a:lnTo>
                    <a:pt x="0" y="644"/>
                  </a:lnTo>
                  <a:lnTo>
                    <a:pt x="285750" y="644"/>
                  </a:lnTo>
                  <a:lnTo>
                    <a:pt x="285750" y="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Google Shape;399;p20">
              <a:extLst>
                <a:ext uri="{FF2B5EF4-FFF2-40B4-BE49-F238E27FC236}">
                  <a16:creationId xmlns:a16="http://schemas.microsoft.com/office/drawing/2014/main" id="{73C53330-EAA2-939E-94BF-046ECA3F1CB6}"/>
                </a:ext>
              </a:extLst>
            </p:cNvPr>
            <p:cNvSpPr/>
            <p:nvPr/>
          </p:nvSpPr>
          <p:spPr>
            <a:xfrm>
              <a:off x="853503" y="2339515"/>
              <a:ext cx="1777603" cy="2271887"/>
            </a:xfrm>
            <a:custGeom>
              <a:avLst/>
              <a:gdLst/>
              <a:ahLst/>
              <a:cxnLst/>
              <a:rect l="l" t="t" r="r" b="b"/>
              <a:pathLst>
                <a:path w="41577" h="53138" extrusionOk="0">
                  <a:moveTo>
                    <a:pt x="2334" y="0"/>
                  </a:moveTo>
                  <a:cubicBezTo>
                    <a:pt x="1048" y="0"/>
                    <a:pt x="0" y="1036"/>
                    <a:pt x="0" y="2322"/>
                  </a:cubicBezTo>
                  <a:lnTo>
                    <a:pt x="0" y="50804"/>
                  </a:lnTo>
                  <a:cubicBezTo>
                    <a:pt x="0" y="50899"/>
                    <a:pt x="12" y="50983"/>
                    <a:pt x="12" y="51066"/>
                  </a:cubicBezTo>
                  <a:cubicBezTo>
                    <a:pt x="36" y="51280"/>
                    <a:pt x="96" y="51495"/>
                    <a:pt x="179" y="51697"/>
                  </a:cubicBezTo>
                  <a:cubicBezTo>
                    <a:pt x="524" y="52543"/>
                    <a:pt x="1358" y="53138"/>
                    <a:pt x="2334" y="53138"/>
                  </a:cubicBezTo>
                  <a:lnTo>
                    <a:pt x="39255" y="53138"/>
                  </a:lnTo>
                  <a:cubicBezTo>
                    <a:pt x="40541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41" y="0"/>
                    <a:pt x="392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Google Shape;400;p20">
              <a:extLst>
                <a:ext uri="{FF2B5EF4-FFF2-40B4-BE49-F238E27FC236}">
                  <a16:creationId xmlns:a16="http://schemas.microsoft.com/office/drawing/2014/main" id="{C14A2D94-70E4-C615-6464-FA2BE46E4470}"/>
                </a:ext>
              </a:extLst>
            </p:cNvPr>
            <p:cNvSpPr/>
            <p:nvPr/>
          </p:nvSpPr>
          <p:spPr>
            <a:xfrm>
              <a:off x="853503" y="4466218"/>
              <a:ext cx="1777603" cy="145109"/>
            </a:xfrm>
            <a:custGeom>
              <a:avLst/>
              <a:gdLst/>
              <a:ahLst/>
              <a:cxnLst/>
              <a:rect l="l" t="t" r="r" b="b"/>
              <a:pathLst>
                <a:path w="41577" h="3394" extrusionOk="0">
                  <a:moveTo>
                    <a:pt x="0" y="1"/>
                  </a:moveTo>
                  <a:lnTo>
                    <a:pt x="0" y="1060"/>
                  </a:lnTo>
                  <a:cubicBezTo>
                    <a:pt x="0" y="1155"/>
                    <a:pt x="12" y="1239"/>
                    <a:pt x="12" y="1322"/>
                  </a:cubicBezTo>
                  <a:cubicBezTo>
                    <a:pt x="36" y="1536"/>
                    <a:pt x="96" y="1751"/>
                    <a:pt x="179" y="1953"/>
                  </a:cubicBezTo>
                  <a:cubicBezTo>
                    <a:pt x="524" y="2799"/>
                    <a:pt x="1358" y="3394"/>
                    <a:pt x="2334" y="3394"/>
                  </a:cubicBezTo>
                  <a:lnTo>
                    <a:pt x="39255" y="3394"/>
                  </a:lnTo>
                  <a:cubicBezTo>
                    <a:pt x="40541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41" y="2322"/>
                    <a:pt x="39255" y="2322"/>
                  </a:cubicBezTo>
                  <a:lnTo>
                    <a:pt x="2334" y="2322"/>
                  </a:lnTo>
                  <a:cubicBezTo>
                    <a:pt x="1358" y="2322"/>
                    <a:pt x="524" y="1727"/>
                    <a:pt x="179" y="882"/>
                  </a:cubicBezTo>
                  <a:cubicBezTo>
                    <a:pt x="96" y="691"/>
                    <a:pt x="36" y="477"/>
                    <a:pt x="12" y="263"/>
                  </a:cubicBezTo>
                  <a:cubicBezTo>
                    <a:pt x="12" y="167"/>
                    <a:pt x="0" y="84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Google Shape;401;p20">
              <a:extLst>
                <a:ext uri="{FF2B5EF4-FFF2-40B4-BE49-F238E27FC236}">
                  <a16:creationId xmlns:a16="http://schemas.microsoft.com/office/drawing/2014/main" id="{C8461427-5450-DE2C-C4BE-8940A9F60088}"/>
                </a:ext>
              </a:extLst>
            </p:cNvPr>
            <p:cNvSpPr/>
            <p:nvPr/>
          </p:nvSpPr>
          <p:spPr>
            <a:xfrm>
              <a:off x="853503" y="2294197"/>
              <a:ext cx="1225814" cy="631783"/>
            </a:xfrm>
            <a:custGeom>
              <a:avLst/>
              <a:gdLst/>
              <a:ahLst/>
              <a:cxnLst/>
              <a:rect l="l" t="t" r="r" b="b"/>
              <a:pathLst>
                <a:path w="28671" h="14777" extrusionOk="0">
                  <a:moveTo>
                    <a:pt x="84" y="1"/>
                  </a:moveTo>
                  <a:cubicBezTo>
                    <a:pt x="60" y="167"/>
                    <a:pt x="48" y="322"/>
                    <a:pt x="36" y="489"/>
                  </a:cubicBezTo>
                  <a:cubicBezTo>
                    <a:pt x="12" y="727"/>
                    <a:pt x="0" y="965"/>
                    <a:pt x="0" y="1203"/>
                  </a:cubicBezTo>
                  <a:lnTo>
                    <a:pt x="0" y="13693"/>
                  </a:lnTo>
                  <a:lnTo>
                    <a:pt x="0" y="13967"/>
                  </a:lnTo>
                  <a:cubicBezTo>
                    <a:pt x="0" y="13967"/>
                    <a:pt x="0" y="14550"/>
                    <a:pt x="0" y="14776"/>
                  </a:cubicBezTo>
                  <a:cubicBezTo>
                    <a:pt x="1286" y="9716"/>
                    <a:pt x="9561" y="8835"/>
                    <a:pt x="12680" y="8764"/>
                  </a:cubicBezTo>
                  <a:cubicBezTo>
                    <a:pt x="12930" y="8756"/>
                    <a:pt x="13149" y="8753"/>
                    <a:pt x="13329" y="8753"/>
                  </a:cubicBezTo>
                  <a:cubicBezTo>
                    <a:pt x="13689" y="8753"/>
                    <a:pt x="13895" y="8764"/>
                    <a:pt x="13895" y="8764"/>
                  </a:cubicBezTo>
                  <a:lnTo>
                    <a:pt x="21241" y="8764"/>
                  </a:lnTo>
                  <a:cubicBezTo>
                    <a:pt x="25265" y="8764"/>
                    <a:pt x="28623" y="5311"/>
                    <a:pt x="28671" y="977"/>
                  </a:cubicBezTo>
                  <a:cubicBezTo>
                    <a:pt x="28671" y="846"/>
                    <a:pt x="28671" y="715"/>
                    <a:pt x="28671" y="584"/>
                  </a:cubicBezTo>
                  <a:lnTo>
                    <a:pt x="28671" y="572"/>
                  </a:lnTo>
                  <a:cubicBezTo>
                    <a:pt x="28671" y="548"/>
                    <a:pt x="28671" y="513"/>
                    <a:pt x="28671" y="489"/>
                  </a:cubicBezTo>
                  <a:cubicBezTo>
                    <a:pt x="28659" y="394"/>
                    <a:pt x="28659" y="298"/>
                    <a:pt x="28647" y="215"/>
                  </a:cubicBezTo>
                  <a:cubicBezTo>
                    <a:pt x="28647" y="144"/>
                    <a:pt x="28635" y="72"/>
                    <a:pt x="2863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Google Shape;402;p20">
              <a:extLst>
                <a:ext uri="{FF2B5EF4-FFF2-40B4-BE49-F238E27FC236}">
                  <a16:creationId xmlns:a16="http://schemas.microsoft.com/office/drawing/2014/main" id="{DBEEEFAC-42FC-7D64-BAB2-C96105E46361}"/>
                </a:ext>
              </a:extLst>
            </p:cNvPr>
            <p:cNvSpPr/>
            <p:nvPr/>
          </p:nvSpPr>
          <p:spPr>
            <a:xfrm>
              <a:off x="852990" y="1993900"/>
              <a:ext cx="1226327" cy="896946"/>
            </a:xfrm>
            <a:custGeom>
              <a:avLst/>
              <a:gdLst/>
              <a:ahLst/>
              <a:cxnLst/>
              <a:rect l="l" t="t" r="r" b="b"/>
              <a:pathLst>
                <a:path w="28683" h="20979" extrusionOk="0">
                  <a:moveTo>
                    <a:pt x="7644" y="0"/>
                  </a:moveTo>
                  <a:cubicBezTo>
                    <a:pt x="3656" y="0"/>
                    <a:pt x="381" y="3060"/>
                    <a:pt x="48" y="6965"/>
                  </a:cubicBezTo>
                  <a:cubicBezTo>
                    <a:pt x="24" y="7179"/>
                    <a:pt x="12" y="7406"/>
                    <a:pt x="12" y="7632"/>
                  </a:cubicBezTo>
                  <a:lnTo>
                    <a:pt x="12" y="20717"/>
                  </a:lnTo>
                  <a:cubicBezTo>
                    <a:pt x="12" y="20800"/>
                    <a:pt x="0" y="20895"/>
                    <a:pt x="12" y="20979"/>
                  </a:cubicBezTo>
                  <a:cubicBezTo>
                    <a:pt x="417" y="15431"/>
                    <a:pt x="9371" y="14716"/>
                    <a:pt x="12692" y="14633"/>
                  </a:cubicBezTo>
                  <a:cubicBezTo>
                    <a:pt x="12942" y="14629"/>
                    <a:pt x="13161" y="14627"/>
                    <a:pt x="13341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18" y="14633"/>
                    <a:pt x="28528" y="11537"/>
                    <a:pt x="28683" y="7608"/>
                  </a:cubicBezTo>
                  <a:lnTo>
                    <a:pt x="28683" y="7596"/>
                  </a:lnTo>
                  <a:cubicBezTo>
                    <a:pt x="28683" y="7537"/>
                    <a:pt x="28683" y="7477"/>
                    <a:pt x="28683" y="7418"/>
                  </a:cubicBezTo>
                  <a:cubicBezTo>
                    <a:pt x="28683" y="7287"/>
                    <a:pt x="28683" y="7156"/>
                    <a:pt x="28683" y="7025"/>
                  </a:cubicBezTo>
                  <a:cubicBezTo>
                    <a:pt x="28683" y="7013"/>
                    <a:pt x="28683" y="6989"/>
                    <a:pt x="28683" y="6965"/>
                  </a:cubicBezTo>
                  <a:cubicBezTo>
                    <a:pt x="28492" y="3084"/>
                    <a:pt x="25289" y="0"/>
                    <a:pt x="21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228600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800" b="1" dirty="0">
                  <a:latin typeface="Lora" pitchFamily="2" charset="0"/>
                  <a:cs typeface="Arial" pitchFamily="34" charset="0"/>
                </a:rPr>
                <a:t>Get Inspired!</a:t>
              </a:r>
            </a:p>
          </p:txBody>
        </p:sp>
        <p:sp>
          <p:nvSpPr>
            <p:cNvPr id="170" name="Google Shape;403;p20">
              <a:extLst>
                <a:ext uri="{FF2B5EF4-FFF2-40B4-BE49-F238E27FC236}">
                  <a16:creationId xmlns:a16="http://schemas.microsoft.com/office/drawing/2014/main" id="{AB2D1B59-DCFE-9E2B-AE37-2FF8774F6ED2}"/>
                </a:ext>
              </a:extLst>
            </p:cNvPr>
            <p:cNvSpPr/>
            <p:nvPr/>
          </p:nvSpPr>
          <p:spPr>
            <a:xfrm>
              <a:off x="950724" y="4611279"/>
              <a:ext cx="1583669" cy="127836"/>
            </a:xfrm>
            <a:custGeom>
              <a:avLst/>
              <a:gdLst/>
              <a:ahLst/>
              <a:cxnLst/>
              <a:rect l="l" t="t" r="r" b="b"/>
              <a:pathLst>
                <a:path w="37041" h="2990" extrusionOk="0">
                  <a:moveTo>
                    <a:pt x="0" y="1"/>
                  </a:moveTo>
                  <a:cubicBezTo>
                    <a:pt x="0" y="1656"/>
                    <a:pt x="1334" y="2989"/>
                    <a:pt x="2989" y="2989"/>
                  </a:cubicBezTo>
                  <a:lnTo>
                    <a:pt x="34040" y="2989"/>
                  </a:lnTo>
                  <a:cubicBezTo>
                    <a:pt x="35695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Google Shape;404;p20">
              <a:extLst>
                <a:ext uri="{FF2B5EF4-FFF2-40B4-BE49-F238E27FC236}">
                  <a16:creationId xmlns:a16="http://schemas.microsoft.com/office/drawing/2014/main" id="{7DD3CF1A-039E-42F0-004D-86C786E42050}"/>
                </a:ext>
              </a:extLst>
            </p:cNvPr>
            <p:cNvSpPr/>
            <p:nvPr/>
          </p:nvSpPr>
          <p:spPr>
            <a:xfrm>
              <a:off x="1582446" y="4937569"/>
              <a:ext cx="319718" cy="320231"/>
            </a:xfrm>
            <a:custGeom>
              <a:avLst/>
              <a:gdLst/>
              <a:ahLst/>
              <a:cxnLst/>
              <a:rect l="l" t="t" r="r" b="b"/>
              <a:pathLst>
                <a:path w="7478" h="7490" extrusionOk="0">
                  <a:moveTo>
                    <a:pt x="3739" y="1"/>
                  </a:moveTo>
                  <a:cubicBezTo>
                    <a:pt x="1667" y="1"/>
                    <a:pt x="0" y="1680"/>
                    <a:pt x="0" y="3751"/>
                  </a:cubicBezTo>
                  <a:cubicBezTo>
                    <a:pt x="0" y="5811"/>
                    <a:pt x="1667" y="7490"/>
                    <a:pt x="3739" y="7490"/>
                  </a:cubicBezTo>
                  <a:cubicBezTo>
                    <a:pt x="5810" y="7490"/>
                    <a:pt x="7477" y="5811"/>
                    <a:pt x="7477" y="3751"/>
                  </a:cubicBezTo>
                  <a:cubicBezTo>
                    <a:pt x="7477" y="1680"/>
                    <a:pt x="5810" y="1"/>
                    <a:pt x="3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Google Shape;405;p20">
              <a:extLst>
                <a:ext uri="{FF2B5EF4-FFF2-40B4-BE49-F238E27FC236}">
                  <a16:creationId xmlns:a16="http://schemas.microsoft.com/office/drawing/2014/main" id="{879A8D8C-491B-2120-4CD5-904E359325F6}"/>
                </a:ext>
              </a:extLst>
            </p:cNvPr>
            <p:cNvSpPr/>
            <p:nvPr/>
          </p:nvSpPr>
          <p:spPr>
            <a:xfrm>
              <a:off x="1650598" y="4993063"/>
              <a:ext cx="208770" cy="209240"/>
            </a:xfrm>
            <a:custGeom>
              <a:avLst/>
              <a:gdLst/>
              <a:ahLst/>
              <a:cxnLst/>
              <a:rect l="l" t="t" r="r" b="b"/>
              <a:pathLst>
                <a:path w="4883" h="4894" extrusionOk="0">
                  <a:moveTo>
                    <a:pt x="2442" y="1"/>
                  </a:moveTo>
                  <a:cubicBezTo>
                    <a:pt x="1096" y="1"/>
                    <a:pt x="1" y="1096"/>
                    <a:pt x="1" y="2453"/>
                  </a:cubicBezTo>
                  <a:cubicBezTo>
                    <a:pt x="1" y="3799"/>
                    <a:pt x="1096" y="4894"/>
                    <a:pt x="2442" y="4894"/>
                  </a:cubicBezTo>
                  <a:cubicBezTo>
                    <a:pt x="3787" y="4894"/>
                    <a:pt x="4882" y="3799"/>
                    <a:pt x="4882" y="2453"/>
                  </a:cubicBezTo>
                  <a:cubicBezTo>
                    <a:pt x="4882" y="1096"/>
                    <a:pt x="3787" y="1"/>
                    <a:pt x="244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Google Shape;406;p20">
              <a:extLst>
                <a:ext uri="{FF2B5EF4-FFF2-40B4-BE49-F238E27FC236}">
                  <a16:creationId xmlns:a16="http://schemas.microsoft.com/office/drawing/2014/main" id="{EB089CAF-C286-EC62-E37F-2C590CD6E8D5}"/>
                </a:ext>
              </a:extLst>
            </p:cNvPr>
            <p:cNvSpPr/>
            <p:nvPr/>
          </p:nvSpPr>
          <p:spPr>
            <a:xfrm>
              <a:off x="1593134" y="4739067"/>
              <a:ext cx="298854" cy="287139"/>
            </a:xfrm>
            <a:custGeom>
              <a:avLst/>
              <a:gdLst/>
              <a:ahLst/>
              <a:cxnLst/>
              <a:rect l="l" t="t" r="r" b="b"/>
              <a:pathLst>
                <a:path w="6990" h="6716" extrusionOk="0">
                  <a:moveTo>
                    <a:pt x="0" y="0"/>
                  </a:moveTo>
                  <a:lnTo>
                    <a:pt x="3489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Google Shape;410;p20">
              <a:extLst>
                <a:ext uri="{FF2B5EF4-FFF2-40B4-BE49-F238E27FC236}">
                  <a16:creationId xmlns:a16="http://schemas.microsoft.com/office/drawing/2014/main" id="{9A3D5C17-FB8F-331D-3C30-F58D68DB9589}"/>
                </a:ext>
              </a:extLst>
            </p:cNvPr>
            <p:cNvSpPr/>
            <p:nvPr/>
          </p:nvSpPr>
          <p:spPr>
            <a:xfrm>
              <a:off x="3829101" y="4937569"/>
              <a:ext cx="320231" cy="320231"/>
            </a:xfrm>
            <a:custGeom>
              <a:avLst/>
              <a:gdLst/>
              <a:ahLst/>
              <a:cxnLst/>
              <a:rect l="l" t="t" r="r" b="b"/>
              <a:pathLst>
                <a:path w="7490" h="7490" extrusionOk="0">
                  <a:moveTo>
                    <a:pt x="3739" y="1"/>
                  </a:moveTo>
                  <a:cubicBezTo>
                    <a:pt x="1679" y="1"/>
                    <a:pt x="0" y="1680"/>
                    <a:pt x="0" y="3751"/>
                  </a:cubicBezTo>
                  <a:cubicBezTo>
                    <a:pt x="0" y="5811"/>
                    <a:pt x="1679" y="7490"/>
                    <a:pt x="3739" y="7490"/>
                  </a:cubicBezTo>
                  <a:cubicBezTo>
                    <a:pt x="5811" y="7490"/>
                    <a:pt x="7489" y="5811"/>
                    <a:pt x="7489" y="3751"/>
                  </a:cubicBezTo>
                  <a:cubicBezTo>
                    <a:pt x="7489" y="1680"/>
                    <a:pt x="5811" y="1"/>
                    <a:pt x="3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Google Shape;411;p20">
              <a:extLst>
                <a:ext uri="{FF2B5EF4-FFF2-40B4-BE49-F238E27FC236}">
                  <a16:creationId xmlns:a16="http://schemas.microsoft.com/office/drawing/2014/main" id="{8845CBA4-6936-2467-6BDA-9596B0CCED9D}"/>
                </a:ext>
              </a:extLst>
            </p:cNvPr>
            <p:cNvSpPr/>
            <p:nvPr/>
          </p:nvSpPr>
          <p:spPr>
            <a:xfrm>
              <a:off x="3884593" y="4993063"/>
              <a:ext cx="209240" cy="209240"/>
            </a:xfrm>
            <a:custGeom>
              <a:avLst/>
              <a:gdLst/>
              <a:ahLst/>
              <a:cxnLst/>
              <a:rect l="l" t="t" r="r" b="b"/>
              <a:pathLst>
                <a:path w="4894" h="4894" extrusionOk="0">
                  <a:moveTo>
                    <a:pt x="2441" y="1"/>
                  </a:moveTo>
                  <a:cubicBezTo>
                    <a:pt x="1096" y="1"/>
                    <a:pt x="0" y="1096"/>
                    <a:pt x="0" y="2453"/>
                  </a:cubicBezTo>
                  <a:cubicBezTo>
                    <a:pt x="0" y="3799"/>
                    <a:pt x="1096" y="4894"/>
                    <a:pt x="2441" y="4894"/>
                  </a:cubicBezTo>
                  <a:cubicBezTo>
                    <a:pt x="3798" y="4894"/>
                    <a:pt x="4894" y="3799"/>
                    <a:pt x="4894" y="2453"/>
                  </a:cubicBezTo>
                  <a:cubicBezTo>
                    <a:pt x="4894" y="1096"/>
                    <a:pt x="3798" y="1"/>
                    <a:pt x="244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Google Shape;412;p20">
              <a:extLst>
                <a:ext uri="{FF2B5EF4-FFF2-40B4-BE49-F238E27FC236}">
                  <a16:creationId xmlns:a16="http://schemas.microsoft.com/office/drawing/2014/main" id="{92D2B228-0CF8-A923-2368-828D122C7DF2}"/>
                </a:ext>
              </a:extLst>
            </p:cNvPr>
            <p:cNvSpPr/>
            <p:nvPr/>
          </p:nvSpPr>
          <p:spPr>
            <a:xfrm>
              <a:off x="3100158" y="2339515"/>
              <a:ext cx="1777646" cy="2271887"/>
            </a:xfrm>
            <a:custGeom>
              <a:avLst/>
              <a:gdLst/>
              <a:ahLst/>
              <a:cxnLst/>
              <a:rect l="l" t="t" r="r" b="b"/>
              <a:pathLst>
                <a:path w="41578" h="53138" extrusionOk="0">
                  <a:moveTo>
                    <a:pt x="2334" y="0"/>
                  </a:moveTo>
                  <a:cubicBezTo>
                    <a:pt x="1048" y="0"/>
                    <a:pt x="1" y="1036"/>
                    <a:pt x="1" y="2322"/>
                  </a:cubicBezTo>
                  <a:lnTo>
                    <a:pt x="1" y="50804"/>
                  </a:lnTo>
                  <a:cubicBezTo>
                    <a:pt x="1" y="50899"/>
                    <a:pt x="13" y="50983"/>
                    <a:pt x="24" y="51066"/>
                  </a:cubicBezTo>
                  <a:cubicBezTo>
                    <a:pt x="48" y="51280"/>
                    <a:pt x="96" y="51495"/>
                    <a:pt x="179" y="51697"/>
                  </a:cubicBezTo>
                  <a:cubicBezTo>
                    <a:pt x="524" y="52543"/>
                    <a:pt x="1358" y="53138"/>
                    <a:pt x="2334" y="53138"/>
                  </a:cubicBezTo>
                  <a:lnTo>
                    <a:pt x="39256" y="53138"/>
                  </a:lnTo>
                  <a:cubicBezTo>
                    <a:pt x="40541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41" y="0"/>
                    <a:pt x="3925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Google Shape;413;p20">
              <a:extLst>
                <a:ext uri="{FF2B5EF4-FFF2-40B4-BE49-F238E27FC236}">
                  <a16:creationId xmlns:a16="http://schemas.microsoft.com/office/drawing/2014/main" id="{5F8305FA-7668-4215-9B82-2D42CE8FEC8D}"/>
                </a:ext>
              </a:extLst>
            </p:cNvPr>
            <p:cNvSpPr/>
            <p:nvPr/>
          </p:nvSpPr>
          <p:spPr>
            <a:xfrm>
              <a:off x="3100158" y="4466218"/>
              <a:ext cx="1777646" cy="145109"/>
            </a:xfrm>
            <a:custGeom>
              <a:avLst/>
              <a:gdLst/>
              <a:ahLst/>
              <a:cxnLst/>
              <a:rect l="l" t="t" r="r" b="b"/>
              <a:pathLst>
                <a:path w="41578" h="3394" extrusionOk="0">
                  <a:moveTo>
                    <a:pt x="1" y="1"/>
                  </a:moveTo>
                  <a:lnTo>
                    <a:pt x="1" y="1060"/>
                  </a:lnTo>
                  <a:cubicBezTo>
                    <a:pt x="1" y="1155"/>
                    <a:pt x="13" y="1239"/>
                    <a:pt x="24" y="1322"/>
                  </a:cubicBezTo>
                  <a:cubicBezTo>
                    <a:pt x="48" y="1536"/>
                    <a:pt x="96" y="1751"/>
                    <a:pt x="179" y="1953"/>
                  </a:cubicBezTo>
                  <a:cubicBezTo>
                    <a:pt x="524" y="2799"/>
                    <a:pt x="1358" y="3394"/>
                    <a:pt x="2334" y="3394"/>
                  </a:cubicBezTo>
                  <a:lnTo>
                    <a:pt x="39256" y="3394"/>
                  </a:lnTo>
                  <a:cubicBezTo>
                    <a:pt x="40541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41" y="2322"/>
                    <a:pt x="39256" y="2322"/>
                  </a:cubicBezTo>
                  <a:lnTo>
                    <a:pt x="2334" y="2322"/>
                  </a:lnTo>
                  <a:cubicBezTo>
                    <a:pt x="1358" y="2322"/>
                    <a:pt x="524" y="1727"/>
                    <a:pt x="179" y="882"/>
                  </a:cubicBezTo>
                  <a:cubicBezTo>
                    <a:pt x="96" y="691"/>
                    <a:pt x="48" y="477"/>
                    <a:pt x="24" y="263"/>
                  </a:cubicBezTo>
                  <a:cubicBezTo>
                    <a:pt x="13" y="167"/>
                    <a:pt x="1" y="84"/>
                    <a:pt x="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Google Shape;414;p20">
              <a:extLst>
                <a:ext uri="{FF2B5EF4-FFF2-40B4-BE49-F238E27FC236}">
                  <a16:creationId xmlns:a16="http://schemas.microsoft.com/office/drawing/2014/main" id="{E91C47F5-AE89-0ED8-59A7-8F2E6DD16A93}"/>
                </a:ext>
              </a:extLst>
            </p:cNvPr>
            <p:cNvSpPr/>
            <p:nvPr/>
          </p:nvSpPr>
          <p:spPr>
            <a:xfrm>
              <a:off x="3100158" y="2294197"/>
              <a:ext cx="1226327" cy="631783"/>
            </a:xfrm>
            <a:custGeom>
              <a:avLst/>
              <a:gdLst/>
              <a:ahLst/>
              <a:cxnLst/>
              <a:rect l="l" t="t" r="r" b="b"/>
              <a:pathLst>
                <a:path w="28683" h="14777" extrusionOk="0">
                  <a:moveTo>
                    <a:pt x="84" y="1"/>
                  </a:moveTo>
                  <a:cubicBezTo>
                    <a:pt x="60" y="167"/>
                    <a:pt x="48" y="322"/>
                    <a:pt x="36" y="489"/>
                  </a:cubicBezTo>
                  <a:cubicBezTo>
                    <a:pt x="13" y="727"/>
                    <a:pt x="1" y="965"/>
                    <a:pt x="1" y="1203"/>
                  </a:cubicBezTo>
                  <a:lnTo>
                    <a:pt x="1" y="13693"/>
                  </a:lnTo>
                  <a:lnTo>
                    <a:pt x="1" y="13967"/>
                  </a:lnTo>
                  <a:cubicBezTo>
                    <a:pt x="1" y="13967"/>
                    <a:pt x="1" y="14550"/>
                    <a:pt x="1" y="14776"/>
                  </a:cubicBezTo>
                  <a:cubicBezTo>
                    <a:pt x="1298" y="9716"/>
                    <a:pt x="9561" y="8835"/>
                    <a:pt x="12681" y="8764"/>
                  </a:cubicBezTo>
                  <a:cubicBezTo>
                    <a:pt x="12935" y="8756"/>
                    <a:pt x="13156" y="8753"/>
                    <a:pt x="13337" y="8753"/>
                  </a:cubicBezTo>
                  <a:cubicBezTo>
                    <a:pt x="13701" y="8753"/>
                    <a:pt x="13907" y="8764"/>
                    <a:pt x="13907" y="8764"/>
                  </a:cubicBezTo>
                  <a:lnTo>
                    <a:pt x="21253" y="8764"/>
                  </a:lnTo>
                  <a:cubicBezTo>
                    <a:pt x="25278" y="8764"/>
                    <a:pt x="28623" y="5311"/>
                    <a:pt x="28671" y="977"/>
                  </a:cubicBezTo>
                  <a:cubicBezTo>
                    <a:pt x="28683" y="846"/>
                    <a:pt x="28683" y="715"/>
                    <a:pt x="28671" y="584"/>
                  </a:cubicBezTo>
                  <a:lnTo>
                    <a:pt x="28671" y="572"/>
                  </a:lnTo>
                  <a:cubicBezTo>
                    <a:pt x="28671" y="548"/>
                    <a:pt x="28671" y="513"/>
                    <a:pt x="28671" y="489"/>
                  </a:cubicBezTo>
                  <a:cubicBezTo>
                    <a:pt x="28671" y="394"/>
                    <a:pt x="28659" y="298"/>
                    <a:pt x="28647" y="215"/>
                  </a:cubicBezTo>
                  <a:cubicBezTo>
                    <a:pt x="28647" y="144"/>
                    <a:pt x="28635" y="72"/>
                    <a:pt x="2863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Google Shape;415;p20">
              <a:extLst>
                <a:ext uri="{FF2B5EF4-FFF2-40B4-BE49-F238E27FC236}">
                  <a16:creationId xmlns:a16="http://schemas.microsoft.com/office/drawing/2014/main" id="{F0BA32DD-6240-B488-BEAC-6EFD40FFA191}"/>
                </a:ext>
              </a:extLst>
            </p:cNvPr>
            <p:cNvSpPr/>
            <p:nvPr/>
          </p:nvSpPr>
          <p:spPr>
            <a:xfrm>
              <a:off x="3100158" y="1993900"/>
              <a:ext cx="1226327" cy="896946"/>
            </a:xfrm>
            <a:custGeom>
              <a:avLst/>
              <a:gdLst/>
              <a:ahLst/>
              <a:cxnLst/>
              <a:rect l="l" t="t" r="r" b="b"/>
              <a:pathLst>
                <a:path w="28683" h="20979" extrusionOk="0">
                  <a:moveTo>
                    <a:pt x="7633" y="0"/>
                  </a:moveTo>
                  <a:cubicBezTo>
                    <a:pt x="3644" y="0"/>
                    <a:pt x="370" y="3060"/>
                    <a:pt x="36" y="6965"/>
                  </a:cubicBezTo>
                  <a:cubicBezTo>
                    <a:pt x="13" y="7179"/>
                    <a:pt x="1" y="7406"/>
                    <a:pt x="1" y="7632"/>
                  </a:cubicBezTo>
                  <a:lnTo>
                    <a:pt x="1" y="20717"/>
                  </a:lnTo>
                  <a:cubicBezTo>
                    <a:pt x="1" y="20800"/>
                    <a:pt x="1" y="20895"/>
                    <a:pt x="1" y="20979"/>
                  </a:cubicBezTo>
                  <a:cubicBezTo>
                    <a:pt x="405" y="15431"/>
                    <a:pt x="9359" y="14716"/>
                    <a:pt x="12681" y="14633"/>
                  </a:cubicBezTo>
                  <a:cubicBezTo>
                    <a:pt x="12935" y="14629"/>
                    <a:pt x="13156" y="14627"/>
                    <a:pt x="13337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06" y="14633"/>
                    <a:pt x="28516" y="11537"/>
                    <a:pt x="28671" y="7608"/>
                  </a:cubicBezTo>
                  <a:lnTo>
                    <a:pt x="28671" y="7596"/>
                  </a:lnTo>
                  <a:cubicBezTo>
                    <a:pt x="28671" y="7537"/>
                    <a:pt x="28671" y="7477"/>
                    <a:pt x="28671" y="7418"/>
                  </a:cubicBezTo>
                  <a:cubicBezTo>
                    <a:pt x="28683" y="7287"/>
                    <a:pt x="28671" y="7156"/>
                    <a:pt x="28671" y="7025"/>
                  </a:cubicBezTo>
                  <a:cubicBezTo>
                    <a:pt x="28671" y="7013"/>
                    <a:pt x="28671" y="6989"/>
                    <a:pt x="28671" y="6965"/>
                  </a:cubicBezTo>
                  <a:cubicBezTo>
                    <a:pt x="28492" y="3084"/>
                    <a:pt x="25289" y="0"/>
                    <a:pt x="213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228600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800" b="1" dirty="0">
                  <a:latin typeface="Lora" pitchFamily="2" charset="0"/>
                  <a:cs typeface="Arial" pitchFamily="34" charset="0"/>
                </a:rPr>
                <a:t>OER</a:t>
              </a:r>
            </a:p>
          </p:txBody>
        </p:sp>
        <p:sp>
          <p:nvSpPr>
            <p:cNvPr id="162" name="Google Shape;416;p20">
              <a:extLst>
                <a:ext uri="{FF2B5EF4-FFF2-40B4-BE49-F238E27FC236}">
                  <a16:creationId xmlns:a16="http://schemas.microsoft.com/office/drawing/2014/main" id="{3F82E59A-1A49-785C-16EE-8FA7A2BC1379}"/>
                </a:ext>
              </a:extLst>
            </p:cNvPr>
            <p:cNvSpPr/>
            <p:nvPr/>
          </p:nvSpPr>
          <p:spPr>
            <a:xfrm>
              <a:off x="3197378" y="4611279"/>
              <a:ext cx="1583712" cy="127836"/>
            </a:xfrm>
            <a:custGeom>
              <a:avLst/>
              <a:gdLst/>
              <a:ahLst/>
              <a:cxnLst/>
              <a:rect l="l" t="t" r="r" b="b"/>
              <a:pathLst>
                <a:path w="37042" h="2990" extrusionOk="0">
                  <a:moveTo>
                    <a:pt x="1" y="1"/>
                  </a:moveTo>
                  <a:cubicBezTo>
                    <a:pt x="1" y="1656"/>
                    <a:pt x="1334" y="2989"/>
                    <a:pt x="2989" y="2989"/>
                  </a:cubicBezTo>
                  <a:lnTo>
                    <a:pt x="34041" y="2989"/>
                  </a:lnTo>
                  <a:cubicBezTo>
                    <a:pt x="35696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Google Shape;417;p20">
              <a:extLst>
                <a:ext uri="{FF2B5EF4-FFF2-40B4-BE49-F238E27FC236}">
                  <a16:creationId xmlns:a16="http://schemas.microsoft.com/office/drawing/2014/main" id="{4B4E65B7-749D-17E9-5B85-2607BB69A905}"/>
                </a:ext>
              </a:extLst>
            </p:cNvPr>
            <p:cNvSpPr/>
            <p:nvPr/>
          </p:nvSpPr>
          <p:spPr>
            <a:xfrm>
              <a:off x="3839788" y="4739067"/>
              <a:ext cx="298854" cy="287139"/>
            </a:xfrm>
            <a:custGeom>
              <a:avLst/>
              <a:gdLst/>
              <a:ahLst/>
              <a:cxnLst/>
              <a:rect l="l" t="t" r="r" b="b"/>
              <a:pathLst>
                <a:path w="6990" h="6716" extrusionOk="0">
                  <a:moveTo>
                    <a:pt x="0" y="0"/>
                  </a:moveTo>
                  <a:lnTo>
                    <a:pt x="3489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Google Shape;421;p20">
              <a:extLst>
                <a:ext uri="{FF2B5EF4-FFF2-40B4-BE49-F238E27FC236}">
                  <a16:creationId xmlns:a16="http://schemas.microsoft.com/office/drawing/2014/main" id="{43BABBD7-A68E-BCD2-F17F-E809308BDD3F}"/>
                </a:ext>
              </a:extLst>
            </p:cNvPr>
            <p:cNvSpPr/>
            <p:nvPr/>
          </p:nvSpPr>
          <p:spPr>
            <a:xfrm>
              <a:off x="5347309" y="2339515"/>
              <a:ext cx="1777645" cy="2271887"/>
            </a:xfrm>
            <a:custGeom>
              <a:avLst/>
              <a:gdLst/>
              <a:ahLst/>
              <a:cxnLst/>
              <a:rect l="l" t="t" r="r" b="b"/>
              <a:pathLst>
                <a:path w="41578" h="53138" extrusionOk="0">
                  <a:moveTo>
                    <a:pt x="2323" y="0"/>
                  </a:moveTo>
                  <a:cubicBezTo>
                    <a:pt x="1037" y="0"/>
                    <a:pt x="1" y="1036"/>
                    <a:pt x="1" y="2322"/>
                  </a:cubicBezTo>
                  <a:lnTo>
                    <a:pt x="1" y="50804"/>
                  </a:lnTo>
                  <a:cubicBezTo>
                    <a:pt x="1" y="50899"/>
                    <a:pt x="1" y="50983"/>
                    <a:pt x="13" y="51066"/>
                  </a:cubicBezTo>
                  <a:cubicBezTo>
                    <a:pt x="37" y="51280"/>
                    <a:pt x="84" y="51495"/>
                    <a:pt x="168" y="51697"/>
                  </a:cubicBezTo>
                  <a:cubicBezTo>
                    <a:pt x="525" y="52543"/>
                    <a:pt x="1346" y="53138"/>
                    <a:pt x="2323" y="53138"/>
                  </a:cubicBezTo>
                  <a:lnTo>
                    <a:pt x="39244" y="53138"/>
                  </a:lnTo>
                  <a:cubicBezTo>
                    <a:pt x="40530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30" y="0"/>
                    <a:pt x="3924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Google Shape;422;p20">
              <a:extLst>
                <a:ext uri="{FF2B5EF4-FFF2-40B4-BE49-F238E27FC236}">
                  <a16:creationId xmlns:a16="http://schemas.microsoft.com/office/drawing/2014/main" id="{E9D34153-3556-51F0-4E25-2E8E792A99F0}"/>
                </a:ext>
              </a:extLst>
            </p:cNvPr>
            <p:cNvSpPr/>
            <p:nvPr/>
          </p:nvSpPr>
          <p:spPr>
            <a:xfrm>
              <a:off x="5347309" y="4466218"/>
              <a:ext cx="1777645" cy="145109"/>
            </a:xfrm>
            <a:custGeom>
              <a:avLst/>
              <a:gdLst/>
              <a:ahLst/>
              <a:cxnLst/>
              <a:rect l="l" t="t" r="r" b="b"/>
              <a:pathLst>
                <a:path w="41578" h="3394" extrusionOk="0">
                  <a:moveTo>
                    <a:pt x="1" y="1"/>
                  </a:moveTo>
                  <a:lnTo>
                    <a:pt x="1" y="1060"/>
                  </a:lnTo>
                  <a:cubicBezTo>
                    <a:pt x="1" y="1155"/>
                    <a:pt x="1" y="1239"/>
                    <a:pt x="13" y="1322"/>
                  </a:cubicBezTo>
                  <a:cubicBezTo>
                    <a:pt x="37" y="1536"/>
                    <a:pt x="84" y="1751"/>
                    <a:pt x="168" y="1953"/>
                  </a:cubicBezTo>
                  <a:cubicBezTo>
                    <a:pt x="525" y="2799"/>
                    <a:pt x="1346" y="3394"/>
                    <a:pt x="2323" y="3394"/>
                  </a:cubicBezTo>
                  <a:lnTo>
                    <a:pt x="39244" y="3394"/>
                  </a:lnTo>
                  <a:cubicBezTo>
                    <a:pt x="40530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30" y="2322"/>
                    <a:pt x="39244" y="2322"/>
                  </a:cubicBezTo>
                  <a:lnTo>
                    <a:pt x="2323" y="2322"/>
                  </a:lnTo>
                  <a:cubicBezTo>
                    <a:pt x="1346" y="2322"/>
                    <a:pt x="525" y="1727"/>
                    <a:pt x="168" y="882"/>
                  </a:cubicBezTo>
                  <a:cubicBezTo>
                    <a:pt x="84" y="691"/>
                    <a:pt x="37" y="477"/>
                    <a:pt x="13" y="263"/>
                  </a:cubicBezTo>
                  <a:cubicBezTo>
                    <a:pt x="1" y="167"/>
                    <a:pt x="1" y="84"/>
                    <a:pt x="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Google Shape;423;p20">
              <a:extLst>
                <a:ext uri="{FF2B5EF4-FFF2-40B4-BE49-F238E27FC236}">
                  <a16:creationId xmlns:a16="http://schemas.microsoft.com/office/drawing/2014/main" id="{67B634D9-151C-E6C8-BCD1-30B0903993B8}"/>
                </a:ext>
              </a:extLst>
            </p:cNvPr>
            <p:cNvSpPr/>
            <p:nvPr/>
          </p:nvSpPr>
          <p:spPr>
            <a:xfrm>
              <a:off x="5347309" y="2294197"/>
              <a:ext cx="1225856" cy="631783"/>
            </a:xfrm>
            <a:custGeom>
              <a:avLst/>
              <a:gdLst/>
              <a:ahLst/>
              <a:cxnLst/>
              <a:rect l="l" t="t" r="r" b="b"/>
              <a:pathLst>
                <a:path w="28672" h="14777" extrusionOk="0">
                  <a:moveTo>
                    <a:pt x="72" y="1"/>
                  </a:moveTo>
                  <a:cubicBezTo>
                    <a:pt x="60" y="167"/>
                    <a:pt x="37" y="322"/>
                    <a:pt x="25" y="489"/>
                  </a:cubicBezTo>
                  <a:cubicBezTo>
                    <a:pt x="1" y="727"/>
                    <a:pt x="1" y="965"/>
                    <a:pt x="1" y="1203"/>
                  </a:cubicBezTo>
                  <a:lnTo>
                    <a:pt x="1" y="13693"/>
                  </a:lnTo>
                  <a:lnTo>
                    <a:pt x="1" y="13967"/>
                  </a:lnTo>
                  <a:cubicBezTo>
                    <a:pt x="1" y="13967"/>
                    <a:pt x="1" y="14550"/>
                    <a:pt x="1" y="14776"/>
                  </a:cubicBezTo>
                  <a:cubicBezTo>
                    <a:pt x="1287" y="9716"/>
                    <a:pt x="9550" y="8835"/>
                    <a:pt x="12669" y="8764"/>
                  </a:cubicBezTo>
                  <a:cubicBezTo>
                    <a:pt x="12923" y="8756"/>
                    <a:pt x="13144" y="8753"/>
                    <a:pt x="13326" y="8753"/>
                  </a:cubicBezTo>
                  <a:cubicBezTo>
                    <a:pt x="13689" y="8753"/>
                    <a:pt x="13895" y="8764"/>
                    <a:pt x="13895" y="8764"/>
                  </a:cubicBezTo>
                  <a:lnTo>
                    <a:pt x="21242" y="8764"/>
                  </a:lnTo>
                  <a:cubicBezTo>
                    <a:pt x="25266" y="8764"/>
                    <a:pt x="28612" y="5311"/>
                    <a:pt x="28671" y="977"/>
                  </a:cubicBezTo>
                  <a:cubicBezTo>
                    <a:pt x="28671" y="846"/>
                    <a:pt x="28671" y="715"/>
                    <a:pt x="28659" y="584"/>
                  </a:cubicBezTo>
                  <a:lnTo>
                    <a:pt x="28659" y="572"/>
                  </a:lnTo>
                  <a:cubicBezTo>
                    <a:pt x="28659" y="548"/>
                    <a:pt x="28659" y="513"/>
                    <a:pt x="28659" y="489"/>
                  </a:cubicBezTo>
                  <a:cubicBezTo>
                    <a:pt x="28659" y="394"/>
                    <a:pt x="28647" y="298"/>
                    <a:pt x="28647" y="215"/>
                  </a:cubicBezTo>
                  <a:cubicBezTo>
                    <a:pt x="28635" y="144"/>
                    <a:pt x="28635" y="72"/>
                    <a:pt x="28623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Google Shape;424;p20">
              <a:extLst>
                <a:ext uri="{FF2B5EF4-FFF2-40B4-BE49-F238E27FC236}">
                  <a16:creationId xmlns:a16="http://schemas.microsoft.com/office/drawing/2014/main" id="{E85EE4AD-F069-2097-9504-DEC3B18FF4BF}"/>
                </a:ext>
              </a:extLst>
            </p:cNvPr>
            <p:cNvSpPr/>
            <p:nvPr/>
          </p:nvSpPr>
          <p:spPr>
            <a:xfrm>
              <a:off x="5346796" y="1993900"/>
              <a:ext cx="1226369" cy="896946"/>
            </a:xfrm>
            <a:custGeom>
              <a:avLst/>
              <a:gdLst/>
              <a:ahLst/>
              <a:cxnLst/>
              <a:rect l="l" t="t" r="r" b="b"/>
              <a:pathLst>
                <a:path w="28684" h="20979" extrusionOk="0">
                  <a:moveTo>
                    <a:pt x="7633" y="0"/>
                  </a:moveTo>
                  <a:cubicBezTo>
                    <a:pt x="3644" y="0"/>
                    <a:pt x="370" y="3060"/>
                    <a:pt x="37" y="6965"/>
                  </a:cubicBezTo>
                  <a:cubicBezTo>
                    <a:pt x="13" y="7179"/>
                    <a:pt x="13" y="7406"/>
                    <a:pt x="13" y="7632"/>
                  </a:cubicBezTo>
                  <a:lnTo>
                    <a:pt x="13" y="20717"/>
                  </a:lnTo>
                  <a:cubicBezTo>
                    <a:pt x="13" y="20800"/>
                    <a:pt x="1" y="20895"/>
                    <a:pt x="13" y="20979"/>
                  </a:cubicBezTo>
                  <a:cubicBezTo>
                    <a:pt x="406" y="15431"/>
                    <a:pt x="9371" y="14716"/>
                    <a:pt x="12681" y="14633"/>
                  </a:cubicBezTo>
                  <a:cubicBezTo>
                    <a:pt x="12935" y="14629"/>
                    <a:pt x="13156" y="14627"/>
                    <a:pt x="13338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4" y="14633"/>
                  </a:lnTo>
                  <a:cubicBezTo>
                    <a:pt x="25218" y="14633"/>
                    <a:pt x="28528" y="11537"/>
                    <a:pt x="28671" y="7608"/>
                  </a:cubicBezTo>
                  <a:lnTo>
                    <a:pt x="28671" y="7596"/>
                  </a:lnTo>
                  <a:cubicBezTo>
                    <a:pt x="28683" y="7537"/>
                    <a:pt x="28683" y="7477"/>
                    <a:pt x="28683" y="7418"/>
                  </a:cubicBezTo>
                  <a:cubicBezTo>
                    <a:pt x="28683" y="7287"/>
                    <a:pt x="28683" y="7156"/>
                    <a:pt x="28671" y="7025"/>
                  </a:cubicBezTo>
                  <a:cubicBezTo>
                    <a:pt x="28671" y="7013"/>
                    <a:pt x="28671" y="6989"/>
                    <a:pt x="28671" y="6965"/>
                  </a:cubicBezTo>
                  <a:cubicBezTo>
                    <a:pt x="28493" y="3084"/>
                    <a:pt x="25290" y="0"/>
                    <a:pt x="213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228600" anchor="ctr" anchorCtr="0">
              <a:noAutofit/>
            </a:bodyPr>
            <a:lstStyle/>
            <a:p>
              <a:pPr algn="ctr">
                <a:buClr>
                  <a:prstClr val="black"/>
                </a:buClr>
                <a:buSzPts val="1100"/>
                <a:defRPr/>
              </a:pPr>
              <a:r>
                <a:rPr lang="en-US" altLang="ko-KR" sz="1800" b="1" dirty="0">
                  <a:latin typeface="Lora" pitchFamily="2" charset="0"/>
                  <a:cs typeface="Arial" pitchFamily="34" charset="0"/>
                </a:rPr>
                <a:t>EOSC</a:t>
              </a:r>
            </a:p>
          </p:txBody>
        </p:sp>
        <p:sp>
          <p:nvSpPr>
            <p:cNvPr id="150" name="Google Shape;425;p20">
              <a:extLst>
                <a:ext uri="{FF2B5EF4-FFF2-40B4-BE49-F238E27FC236}">
                  <a16:creationId xmlns:a16="http://schemas.microsoft.com/office/drawing/2014/main" id="{AFC0EB86-6A85-834A-D994-4C9125B72C87}"/>
                </a:ext>
              </a:extLst>
            </p:cNvPr>
            <p:cNvSpPr/>
            <p:nvPr/>
          </p:nvSpPr>
          <p:spPr>
            <a:xfrm>
              <a:off x="5444060" y="4611279"/>
              <a:ext cx="1583668" cy="127836"/>
            </a:xfrm>
            <a:custGeom>
              <a:avLst/>
              <a:gdLst/>
              <a:ahLst/>
              <a:cxnLst/>
              <a:rect l="l" t="t" r="r" b="b"/>
              <a:pathLst>
                <a:path w="37041" h="2990" extrusionOk="0">
                  <a:moveTo>
                    <a:pt x="0" y="1"/>
                  </a:moveTo>
                  <a:cubicBezTo>
                    <a:pt x="0" y="1656"/>
                    <a:pt x="1345" y="2989"/>
                    <a:pt x="3000" y="2989"/>
                  </a:cubicBezTo>
                  <a:lnTo>
                    <a:pt x="34052" y="2989"/>
                  </a:lnTo>
                  <a:cubicBezTo>
                    <a:pt x="35707" y="2989"/>
                    <a:pt x="37040" y="1656"/>
                    <a:pt x="3704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Google Shape;426;p20">
              <a:extLst>
                <a:ext uri="{FF2B5EF4-FFF2-40B4-BE49-F238E27FC236}">
                  <a16:creationId xmlns:a16="http://schemas.microsoft.com/office/drawing/2014/main" id="{3F1D8D20-BF5B-1F6A-F8FC-92F69F1689D9}"/>
                </a:ext>
              </a:extLst>
            </p:cNvPr>
            <p:cNvSpPr/>
            <p:nvPr/>
          </p:nvSpPr>
          <p:spPr>
            <a:xfrm>
              <a:off x="6075738" y="4937569"/>
              <a:ext cx="320231" cy="320231"/>
            </a:xfrm>
            <a:custGeom>
              <a:avLst/>
              <a:gdLst/>
              <a:ahLst/>
              <a:cxnLst/>
              <a:rect l="l" t="t" r="r" b="b"/>
              <a:pathLst>
                <a:path w="7490" h="7490" extrusionOk="0">
                  <a:moveTo>
                    <a:pt x="3751" y="1"/>
                  </a:moveTo>
                  <a:cubicBezTo>
                    <a:pt x="1679" y="1"/>
                    <a:pt x="1" y="1680"/>
                    <a:pt x="1" y="3751"/>
                  </a:cubicBezTo>
                  <a:cubicBezTo>
                    <a:pt x="1" y="5811"/>
                    <a:pt x="1679" y="7490"/>
                    <a:pt x="3751" y="7490"/>
                  </a:cubicBezTo>
                  <a:cubicBezTo>
                    <a:pt x="5811" y="7490"/>
                    <a:pt x="7490" y="5811"/>
                    <a:pt x="7490" y="3751"/>
                  </a:cubicBezTo>
                  <a:cubicBezTo>
                    <a:pt x="7490" y="1680"/>
                    <a:pt x="5811" y="1"/>
                    <a:pt x="3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Google Shape;427;p20">
              <a:extLst>
                <a:ext uri="{FF2B5EF4-FFF2-40B4-BE49-F238E27FC236}">
                  <a16:creationId xmlns:a16="http://schemas.microsoft.com/office/drawing/2014/main" id="{53599157-3059-B49C-97EC-AFA65F782A62}"/>
                </a:ext>
              </a:extLst>
            </p:cNvPr>
            <p:cNvSpPr/>
            <p:nvPr/>
          </p:nvSpPr>
          <p:spPr>
            <a:xfrm>
              <a:off x="6131232" y="4993063"/>
              <a:ext cx="209240" cy="209240"/>
            </a:xfrm>
            <a:custGeom>
              <a:avLst/>
              <a:gdLst/>
              <a:ahLst/>
              <a:cxnLst/>
              <a:rect l="l" t="t" r="r" b="b"/>
              <a:pathLst>
                <a:path w="4894" h="4894" extrusionOk="0">
                  <a:moveTo>
                    <a:pt x="2453" y="1"/>
                  </a:moveTo>
                  <a:cubicBezTo>
                    <a:pt x="1096" y="1"/>
                    <a:pt x="0" y="1096"/>
                    <a:pt x="0" y="2453"/>
                  </a:cubicBezTo>
                  <a:cubicBezTo>
                    <a:pt x="0" y="3799"/>
                    <a:pt x="1096" y="4894"/>
                    <a:pt x="2453" y="4894"/>
                  </a:cubicBezTo>
                  <a:cubicBezTo>
                    <a:pt x="3799" y="4894"/>
                    <a:pt x="4894" y="3799"/>
                    <a:pt x="4894" y="2453"/>
                  </a:cubicBezTo>
                  <a:cubicBezTo>
                    <a:pt x="4894" y="1096"/>
                    <a:pt x="3799" y="1"/>
                    <a:pt x="245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Google Shape;428;p20">
              <a:extLst>
                <a:ext uri="{FF2B5EF4-FFF2-40B4-BE49-F238E27FC236}">
                  <a16:creationId xmlns:a16="http://schemas.microsoft.com/office/drawing/2014/main" id="{528A080D-F2B3-74C2-7722-E3E9EEEFA3F5}"/>
                </a:ext>
              </a:extLst>
            </p:cNvPr>
            <p:cNvSpPr/>
            <p:nvPr/>
          </p:nvSpPr>
          <p:spPr>
            <a:xfrm>
              <a:off x="6086427" y="4739067"/>
              <a:ext cx="298854" cy="287139"/>
            </a:xfrm>
            <a:custGeom>
              <a:avLst/>
              <a:gdLst/>
              <a:ahLst/>
              <a:cxnLst/>
              <a:rect l="l" t="t" r="r" b="b"/>
              <a:pathLst>
                <a:path w="6990" h="6716" extrusionOk="0">
                  <a:moveTo>
                    <a:pt x="1" y="0"/>
                  </a:moveTo>
                  <a:lnTo>
                    <a:pt x="3501" y="6715"/>
                  </a:lnTo>
                  <a:lnTo>
                    <a:pt x="699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Google Shape;432;p20">
              <a:extLst>
                <a:ext uri="{FF2B5EF4-FFF2-40B4-BE49-F238E27FC236}">
                  <a16:creationId xmlns:a16="http://schemas.microsoft.com/office/drawing/2014/main" id="{A22B8D46-BA25-0C1B-3F6F-4B4DD90E785D}"/>
                </a:ext>
              </a:extLst>
            </p:cNvPr>
            <p:cNvSpPr/>
            <p:nvPr/>
          </p:nvSpPr>
          <p:spPr>
            <a:xfrm>
              <a:off x="8323371" y="4937569"/>
              <a:ext cx="319718" cy="320231"/>
            </a:xfrm>
            <a:custGeom>
              <a:avLst/>
              <a:gdLst/>
              <a:ahLst/>
              <a:cxnLst/>
              <a:rect l="l" t="t" r="r" b="b"/>
              <a:pathLst>
                <a:path w="7478" h="7490" extrusionOk="0">
                  <a:moveTo>
                    <a:pt x="3739" y="1"/>
                  </a:moveTo>
                  <a:cubicBezTo>
                    <a:pt x="1668" y="1"/>
                    <a:pt x="1" y="1680"/>
                    <a:pt x="1" y="3751"/>
                  </a:cubicBezTo>
                  <a:cubicBezTo>
                    <a:pt x="1" y="5811"/>
                    <a:pt x="1668" y="7490"/>
                    <a:pt x="3739" y="7490"/>
                  </a:cubicBezTo>
                  <a:cubicBezTo>
                    <a:pt x="5799" y="7490"/>
                    <a:pt x="7478" y="5811"/>
                    <a:pt x="7478" y="3751"/>
                  </a:cubicBezTo>
                  <a:cubicBezTo>
                    <a:pt x="7478" y="1680"/>
                    <a:pt x="5799" y="1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Google Shape;433;p20">
              <a:extLst>
                <a:ext uri="{FF2B5EF4-FFF2-40B4-BE49-F238E27FC236}">
                  <a16:creationId xmlns:a16="http://schemas.microsoft.com/office/drawing/2014/main" id="{71B61872-06DE-5F0E-A131-56A81760C98D}"/>
                </a:ext>
              </a:extLst>
            </p:cNvPr>
            <p:cNvSpPr/>
            <p:nvPr/>
          </p:nvSpPr>
          <p:spPr>
            <a:xfrm>
              <a:off x="8378865" y="4993063"/>
              <a:ext cx="208770" cy="209240"/>
            </a:xfrm>
            <a:custGeom>
              <a:avLst/>
              <a:gdLst/>
              <a:ahLst/>
              <a:cxnLst/>
              <a:rect l="l" t="t" r="r" b="b"/>
              <a:pathLst>
                <a:path w="4883" h="4894" extrusionOk="0">
                  <a:moveTo>
                    <a:pt x="2441" y="1"/>
                  </a:moveTo>
                  <a:cubicBezTo>
                    <a:pt x="1084" y="1"/>
                    <a:pt x="1" y="1096"/>
                    <a:pt x="1" y="2453"/>
                  </a:cubicBezTo>
                  <a:cubicBezTo>
                    <a:pt x="1" y="3799"/>
                    <a:pt x="1084" y="4894"/>
                    <a:pt x="2441" y="4894"/>
                  </a:cubicBezTo>
                  <a:cubicBezTo>
                    <a:pt x="3787" y="4894"/>
                    <a:pt x="4882" y="3799"/>
                    <a:pt x="4882" y="2453"/>
                  </a:cubicBezTo>
                  <a:cubicBezTo>
                    <a:pt x="4882" y="1096"/>
                    <a:pt x="3787" y="1"/>
                    <a:pt x="244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Google Shape;434;p20">
              <a:extLst>
                <a:ext uri="{FF2B5EF4-FFF2-40B4-BE49-F238E27FC236}">
                  <a16:creationId xmlns:a16="http://schemas.microsoft.com/office/drawing/2014/main" id="{B7801261-00FD-A7A1-9A33-33F3ECA0DA42}"/>
                </a:ext>
              </a:extLst>
            </p:cNvPr>
            <p:cNvSpPr/>
            <p:nvPr/>
          </p:nvSpPr>
          <p:spPr>
            <a:xfrm>
              <a:off x="7594472" y="2339515"/>
              <a:ext cx="1777602" cy="2271887"/>
            </a:xfrm>
            <a:custGeom>
              <a:avLst/>
              <a:gdLst/>
              <a:ahLst/>
              <a:cxnLst/>
              <a:rect l="l" t="t" r="r" b="b"/>
              <a:pathLst>
                <a:path w="41577" h="53138" extrusionOk="0">
                  <a:moveTo>
                    <a:pt x="2322" y="0"/>
                  </a:moveTo>
                  <a:cubicBezTo>
                    <a:pt x="1036" y="0"/>
                    <a:pt x="0" y="1036"/>
                    <a:pt x="0" y="2322"/>
                  </a:cubicBezTo>
                  <a:lnTo>
                    <a:pt x="0" y="50804"/>
                  </a:lnTo>
                  <a:cubicBezTo>
                    <a:pt x="0" y="50899"/>
                    <a:pt x="0" y="50983"/>
                    <a:pt x="12" y="51066"/>
                  </a:cubicBezTo>
                  <a:cubicBezTo>
                    <a:pt x="36" y="51280"/>
                    <a:pt x="95" y="51495"/>
                    <a:pt x="179" y="51697"/>
                  </a:cubicBezTo>
                  <a:cubicBezTo>
                    <a:pt x="524" y="52543"/>
                    <a:pt x="1357" y="53138"/>
                    <a:pt x="2322" y="53138"/>
                  </a:cubicBezTo>
                  <a:lnTo>
                    <a:pt x="39243" y="53138"/>
                  </a:lnTo>
                  <a:cubicBezTo>
                    <a:pt x="40529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29" y="0"/>
                    <a:pt x="39243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Google Shape;435;p20">
              <a:extLst>
                <a:ext uri="{FF2B5EF4-FFF2-40B4-BE49-F238E27FC236}">
                  <a16:creationId xmlns:a16="http://schemas.microsoft.com/office/drawing/2014/main" id="{01C3C1D3-9371-8C32-B5CF-1F68F5A2B6EC}"/>
                </a:ext>
              </a:extLst>
            </p:cNvPr>
            <p:cNvSpPr/>
            <p:nvPr/>
          </p:nvSpPr>
          <p:spPr>
            <a:xfrm>
              <a:off x="7594472" y="4466218"/>
              <a:ext cx="1777602" cy="145109"/>
            </a:xfrm>
            <a:custGeom>
              <a:avLst/>
              <a:gdLst/>
              <a:ahLst/>
              <a:cxnLst/>
              <a:rect l="l" t="t" r="r" b="b"/>
              <a:pathLst>
                <a:path w="41577" h="3394" extrusionOk="0">
                  <a:moveTo>
                    <a:pt x="0" y="1"/>
                  </a:moveTo>
                  <a:lnTo>
                    <a:pt x="0" y="1060"/>
                  </a:lnTo>
                  <a:cubicBezTo>
                    <a:pt x="0" y="1155"/>
                    <a:pt x="0" y="1239"/>
                    <a:pt x="12" y="1322"/>
                  </a:cubicBezTo>
                  <a:cubicBezTo>
                    <a:pt x="36" y="1536"/>
                    <a:pt x="95" y="1751"/>
                    <a:pt x="179" y="1953"/>
                  </a:cubicBezTo>
                  <a:cubicBezTo>
                    <a:pt x="524" y="2799"/>
                    <a:pt x="1357" y="3394"/>
                    <a:pt x="2322" y="3394"/>
                  </a:cubicBezTo>
                  <a:lnTo>
                    <a:pt x="39243" y="3394"/>
                  </a:lnTo>
                  <a:cubicBezTo>
                    <a:pt x="40529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29" y="2322"/>
                    <a:pt x="39243" y="2322"/>
                  </a:cubicBezTo>
                  <a:lnTo>
                    <a:pt x="2322" y="2322"/>
                  </a:lnTo>
                  <a:cubicBezTo>
                    <a:pt x="1357" y="2322"/>
                    <a:pt x="524" y="1727"/>
                    <a:pt x="179" y="882"/>
                  </a:cubicBezTo>
                  <a:cubicBezTo>
                    <a:pt x="95" y="691"/>
                    <a:pt x="36" y="477"/>
                    <a:pt x="12" y="263"/>
                  </a:cubicBezTo>
                  <a:cubicBezTo>
                    <a:pt x="0" y="167"/>
                    <a:pt x="0" y="84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Google Shape;436;p20">
              <a:extLst>
                <a:ext uri="{FF2B5EF4-FFF2-40B4-BE49-F238E27FC236}">
                  <a16:creationId xmlns:a16="http://schemas.microsoft.com/office/drawing/2014/main" id="{4FAA45D9-1E85-F6FC-BA91-67994E9E17D5}"/>
                </a:ext>
              </a:extLst>
            </p:cNvPr>
            <p:cNvSpPr/>
            <p:nvPr/>
          </p:nvSpPr>
          <p:spPr>
            <a:xfrm>
              <a:off x="7594472" y="2294197"/>
              <a:ext cx="1225813" cy="631783"/>
            </a:xfrm>
            <a:custGeom>
              <a:avLst/>
              <a:gdLst/>
              <a:ahLst/>
              <a:cxnLst/>
              <a:rect l="l" t="t" r="r" b="b"/>
              <a:pathLst>
                <a:path w="28671" h="14777" extrusionOk="0">
                  <a:moveTo>
                    <a:pt x="83" y="1"/>
                  </a:moveTo>
                  <a:cubicBezTo>
                    <a:pt x="60" y="167"/>
                    <a:pt x="36" y="322"/>
                    <a:pt x="24" y="489"/>
                  </a:cubicBezTo>
                  <a:cubicBezTo>
                    <a:pt x="12" y="727"/>
                    <a:pt x="0" y="965"/>
                    <a:pt x="0" y="1203"/>
                  </a:cubicBezTo>
                  <a:lnTo>
                    <a:pt x="0" y="13693"/>
                  </a:lnTo>
                  <a:lnTo>
                    <a:pt x="0" y="13967"/>
                  </a:lnTo>
                  <a:cubicBezTo>
                    <a:pt x="0" y="13967"/>
                    <a:pt x="0" y="14550"/>
                    <a:pt x="0" y="14776"/>
                  </a:cubicBezTo>
                  <a:cubicBezTo>
                    <a:pt x="1286" y="9716"/>
                    <a:pt x="9561" y="8835"/>
                    <a:pt x="12668" y="8764"/>
                  </a:cubicBezTo>
                  <a:cubicBezTo>
                    <a:pt x="12922" y="8756"/>
                    <a:pt x="13143" y="8753"/>
                    <a:pt x="13325" y="8753"/>
                  </a:cubicBezTo>
                  <a:cubicBezTo>
                    <a:pt x="13688" y="8753"/>
                    <a:pt x="13895" y="8764"/>
                    <a:pt x="13895" y="8764"/>
                  </a:cubicBezTo>
                  <a:lnTo>
                    <a:pt x="21241" y="8764"/>
                  </a:lnTo>
                  <a:cubicBezTo>
                    <a:pt x="25265" y="8764"/>
                    <a:pt x="28623" y="5311"/>
                    <a:pt x="28670" y="977"/>
                  </a:cubicBezTo>
                  <a:cubicBezTo>
                    <a:pt x="28670" y="846"/>
                    <a:pt x="28670" y="715"/>
                    <a:pt x="28670" y="584"/>
                  </a:cubicBezTo>
                  <a:lnTo>
                    <a:pt x="28670" y="572"/>
                  </a:lnTo>
                  <a:cubicBezTo>
                    <a:pt x="28670" y="548"/>
                    <a:pt x="28658" y="513"/>
                    <a:pt x="28658" y="489"/>
                  </a:cubicBezTo>
                  <a:cubicBezTo>
                    <a:pt x="28658" y="394"/>
                    <a:pt x="28658" y="298"/>
                    <a:pt x="28647" y="215"/>
                  </a:cubicBezTo>
                  <a:cubicBezTo>
                    <a:pt x="28635" y="144"/>
                    <a:pt x="28635" y="72"/>
                    <a:pt x="28623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Google Shape;437;p20">
              <a:extLst>
                <a:ext uri="{FF2B5EF4-FFF2-40B4-BE49-F238E27FC236}">
                  <a16:creationId xmlns:a16="http://schemas.microsoft.com/office/drawing/2014/main" id="{EF7A1274-732B-D655-6C72-9C0564291033}"/>
                </a:ext>
              </a:extLst>
            </p:cNvPr>
            <p:cNvSpPr/>
            <p:nvPr/>
          </p:nvSpPr>
          <p:spPr>
            <a:xfrm>
              <a:off x="7593959" y="1993900"/>
              <a:ext cx="1226326" cy="896946"/>
            </a:xfrm>
            <a:custGeom>
              <a:avLst/>
              <a:gdLst/>
              <a:ahLst/>
              <a:cxnLst/>
              <a:rect l="l" t="t" r="r" b="b"/>
              <a:pathLst>
                <a:path w="28683" h="20979" extrusionOk="0">
                  <a:moveTo>
                    <a:pt x="7644" y="0"/>
                  </a:moveTo>
                  <a:cubicBezTo>
                    <a:pt x="3644" y="0"/>
                    <a:pt x="369" y="3060"/>
                    <a:pt x="36" y="6965"/>
                  </a:cubicBezTo>
                  <a:cubicBezTo>
                    <a:pt x="24" y="7179"/>
                    <a:pt x="12" y="7406"/>
                    <a:pt x="12" y="7632"/>
                  </a:cubicBezTo>
                  <a:lnTo>
                    <a:pt x="12" y="20717"/>
                  </a:lnTo>
                  <a:cubicBezTo>
                    <a:pt x="12" y="20800"/>
                    <a:pt x="0" y="20895"/>
                    <a:pt x="12" y="20979"/>
                  </a:cubicBezTo>
                  <a:cubicBezTo>
                    <a:pt x="417" y="15431"/>
                    <a:pt x="9370" y="14716"/>
                    <a:pt x="12680" y="14633"/>
                  </a:cubicBezTo>
                  <a:cubicBezTo>
                    <a:pt x="12934" y="14629"/>
                    <a:pt x="13155" y="14627"/>
                    <a:pt x="13337" y="14627"/>
                  </a:cubicBezTo>
                  <a:cubicBezTo>
                    <a:pt x="13700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18" y="14633"/>
                    <a:pt x="28528" y="11537"/>
                    <a:pt x="28682" y="7608"/>
                  </a:cubicBezTo>
                  <a:lnTo>
                    <a:pt x="28682" y="7596"/>
                  </a:lnTo>
                  <a:cubicBezTo>
                    <a:pt x="28682" y="7537"/>
                    <a:pt x="28682" y="7477"/>
                    <a:pt x="28682" y="7418"/>
                  </a:cubicBezTo>
                  <a:cubicBezTo>
                    <a:pt x="28682" y="7287"/>
                    <a:pt x="28682" y="7156"/>
                    <a:pt x="28682" y="7025"/>
                  </a:cubicBezTo>
                  <a:cubicBezTo>
                    <a:pt x="28682" y="7013"/>
                    <a:pt x="28682" y="6989"/>
                    <a:pt x="28670" y="6965"/>
                  </a:cubicBezTo>
                  <a:cubicBezTo>
                    <a:pt x="28492" y="3084"/>
                    <a:pt x="25289" y="0"/>
                    <a:pt x="21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228600" anchor="ctr" anchorCtr="0">
              <a:noAutofit/>
            </a:bodyPr>
            <a:lstStyle/>
            <a:p>
              <a:pPr algn="ctr">
                <a:buClr>
                  <a:prstClr val="black"/>
                </a:buClr>
                <a:buSzPts val="1100"/>
                <a:defRPr/>
              </a:pPr>
              <a:r>
                <a:rPr lang="en-US" altLang="ko-KR" sz="1800" b="1" dirty="0">
                  <a:latin typeface="Lora" pitchFamily="2" charset="0"/>
                  <a:cs typeface="Arial" pitchFamily="34" charset="0"/>
                </a:rPr>
                <a:t>General</a:t>
              </a:r>
            </a:p>
          </p:txBody>
        </p:sp>
        <p:sp>
          <p:nvSpPr>
            <p:cNvPr id="142" name="Google Shape;438;p20">
              <a:extLst>
                <a:ext uri="{FF2B5EF4-FFF2-40B4-BE49-F238E27FC236}">
                  <a16:creationId xmlns:a16="http://schemas.microsoft.com/office/drawing/2014/main" id="{EC20D503-282A-5A92-A326-905EB5714216}"/>
                </a:ext>
              </a:extLst>
            </p:cNvPr>
            <p:cNvSpPr/>
            <p:nvPr/>
          </p:nvSpPr>
          <p:spPr>
            <a:xfrm>
              <a:off x="7691430" y="4611279"/>
              <a:ext cx="1583668" cy="127836"/>
            </a:xfrm>
            <a:custGeom>
              <a:avLst/>
              <a:gdLst/>
              <a:ahLst/>
              <a:cxnLst/>
              <a:rect l="l" t="t" r="r" b="b"/>
              <a:pathLst>
                <a:path w="37041" h="2990" extrusionOk="0">
                  <a:moveTo>
                    <a:pt x="0" y="1"/>
                  </a:moveTo>
                  <a:cubicBezTo>
                    <a:pt x="0" y="1656"/>
                    <a:pt x="1346" y="2989"/>
                    <a:pt x="3001" y="2989"/>
                  </a:cubicBezTo>
                  <a:lnTo>
                    <a:pt x="34052" y="2989"/>
                  </a:lnTo>
                  <a:cubicBezTo>
                    <a:pt x="35707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Google Shape;439;p20">
              <a:extLst>
                <a:ext uri="{FF2B5EF4-FFF2-40B4-BE49-F238E27FC236}">
                  <a16:creationId xmlns:a16="http://schemas.microsoft.com/office/drawing/2014/main" id="{E63A62E9-EA96-3B8E-026B-24CF078918BB}"/>
                </a:ext>
              </a:extLst>
            </p:cNvPr>
            <p:cNvSpPr/>
            <p:nvPr/>
          </p:nvSpPr>
          <p:spPr>
            <a:xfrm>
              <a:off x="8333590" y="4739067"/>
              <a:ext cx="298811" cy="287139"/>
            </a:xfrm>
            <a:custGeom>
              <a:avLst/>
              <a:gdLst/>
              <a:ahLst/>
              <a:cxnLst/>
              <a:rect l="l" t="t" r="r" b="b"/>
              <a:pathLst>
                <a:path w="6989" h="6716" extrusionOk="0">
                  <a:moveTo>
                    <a:pt x="0" y="0"/>
                  </a:moveTo>
                  <a:lnTo>
                    <a:pt x="3500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Google Shape;443;p20">
              <a:extLst>
                <a:ext uri="{FF2B5EF4-FFF2-40B4-BE49-F238E27FC236}">
                  <a16:creationId xmlns:a16="http://schemas.microsoft.com/office/drawing/2014/main" id="{B0264D97-3F3B-8973-13BB-31855F614FF6}"/>
                </a:ext>
              </a:extLst>
            </p:cNvPr>
            <p:cNvSpPr/>
            <p:nvPr/>
          </p:nvSpPr>
          <p:spPr>
            <a:xfrm>
              <a:off x="9841583" y="2339515"/>
              <a:ext cx="1777645" cy="2271887"/>
            </a:xfrm>
            <a:custGeom>
              <a:avLst/>
              <a:gdLst/>
              <a:ahLst/>
              <a:cxnLst/>
              <a:rect l="l" t="t" r="r" b="b"/>
              <a:pathLst>
                <a:path w="41578" h="53138" extrusionOk="0">
                  <a:moveTo>
                    <a:pt x="2322" y="0"/>
                  </a:moveTo>
                  <a:cubicBezTo>
                    <a:pt x="1048" y="0"/>
                    <a:pt x="0" y="1036"/>
                    <a:pt x="0" y="2322"/>
                  </a:cubicBezTo>
                  <a:lnTo>
                    <a:pt x="0" y="50804"/>
                  </a:lnTo>
                  <a:cubicBezTo>
                    <a:pt x="0" y="50899"/>
                    <a:pt x="0" y="50983"/>
                    <a:pt x="12" y="51066"/>
                  </a:cubicBezTo>
                  <a:cubicBezTo>
                    <a:pt x="36" y="51280"/>
                    <a:pt x="96" y="51495"/>
                    <a:pt x="179" y="51697"/>
                  </a:cubicBezTo>
                  <a:cubicBezTo>
                    <a:pt x="524" y="52543"/>
                    <a:pt x="1358" y="53138"/>
                    <a:pt x="2322" y="53138"/>
                  </a:cubicBezTo>
                  <a:lnTo>
                    <a:pt x="39255" y="53138"/>
                  </a:lnTo>
                  <a:cubicBezTo>
                    <a:pt x="40541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41" y="0"/>
                    <a:pt x="392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Google Shape;444;p20">
              <a:extLst>
                <a:ext uri="{FF2B5EF4-FFF2-40B4-BE49-F238E27FC236}">
                  <a16:creationId xmlns:a16="http://schemas.microsoft.com/office/drawing/2014/main" id="{84040EE1-0AAA-09BB-4554-1D0C4ABAA12C}"/>
                </a:ext>
              </a:extLst>
            </p:cNvPr>
            <p:cNvSpPr/>
            <p:nvPr/>
          </p:nvSpPr>
          <p:spPr>
            <a:xfrm>
              <a:off x="9841583" y="4466218"/>
              <a:ext cx="1777645" cy="145109"/>
            </a:xfrm>
            <a:custGeom>
              <a:avLst/>
              <a:gdLst/>
              <a:ahLst/>
              <a:cxnLst/>
              <a:rect l="l" t="t" r="r" b="b"/>
              <a:pathLst>
                <a:path w="41578" h="3394" extrusionOk="0">
                  <a:moveTo>
                    <a:pt x="0" y="1"/>
                  </a:moveTo>
                  <a:lnTo>
                    <a:pt x="0" y="1060"/>
                  </a:lnTo>
                  <a:cubicBezTo>
                    <a:pt x="0" y="1155"/>
                    <a:pt x="0" y="1239"/>
                    <a:pt x="12" y="1322"/>
                  </a:cubicBezTo>
                  <a:cubicBezTo>
                    <a:pt x="36" y="1536"/>
                    <a:pt x="96" y="1751"/>
                    <a:pt x="179" y="1953"/>
                  </a:cubicBezTo>
                  <a:cubicBezTo>
                    <a:pt x="524" y="2799"/>
                    <a:pt x="1358" y="3394"/>
                    <a:pt x="2322" y="3394"/>
                  </a:cubicBezTo>
                  <a:lnTo>
                    <a:pt x="39255" y="3394"/>
                  </a:lnTo>
                  <a:cubicBezTo>
                    <a:pt x="40541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41" y="2322"/>
                    <a:pt x="39255" y="2322"/>
                  </a:cubicBezTo>
                  <a:lnTo>
                    <a:pt x="2322" y="2322"/>
                  </a:lnTo>
                  <a:cubicBezTo>
                    <a:pt x="1358" y="2322"/>
                    <a:pt x="524" y="1727"/>
                    <a:pt x="179" y="882"/>
                  </a:cubicBezTo>
                  <a:cubicBezTo>
                    <a:pt x="96" y="691"/>
                    <a:pt x="36" y="477"/>
                    <a:pt x="12" y="263"/>
                  </a:cubicBezTo>
                  <a:cubicBezTo>
                    <a:pt x="0" y="167"/>
                    <a:pt x="0" y="84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Google Shape;445;p20">
              <a:extLst>
                <a:ext uri="{FF2B5EF4-FFF2-40B4-BE49-F238E27FC236}">
                  <a16:creationId xmlns:a16="http://schemas.microsoft.com/office/drawing/2014/main" id="{FF65E957-B9E8-9073-8A5C-C4F33F854325}"/>
                </a:ext>
              </a:extLst>
            </p:cNvPr>
            <p:cNvSpPr/>
            <p:nvPr/>
          </p:nvSpPr>
          <p:spPr>
            <a:xfrm>
              <a:off x="9841583" y="2294197"/>
              <a:ext cx="1225813" cy="631783"/>
            </a:xfrm>
            <a:custGeom>
              <a:avLst/>
              <a:gdLst/>
              <a:ahLst/>
              <a:cxnLst/>
              <a:rect l="l" t="t" r="r" b="b"/>
              <a:pathLst>
                <a:path w="28671" h="14777" extrusionOk="0">
                  <a:moveTo>
                    <a:pt x="84" y="1"/>
                  </a:moveTo>
                  <a:cubicBezTo>
                    <a:pt x="60" y="167"/>
                    <a:pt x="48" y="322"/>
                    <a:pt x="36" y="489"/>
                  </a:cubicBezTo>
                  <a:cubicBezTo>
                    <a:pt x="12" y="727"/>
                    <a:pt x="0" y="965"/>
                    <a:pt x="0" y="1203"/>
                  </a:cubicBezTo>
                  <a:lnTo>
                    <a:pt x="0" y="13693"/>
                  </a:lnTo>
                  <a:lnTo>
                    <a:pt x="0" y="13967"/>
                  </a:lnTo>
                  <a:cubicBezTo>
                    <a:pt x="0" y="13967"/>
                    <a:pt x="0" y="14550"/>
                    <a:pt x="0" y="14776"/>
                  </a:cubicBezTo>
                  <a:cubicBezTo>
                    <a:pt x="1286" y="9716"/>
                    <a:pt x="9561" y="8835"/>
                    <a:pt x="12681" y="8764"/>
                  </a:cubicBezTo>
                  <a:cubicBezTo>
                    <a:pt x="12931" y="8756"/>
                    <a:pt x="13149" y="8753"/>
                    <a:pt x="13329" y="8753"/>
                  </a:cubicBezTo>
                  <a:cubicBezTo>
                    <a:pt x="13689" y="8753"/>
                    <a:pt x="13895" y="8764"/>
                    <a:pt x="13895" y="8764"/>
                  </a:cubicBezTo>
                  <a:lnTo>
                    <a:pt x="21241" y="8764"/>
                  </a:lnTo>
                  <a:cubicBezTo>
                    <a:pt x="25266" y="8764"/>
                    <a:pt x="28623" y="5311"/>
                    <a:pt x="28671" y="977"/>
                  </a:cubicBezTo>
                  <a:cubicBezTo>
                    <a:pt x="28671" y="846"/>
                    <a:pt x="28671" y="715"/>
                    <a:pt x="28671" y="584"/>
                  </a:cubicBezTo>
                  <a:lnTo>
                    <a:pt x="28671" y="572"/>
                  </a:lnTo>
                  <a:cubicBezTo>
                    <a:pt x="28671" y="548"/>
                    <a:pt x="28671" y="513"/>
                    <a:pt x="28671" y="489"/>
                  </a:cubicBezTo>
                  <a:cubicBezTo>
                    <a:pt x="28659" y="394"/>
                    <a:pt x="28659" y="298"/>
                    <a:pt x="28647" y="215"/>
                  </a:cubicBezTo>
                  <a:cubicBezTo>
                    <a:pt x="28647" y="144"/>
                    <a:pt x="28635" y="72"/>
                    <a:pt x="2863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Google Shape;446;p20">
              <a:extLst>
                <a:ext uri="{FF2B5EF4-FFF2-40B4-BE49-F238E27FC236}">
                  <a16:creationId xmlns:a16="http://schemas.microsoft.com/office/drawing/2014/main" id="{E3400D42-1EEC-636F-7CBC-143182BB37FC}"/>
                </a:ext>
              </a:extLst>
            </p:cNvPr>
            <p:cNvSpPr/>
            <p:nvPr/>
          </p:nvSpPr>
          <p:spPr>
            <a:xfrm>
              <a:off x="9841070" y="1993900"/>
              <a:ext cx="1464638" cy="896946"/>
            </a:xfrm>
            <a:custGeom>
              <a:avLst/>
              <a:gdLst/>
              <a:ahLst/>
              <a:cxnLst/>
              <a:rect l="l" t="t" r="r" b="b"/>
              <a:pathLst>
                <a:path w="28683" h="20979" extrusionOk="0">
                  <a:moveTo>
                    <a:pt x="7644" y="0"/>
                  </a:moveTo>
                  <a:cubicBezTo>
                    <a:pt x="3656" y="0"/>
                    <a:pt x="382" y="3060"/>
                    <a:pt x="48" y="6965"/>
                  </a:cubicBezTo>
                  <a:cubicBezTo>
                    <a:pt x="24" y="7179"/>
                    <a:pt x="12" y="7406"/>
                    <a:pt x="12" y="7632"/>
                  </a:cubicBezTo>
                  <a:lnTo>
                    <a:pt x="12" y="20717"/>
                  </a:lnTo>
                  <a:cubicBezTo>
                    <a:pt x="12" y="20800"/>
                    <a:pt x="1" y="20895"/>
                    <a:pt x="12" y="20979"/>
                  </a:cubicBezTo>
                  <a:cubicBezTo>
                    <a:pt x="417" y="15431"/>
                    <a:pt x="9371" y="14716"/>
                    <a:pt x="12693" y="14633"/>
                  </a:cubicBezTo>
                  <a:cubicBezTo>
                    <a:pt x="12943" y="14629"/>
                    <a:pt x="13161" y="14627"/>
                    <a:pt x="13341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18" y="14633"/>
                    <a:pt x="28528" y="11537"/>
                    <a:pt x="28683" y="7608"/>
                  </a:cubicBezTo>
                  <a:lnTo>
                    <a:pt x="28683" y="7596"/>
                  </a:lnTo>
                  <a:cubicBezTo>
                    <a:pt x="28683" y="7537"/>
                    <a:pt x="28683" y="7477"/>
                    <a:pt x="28683" y="7418"/>
                  </a:cubicBezTo>
                  <a:cubicBezTo>
                    <a:pt x="28683" y="7287"/>
                    <a:pt x="28683" y="7156"/>
                    <a:pt x="28683" y="7025"/>
                  </a:cubicBezTo>
                  <a:cubicBezTo>
                    <a:pt x="28683" y="7013"/>
                    <a:pt x="28683" y="6989"/>
                    <a:pt x="28683" y="6965"/>
                  </a:cubicBezTo>
                  <a:cubicBezTo>
                    <a:pt x="28492" y="3084"/>
                    <a:pt x="25289" y="0"/>
                    <a:pt x="213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228600" anchor="ctr" anchorCtr="0">
              <a:noAutofit/>
            </a:bodyPr>
            <a:lstStyle/>
            <a:p>
              <a:pPr algn="ctr">
                <a:buClr>
                  <a:prstClr val="black"/>
                </a:buClr>
                <a:buSzPts val="1100"/>
                <a:defRPr/>
              </a:pPr>
              <a:r>
                <a:rPr lang="en-US" altLang="ko-KR" sz="1800" b="1" dirty="0">
                  <a:latin typeface="Lora" pitchFamily="2" charset="0"/>
                  <a:cs typeface="Arial" pitchFamily="34" charset="0"/>
                </a:rPr>
                <a:t>Multimedia</a:t>
              </a:r>
            </a:p>
          </p:txBody>
        </p:sp>
        <p:sp>
          <p:nvSpPr>
            <p:cNvPr id="130" name="Google Shape;447;p20">
              <a:extLst>
                <a:ext uri="{FF2B5EF4-FFF2-40B4-BE49-F238E27FC236}">
                  <a16:creationId xmlns:a16="http://schemas.microsoft.com/office/drawing/2014/main" id="{177C84C0-3A9D-893D-17DB-2B4A75207971}"/>
                </a:ext>
              </a:extLst>
            </p:cNvPr>
            <p:cNvSpPr/>
            <p:nvPr/>
          </p:nvSpPr>
          <p:spPr>
            <a:xfrm>
              <a:off x="9938804" y="4611279"/>
              <a:ext cx="1583668" cy="127836"/>
            </a:xfrm>
            <a:custGeom>
              <a:avLst/>
              <a:gdLst/>
              <a:ahLst/>
              <a:cxnLst/>
              <a:rect l="l" t="t" r="r" b="b"/>
              <a:pathLst>
                <a:path w="37041" h="2990" extrusionOk="0">
                  <a:moveTo>
                    <a:pt x="1" y="1"/>
                  </a:moveTo>
                  <a:cubicBezTo>
                    <a:pt x="1" y="1656"/>
                    <a:pt x="1334" y="2989"/>
                    <a:pt x="2989" y="2989"/>
                  </a:cubicBezTo>
                  <a:lnTo>
                    <a:pt x="34041" y="2989"/>
                  </a:lnTo>
                  <a:cubicBezTo>
                    <a:pt x="35695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Google Shape;448;p20">
              <a:extLst>
                <a:ext uri="{FF2B5EF4-FFF2-40B4-BE49-F238E27FC236}">
                  <a16:creationId xmlns:a16="http://schemas.microsoft.com/office/drawing/2014/main" id="{73004E57-3588-8A63-353A-5454E16FEE54}"/>
                </a:ext>
              </a:extLst>
            </p:cNvPr>
            <p:cNvSpPr/>
            <p:nvPr/>
          </p:nvSpPr>
          <p:spPr>
            <a:xfrm>
              <a:off x="10570525" y="4937569"/>
              <a:ext cx="319718" cy="320231"/>
            </a:xfrm>
            <a:custGeom>
              <a:avLst/>
              <a:gdLst/>
              <a:ahLst/>
              <a:cxnLst/>
              <a:rect l="l" t="t" r="r" b="b"/>
              <a:pathLst>
                <a:path w="7478" h="7490" extrusionOk="0">
                  <a:moveTo>
                    <a:pt x="3739" y="1"/>
                  </a:moveTo>
                  <a:cubicBezTo>
                    <a:pt x="1667" y="1"/>
                    <a:pt x="0" y="1680"/>
                    <a:pt x="0" y="3751"/>
                  </a:cubicBezTo>
                  <a:cubicBezTo>
                    <a:pt x="0" y="5811"/>
                    <a:pt x="1667" y="7490"/>
                    <a:pt x="3739" y="7490"/>
                  </a:cubicBezTo>
                  <a:cubicBezTo>
                    <a:pt x="5810" y="7490"/>
                    <a:pt x="7477" y="5811"/>
                    <a:pt x="7477" y="3751"/>
                  </a:cubicBezTo>
                  <a:cubicBezTo>
                    <a:pt x="7477" y="1680"/>
                    <a:pt x="5810" y="1"/>
                    <a:pt x="37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Google Shape;449;p20">
              <a:extLst>
                <a:ext uri="{FF2B5EF4-FFF2-40B4-BE49-F238E27FC236}">
                  <a16:creationId xmlns:a16="http://schemas.microsoft.com/office/drawing/2014/main" id="{515B766B-D574-6D27-0128-57FD149E11C5}"/>
                </a:ext>
              </a:extLst>
            </p:cNvPr>
            <p:cNvSpPr/>
            <p:nvPr/>
          </p:nvSpPr>
          <p:spPr>
            <a:xfrm>
              <a:off x="10625976" y="4993063"/>
              <a:ext cx="208770" cy="209240"/>
            </a:xfrm>
            <a:custGeom>
              <a:avLst/>
              <a:gdLst/>
              <a:ahLst/>
              <a:cxnLst/>
              <a:rect l="l" t="t" r="r" b="b"/>
              <a:pathLst>
                <a:path w="4883" h="4894" extrusionOk="0">
                  <a:moveTo>
                    <a:pt x="2442" y="1"/>
                  </a:moveTo>
                  <a:cubicBezTo>
                    <a:pt x="1096" y="1"/>
                    <a:pt x="1" y="1096"/>
                    <a:pt x="1" y="2453"/>
                  </a:cubicBezTo>
                  <a:cubicBezTo>
                    <a:pt x="1" y="3799"/>
                    <a:pt x="1096" y="4894"/>
                    <a:pt x="2442" y="4894"/>
                  </a:cubicBezTo>
                  <a:cubicBezTo>
                    <a:pt x="3787" y="4894"/>
                    <a:pt x="4883" y="3799"/>
                    <a:pt x="4883" y="2453"/>
                  </a:cubicBezTo>
                  <a:cubicBezTo>
                    <a:pt x="4883" y="1096"/>
                    <a:pt x="3787" y="1"/>
                    <a:pt x="244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Google Shape;450;p20">
              <a:extLst>
                <a:ext uri="{FF2B5EF4-FFF2-40B4-BE49-F238E27FC236}">
                  <a16:creationId xmlns:a16="http://schemas.microsoft.com/office/drawing/2014/main" id="{0A5ECE44-3D45-52A8-FB65-F3A0CE9C98AE}"/>
                </a:ext>
              </a:extLst>
            </p:cNvPr>
            <p:cNvSpPr/>
            <p:nvPr/>
          </p:nvSpPr>
          <p:spPr>
            <a:xfrm>
              <a:off x="10581214" y="4739067"/>
              <a:ext cx="298854" cy="287139"/>
            </a:xfrm>
            <a:custGeom>
              <a:avLst/>
              <a:gdLst/>
              <a:ahLst/>
              <a:cxnLst/>
              <a:rect l="l" t="t" r="r" b="b"/>
              <a:pathLst>
                <a:path w="6990" h="6716" extrusionOk="0">
                  <a:moveTo>
                    <a:pt x="0" y="0"/>
                  </a:moveTo>
                  <a:lnTo>
                    <a:pt x="3489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33DAFEF-D3B4-1A8D-0CC7-D86E2CE14B4A}"/>
                </a:ext>
              </a:extLst>
            </p:cNvPr>
            <p:cNvSpPr txBox="1"/>
            <p:nvPr/>
          </p:nvSpPr>
          <p:spPr>
            <a:xfrm>
              <a:off x="9874577" y="3137769"/>
              <a:ext cx="1711657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Provide for all learning modalities: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Read/write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Auditory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Visual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Kinesthetic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0EC55DA-EAD0-6523-A114-72344BBE924F}"/>
                </a:ext>
              </a:extLst>
            </p:cNvPr>
            <p:cNvSpPr txBox="1"/>
            <p:nvPr/>
          </p:nvSpPr>
          <p:spPr>
            <a:xfrm>
              <a:off x="7705247" y="2874310"/>
              <a:ext cx="1556052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  <a:hlinkClick r:id="rId3"/>
                </a:rPr>
                <a:t>Creative Commons Search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- content provided under a CC license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  <a:hlinkClick r:id="rId4"/>
                </a:rPr>
                <a:t>Zenodo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- a multi-disciplinary open repository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  <a:hlinkClick r:id="rId5"/>
                </a:rPr>
                <a:t>OSF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- a free, open platform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B77969C-84F8-317F-2A3B-97CF5825D4C2}"/>
                </a:ext>
              </a:extLst>
            </p:cNvPr>
            <p:cNvSpPr txBox="1"/>
            <p:nvPr/>
          </p:nvSpPr>
          <p:spPr>
            <a:xfrm>
              <a:off x="3210955" y="3137769"/>
              <a:ext cx="1556052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>
                  <a:hlinkClick r:id="rId6"/>
                </a:rPr>
                <a:t>DOAB</a:t>
              </a:r>
              <a:endParaRPr lang="en-GB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>
                  <a:hlinkClick r:id="rId7"/>
                </a:rPr>
                <a:t>MERLOT</a:t>
              </a:r>
              <a:endParaRPr lang="en-GB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>
                  <a:hlinkClick r:id="rId8"/>
                </a:rPr>
                <a:t>OASIS</a:t>
              </a:r>
              <a:endParaRPr lang="en-GB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>
                  <a:hlinkClick r:id="rId9"/>
                </a:rPr>
                <a:t>OER Commons</a:t>
              </a:r>
              <a:endParaRPr lang="en-GB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>
                  <a:hlinkClick r:id="rId10"/>
                </a:rPr>
                <a:t>OERTX</a:t>
              </a:r>
              <a:r>
                <a:rPr lang="en-GB" sz="1200" dirty="0">
                  <a:hlinkClick r:id="rId11"/>
                </a:rPr>
                <a:t> CORA</a:t>
              </a:r>
              <a:endParaRPr lang="en-GB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>
                  <a:hlinkClick r:id="rId12"/>
                </a:rPr>
                <a:t>GALILEO</a:t>
              </a:r>
              <a:endParaRPr lang="en-GB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>
                  <a:hlinkClick r:id="rId13"/>
                </a:rPr>
                <a:t>FORRT</a:t>
              </a:r>
              <a:endParaRPr lang="en-GB" sz="1200" dirty="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95ED86F2-850E-51AB-AC35-6F83A8011A2B}"/>
                </a:ext>
              </a:extLst>
            </p:cNvPr>
            <p:cNvSpPr txBox="1"/>
            <p:nvPr/>
          </p:nvSpPr>
          <p:spPr>
            <a:xfrm>
              <a:off x="5373835" y="2946318"/>
              <a:ext cx="1556052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>
                  <a:hlinkClick r:id="rId14"/>
                </a:rPr>
                <a:t>EOSC Training catalogue on the EOSC Marketplace</a:t>
              </a:r>
              <a:endParaRPr lang="en-GB" sz="1200" dirty="0"/>
            </a:p>
            <a:p>
              <a:endParaRPr lang="en-GB" sz="1200" dirty="0"/>
            </a:p>
            <a:p>
              <a:r>
                <a:rPr lang="en-GB" sz="1200" dirty="0"/>
                <a:t>Most EOSC projects have their own training catalogues and/or platforms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D6C8A0F9-5988-2415-6C10-2E998B78BEB9}"/>
                </a:ext>
              </a:extLst>
            </p:cNvPr>
            <p:cNvSpPr txBox="1"/>
            <p:nvPr/>
          </p:nvSpPr>
          <p:spPr>
            <a:xfrm>
              <a:off x="794769" y="3018326"/>
              <a:ext cx="1711657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/>
                <a:t>There is no one key to rule them all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/>
                <a:t>Discovery is a lengthy, windy process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/>
                <a:t>Closed learning resources have value too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B2F108-8F58-FB49-8F25-35E150CFDD7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/>
              <a:t>2 - Discover</a:t>
            </a:r>
          </a:p>
        </p:txBody>
      </p:sp>
    </p:spTree>
    <p:extLst>
      <p:ext uri="{BB962C8B-B14F-4D97-AF65-F5344CB8AC3E}">
        <p14:creationId xmlns:p14="http://schemas.microsoft.com/office/powerpoint/2010/main" val="291296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 descr="conceptualise, structure, then develop content, faciliation guide and feedback form">
            <a:extLst>
              <a:ext uri="{FF2B5EF4-FFF2-40B4-BE49-F238E27FC236}">
                <a16:creationId xmlns:a16="http://schemas.microsoft.com/office/drawing/2014/main" id="{50216A7D-C9F8-EC03-83D2-CE205E2C1ED8}"/>
              </a:ext>
            </a:extLst>
          </p:cNvPr>
          <p:cNvGrpSpPr/>
          <p:nvPr/>
        </p:nvGrpSpPr>
        <p:grpSpPr>
          <a:xfrm>
            <a:off x="354317" y="2060848"/>
            <a:ext cx="11483366" cy="4176464"/>
            <a:chOff x="354317" y="2060848"/>
            <a:chExt cx="11483366" cy="417646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1EACD5D-AD89-DE19-F089-E1C54E78AADA}"/>
                </a:ext>
              </a:extLst>
            </p:cNvPr>
            <p:cNvGrpSpPr/>
            <p:nvPr/>
          </p:nvGrpSpPr>
          <p:grpSpPr>
            <a:xfrm>
              <a:off x="354317" y="2247900"/>
              <a:ext cx="11483366" cy="2994788"/>
              <a:chOff x="593351" y="2691306"/>
              <a:chExt cx="7985525" cy="2082575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D124D4B-489D-6AC7-2F04-5AA82CA252FD}"/>
                  </a:ext>
                </a:extLst>
              </p:cNvPr>
              <p:cNvGrpSpPr/>
              <p:nvPr/>
            </p:nvGrpSpPr>
            <p:grpSpPr>
              <a:xfrm>
                <a:off x="593351" y="2691306"/>
                <a:ext cx="1363265" cy="1503928"/>
                <a:chOff x="768626" y="1785031"/>
                <a:chExt cx="1548540" cy="1708320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B833AB5C-4052-155E-84FD-3AD9DAD57AEF}"/>
                    </a:ext>
                  </a:extLst>
                </p:cNvPr>
                <p:cNvGrpSpPr/>
                <p:nvPr/>
              </p:nvGrpSpPr>
              <p:grpSpPr>
                <a:xfrm>
                  <a:off x="768626" y="1785031"/>
                  <a:ext cx="1548540" cy="1708320"/>
                  <a:chOff x="4678018" y="1785031"/>
                  <a:chExt cx="1548540" cy="1708320"/>
                </a:xfrm>
              </p:grpSpPr>
              <p:grpSp>
                <p:nvGrpSpPr>
                  <p:cNvPr id="76" name="Group 75">
                    <a:extLst>
                      <a:ext uri="{FF2B5EF4-FFF2-40B4-BE49-F238E27FC236}">
                        <a16:creationId xmlns:a16="http://schemas.microsoft.com/office/drawing/2014/main" id="{2C892CEA-DFD6-B77E-0F68-9568C18328CA}"/>
                      </a:ext>
                    </a:extLst>
                  </p:cNvPr>
                  <p:cNvGrpSpPr/>
                  <p:nvPr/>
                </p:nvGrpSpPr>
                <p:grpSpPr>
                  <a:xfrm>
                    <a:off x="4678018" y="1785031"/>
                    <a:ext cx="1548540" cy="1062714"/>
                    <a:chOff x="4863549" y="1917553"/>
                    <a:chExt cx="1548540" cy="1062714"/>
                  </a:xfrm>
                </p:grpSpPr>
                <p:sp>
                  <p:nvSpPr>
                    <p:cNvPr id="78" name="Isosceles Triangle 77">
                      <a:extLst>
                        <a:ext uri="{FF2B5EF4-FFF2-40B4-BE49-F238E27FC236}">
                          <a16:creationId xmlns:a16="http://schemas.microsoft.com/office/drawing/2014/main" id="{4FBEE489-F38B-5527-7F78-AAABC16BD3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3549" y="1917553"/>
                      <a:ext cx="1548540" cy="1062714"/>
                    </a:xfrm>
                    <a:prstGeom prst="triangl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79" name="Isosceles Triangle 78">
                      <a:extLst>
                        <a:ext uri="{FF2B5EF4-FFF2-40B4-BE49-F238E27FC236}">
                          <a16:creationId xmlns:a16="http://schemas.microsoft.com/office/drawing/2014/main" id="{2C09820F-71F6-C528-241F-D2CCED8901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4249" y="2167467"/>
                      <a:ext cx="1174588" cy="812800"/>
                    </a:xfrm>
                    <a:prstGeom prst="triangle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>
                        <a:latin typeface="Lora" pitchFamily="2" charset="0"/>
                      </a:endParaRPr>
                    </a:p>
                  </p:txBody>
                </p:sp>
              </p:grpSp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0FB58D71-EAA7-7850-C6C4-4CFA1353EAAD}"/>
                      </a:ext>
                    </a:extLst>
                  </p:cNvPr>
                  <p:cNvSpPr/>
                  <p:nvPr/>
                </p:nvSpPr>
                <p:spPr>
                  <a:xfrm>
                    <a:off x="4932683" y="2441345"/>
                    <a:ext cx="1052008" cy="1052006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Lora" pitchFamily="2" charset="0"/>
                    </a:endParaRPr>
                  </a:p>
                </p:txBody>
              </p:sp>
            </p:grp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C39CD40-016F-C69A-6099-11EE32D58214}"/>
                    </a:ext>
                  </a:extLst>
                </p:cNvPr>
                <p:cNvSpPr txBox="1"/>
                <p:nvPr/>
              </p:nvSpPr>
              <p:spPr>
                <a:xfrm>
                  <a:off x="1058965" y="2809323"/>
                  <a:ext cx="980661" cy="3160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  <a:cs typeface="Arial" pitchFamily="34" charset="0"/>
                    </a:rPr>
                    <a:t>Concept</a:t>
                  </a: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91400BC-3E37-5F6F-59FB-2BF360FF7FF0}"/>
                  </a:ext>
                </a:extLst>
              </p:cNvPr>
              <p:cNvGrpSpPr/>
              <p:nvPr/>
            </p:nvGrpSpPr>
            <p:grpSpPr>
              <a:xfrm>
                <a:off x="3904481" y="2691306"/>
                <a:ext cx="1363265" cy="1503928"/>
                <a:chOff x="768626" y="1785031"/>
                <a:chExt cx="1548540" cy="1708320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F14036B5-CD96-7516-1153-1186D965F233}"/>
                    </a:ext>
                  </a:extLst>
                </p:cNvPr>
                <p:cNvGrpSpPr/>
                <p:nvPr/>
              </p:nvGrpSpPr>
              <p:grpSpPr>
                <a:xfrm>
                  <a:off x="768626" y="1785031"/>
                  <a:ext cx="1548540" cy="1708320"/>
                  <a:chOff x="4678018" y="1785031"/>
                  <a:chExt cx="1548540" cy="1708320"/>
                </a:xfrm>
              </p:grpSpPr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B7400420-53D4-D6FC-867B-DB9AB8883E6A}"/>
                      </a:ext>
                    </a:extLst>
                  </p:cNvPr>
                  <p:cNvGrpSpPr/>
                  <p:nvPr/>
                </p:nvGrpSpPr>
                <p:grpSpPr>
                  <a:xfrm>
                    <a:off x="4678018" y="1785031"/>
                    <a:ext cx="1548540" cy="1062714"/>
                    <a:chOff x="4863549" y="1917553"/>
                    <a:chExt cx="1548540" cy="1062714"/>
                  </a:xfrm>
                </p:grpSpPr>
                <p:sp>
                  <p:nvSpPr>
                    <p:cNvPr id="68" name="Isosceles Triangle 67">
                      <a:extLst>
                        <a:ext uri="{FF2B5EF4-FFF2-40B4-BE49-F238E27FC236}">
                          <a16:creationId xmlns:a16="http://schemas.microsoft.com/office/drawing/2014/main" id="{BBACF6A1-9558-364A-21A5-2C86169ADB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3549" y="1917553"/>
                      <a:ext cx="1548540" cy="1062714"/>
                    </a:xfrm>
                    <a:prstGeom prst="triangle">
                      <a:avLst/>
                    </a:prstGeom>
                    <a:solidFill>
                      <a:schemeClr val="accent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69" name="Isosceles Triangle 68">
                      <a:extLst>
                        <a:ext uri="{FF2B5EF4-FFF2-40B4-BE49-F238E27FC236}">
                          <a16:creationId xmlns:a16="http://schemas.microsoft.com/office/drawing/2014/main" id="{57E13145-378E-CEAA-634E-159CC4C00B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4249" y="2167467"/>
                      <a:ext cx="1174588" cy="812800"/>
                    </a:xfrm>
                    <a:prstGeom prst="triangle">
                      <a:avLst/>
                    </a:prstGeom>
                    <a:solidFill>
                      <a:schemeClr val="accent3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>
                        <a:latin typeface="Lora" pitchFamily="2" charset="0"/>
                      </a:endParaRPr>
                    </a:p>
                  </p:txBody>
                </p:sp>
              </p:grpSp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0555B79F-6192-2CFC-5723-4D483BE895C2}"/>
                      </a:ext>
                    </a:extLst>
                  </p:cNvPr>
                  <p:cNvSpPr/>
                  <p:nvPr/>
                </p:nvSpPr>
                <p:spPr>
                  <a:xfrm>
                    <a:off x="4932683" y="2441345"/>
                    <a:ext cx="1052008" cy="1052006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Lora" pitchFamily="2" charset="0"/>
                    </a:endParaRPr>
                  </a:p>
                </p:txBody>
              </p:sp>
            </p:grp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7A7AD01-CB10-D660-07A1-8351659FA17C}"/>
                    </a:ext>
                  </a:extLst>
                </p:cNvPr>
                <p:cNvSpPr txBox="1"/>
                <p:nvPr/>
              </p:nvSpPr>
              <p:spPr>
                <a:xfrm>
                  <a:off x="1058964" y="2809323"/>
                  <a:ext cx="980661" cy="3160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  <a:cs typeface="Arial" pitchFamily="34" charset="0"/>
                    </a:rPr>
                    <a:t>Develop</a:t>
                  </a: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7DFBBF5E-594B-1AA7-9B1F-3CAA4E27578E}"/>
                  </a:ext>
                </a:extLst>
              </p:cNvPr>
              <p:cNvGrpSpPr/>
              <p:nvPr/>
            </p:nvGrpSpPr>
            <p:grpSpPr>
              <a:xfrm>
                <a:off x="7215611" y="2691306"/>
                <a:ext cx="1363265" cy="1503928"/>
                <a:chOff x="768626" y="1785031"/>
                <a:chExt cx="1548540" cy="1708320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F532D3F9-0002-AD5E-8F37-E137F09E7AF2}"/>
                    </a:ext>
                  </a:extLst>
                </p:cNvPr>
                <p:cNvGrpSpPr/>
                <p:nvPr/>
              </p:nvGrpSpPr>
              <p:grpSpPr>
                <a:xfrm>
                  <a:off x="768626" y="1785031"/>
                  <a:ext cx="1548540" cy="1708320"/>
                  <a:chOff x="4678018" y="1785031"/>
                  <a:chExt cx="1548540" cy="1708320"/>
                </a:xfrm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D4254F52-9892-0D5B-C3F9-4A9E8D509203}"/>
                      </a:ext>
                    </a:extLst>
                  </p:cNvPr>
                  <p:cNvGrpSpPr/>
                  <p:nvPr/>
                </p:nvGrpSpPr>
                <p:grpSpPr>
                  <a:xfrm>
                    <a:off x="4678018" y="1785031"/>
                    <a:ext cx="1548540" cy="1062714"/>
                    <a:chOff x="4863549" y="1917553"/>
                    <a:chExt cx="1548540" cy="1062714"/>
                  </a:xfrm>
                </p:grpSpPr>
                <p:sp>
                  <p:nvSpPr>
                    <p:cNvPr id="58" name="Isosceles Triangle 57">
                      <a:extLst>
                        <a:ext uri="{FF2B5EF4-FFF2-40B4-BE49-F238E27FC236}">
                          <a16:creationId xmlns:a16="http://schemas.microsoft.com/office/drawing/2014/main" id="{4E0AC17A-80B4-108A-9185-00E16FC7A8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3549" y="1917553"/>
                      <a:ext cx="1548540" cy="1062714"/>
                    </a:xfrm>
                    <a:prstGeom prst="triangl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59" name="Isosceles Triangle 58">
                      <a:extLst>
                        <a:ext uri="{FF2B5EF4-FFF2-40B4-BE49-F238E27FC236}">
                          <a16:creationId xmlns:a16="http://schemas.microsoft.com/office/drawing/2014/main" id="{B60AABD7-A946-DDAC-E171-F692305C88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4249" y="2167467"/>
                      <a:ext cx="1174588" cy="812800"/>
                    </a:xfrm>
                    <a:prstGeom prst="triangl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>
                        <a:latin typeface="Lora" pitchFamily="2" charset="0"/>
                      </a:endParaRPr>
                    </a:p>
                  </p:txBody>
                </p:sp>
              </p:grp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9CB1C9CE-5CB8-E7D0-ADDE-9F63453D9527}"/>
                      </a:ext>
                    </a:extLst>
                  </p:cNvPr>
                  <p:cNvSpPr/>
                  <p:nvPr/>
                </p:nvSpPr>
                <p:spPr>
                  <a:xfrm>
                    <a:off x="4932683" y="2441345"/>
                    <a:ext cx="1052008" cy="1052006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Lora" pitchFamily="2" charset="0"/>
                    </a:endParaRPr>
                  </a:p>
                </p:txBody>
              </p:sp>
            </p:grp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E00ADE3-B335-1F12-2740-562E57584C45}"/>
                    </a:ext>
                  </a:extLst>
                </p:cNvPr>
                <p:cNvSpPr txBox="1"/>
                <p:nvPr/>
              </p:nvSpPr>
              <p:spPr>
                <a:xfrm>
                  <a:off x="1023908" y="2774872"/>
                  <a:ext cx="1052008" cy="559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2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  <a:cs typeface="Arial" pitchFamily="34" charset="0"/>
                    </a:rPr>
                    <a:t>Feedback form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A68845-7266-A01D-0F84-DD13A484D1DF}"/>
                  </a:ext>
                </a:extLst>
              </p:cNvPr>
              <p:cNvGrpSpPr/>
              <p:nvPr/>
            </p:nvGrpSpPr>
            <p:grpSpPr>
              <a:xfrm flipV="1">
                <a:off x="2248916" y="3269953"/>
                <a:ext cx="1363265" cy="1503928"/>
                <a:chOff x="768626" y="1785031"/>
                <a:chExt cx="1548540" cy="1708320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F7B5E23B-CFF4-12AC-AC76-35BEFDE6BCAE}"/>
                    </a:ext>
                  </a:extLst>
                </p:cNvPr>
                <p:cNvGrpSpPr/>
                <p:nvPr/>
              </p:nvGrpSpPr>
              <p:grpSpPr>
                <a:xfrm>
                  <a:off x="768626" y="1785031"/>
                  <a:ext cx="1548540" cy="1708320"/>
                  <a:chOff x="4678018" y="1785031"/>
                  <a:chExt cx="1548540" cy="1708320"/>
                </a:xfrm>
              </p:grpSpPr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5AE519E3-4C52-AAB7-394F-55167C7A306A}"/>
                      </a:ext>
                    </a:extLst>
                  </p:cNvPr>
                  <p:cNvGrpSpPr/>
                  <p:nvPr/>
                </p:nvGrpSpPr>
                <p:grpSpPr>
                  <a:xfrm>
                    <a:off x="4678018" y="1785031"/>
                    <a:ext cx="1548540" cy="1062714"/>
                    <a:chOff x="4863549" y="1917553"/>
                    <a:chExt cx="1548540" cy="1062714"/>
                  </a:xfrm>
                </p:grpSpPr>
                <p:sp>
                  <p:nvSpPr>
                    <p:cNvPr id="48" name="Isosceles Triangle 47">
                      <a:extLst>
                        <a:ext uri="{FF2B5EF4-FFF2-40B4-BE49-F238E27FC236}">
                          <a16:creationId xmlns:a16="http://schemas.microsoft.com/office/drawing/2014/main" id="{2DC25421-DCAA-319A-4BAF-849231714C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3549" y="1917553"/>
                      <a:ext cx="1548540" cy="1062714"/>
                    </a:xfrm>
                    <a:prstGeom prst="triangle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49" name="Isosceles Triangle 48">
                      <a:extLst>
                        <a:ext uri="{FF2B5EF4-FFF2-40B4-BE49-F238E27FC236}">
                          <a16:creationId xmlns:a16="http://schemas.microsoft.com/office/drawing/2014/main" id="{20CC98FB-71B1-4BC1-9520-7EA20429E1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4249" y="2167467"/>
                      <a:ext cx="1174588" cy="812800"/>
                    </a:xfrm>
                    <a:prstGeom prst="triangle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>
                        <a:latin typeface="Lora" pitchFamily="2" charset="0"/>
                      </a:endParaRPr>
                    </a:p>
                  </p:txBody>
                </p:sp>
              </p:grp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D7BBF35A-4AC7-6130-95A8-C2475A065262}"/>
                      </a:ext>
                    </a:extLst>
                  </p:cNvPr>
                  <p:cNvSpPr/>
                  <p:nvPr/>
                </p:nvSpPr>
                <p:spPr>
                  <a:xfrm>
                    <a:off x="4932683" y="2441345"/>
                    <a:ext cx="1052008" cy="1052006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Lora" pitchFamily="2" charset="0"/>
                    </a:endParaRPr>
                  </a:p>
                </p:txBody>
              </p: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7AE270F-1FE6-190E-5429-29A0DB4F9485}"/>
                    </a:ext>
                  </a:extLst>
                </p:cNvPr>
                <p:cNvSpPr txBox="1"/>
                <p:nvPr/>
              </p:nvSpPr>
              <p:spPr>
                <a:xfrm flipV="1">
                  <a:off x="1030364" y="2809323"/>
                  <a:ext cx="1084865" cy="3160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  <a:cs typeface="Arial" pitchFamily="34" charset="0"/>
                    </a:rPr>
                    <a:t>Structure</a:t>
                  </a: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1DFE899-AB1A-CD53-D4FF-7381929DB05D}"/>
                  </a:ext>
                </a:extLst>
              </p:cNvPr>
              <p:cNvGrpSpPr/>
              <p:nvPr/>
            </p:nvGrpSpPr>
            <p:grpSpPr>
              <a:xfrm flipV="1">
                <a:off x="5560046" y="3269951"/>
                <a:ext cx="1363265" cy="1503929"/>
                <a:chOff x="768626" y="1785031"/>
                <a:chExt cx="1548540" cy="1708321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3F72AFAA-179A-143F-749B-5704C04BF105}"/>
                    </a:ext>
                  </a:extLst>
                </p:cNvPr>
                <p:cNvGrpSpPr/>
                <p:nvPr/>
              </p:nvGrpSpPr>
              <p:grpSpPr>
                <a:xfrm>
                  <a:off x="768626" y="1785031"/>
                  <a:ext cx="1548540" cy="1708321"/>
                  <a:chOff x="4678018" y="1785031"/>
                  <a:chExt cx="1548540" cy="1708321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BA0C6AEF-336D-7238-CEAE-B902E2CBC29C}"/>
                      </a:ext>
                    </a:extLst>
                  </p:cNvPr>
                  <p:cNvGrpSpPr/>
                  <p:nvPr/>
                </p:nvGrpSpPr>
                <p:grpSpPr>
                  <a:xfrm>
                    <a:off x="4678018" y="1785031"/>
                    <a:ext cx="1548540" cy="1062714"/>
                    <a:chOff x="4863549" y="1917553"/>
                    <a:chExt cx="1548540" cy="1062714"/>
                  </a:xfrm>
                </p:grpSpPr>
                <p:sp>
                  <p:nvSpPr>
                    <p:cNvPr id="38" name="Isosceles Triangle 37">
                      <a:extLst>
                        <a:ext uri="{FF2B5EF4-FFF2-40B4-BE49-F238E27FC236}">
                          <a16:creationId xmlns:a16="http://schemas.microsoft.com/office/drawing/2014/main" id="{4767EBA2-6525-BED2-6B23-AC2AA4DBD3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3549" y="1917553"/>
                      <a:ext cx="1548540" cy="1062714"/>
                    </a:xfrm>
                    <a:prstGeom prst="triangle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39" name="Isosceles Triangle 38">
                      <a:extLst>
                        <a:ext uri="{FF2B5EF4-FFF2-40B4-BE49-F238E27FC236}">
                          <a16:creationId xmlns:a16="http://schemas.microsoft.com/office/drawing/2014/main" id="{44BE713F-9DDF-849C-3201-7C5F1CDB15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4249" y="2167467"/>
                      <a:ext cx="1174588" cy="812800"/>
                    </a:xfrm>
                    <a:prstGeom prst="triangle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>
                        <a:latin typeface="Lora" pitchFamily="2" charset="0"/>
                      </a:endParaRPr>
                    </a:p>
                  </p:txBody>
                </p:sp>
              </p:grp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EDB5139C-05BE-E0B7-F885-657B8B854F15}"/>
                      </a:ext>
                    </a:extLst>
                  </p:cNvPr>
                  <p:cNvSpPr/>
                  <p:nvPr/>
                </p:nvSpPr>
                <p:spPr>
                  <a:xfrm>
                    <a:off x="4932683" y="2441346"/>
                    <a:ext cx="1084866" cy="1052006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Lora" pitchFamily="2" charset="0"/>
                    </a:endParaRPr>
                  </a:p>
                </p:txBody>
              </p:sp>
            </p:grp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EF1C66B-F5BB-D282-029C-2D1E94B72BCE}"/>
                    </a:ext>
                  </a:extLst>
                </p:cNvPr>
                <p:cNvSpPr txBox="1"/>
                <p:nvPr/>
              </p:nvSpPr>
              <p:spPr>
                <a:xfrm flipV="1">
                  <a:off x="908435" y="2601632"/>
                  <a:ext cx="1313482" cy="559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  <a:cs typeface="Arial" pitchFamily="34" charset="0"/>
                    </a:rPr>
                    <a:t>Facilitation Guide</a:t>
                  </a:r>
                </a:p>
              </p:txBody>
            </p:sp>
          </p:grp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FC0CB5C-42D2-6C41-327A-9F98214B10F3}"/>
                </a:ext>
              </a:extLst>
            </p:cNvPr>
            <p:cNvSpPr txBox="1"/>
            <p:nvPr/>
          </p:nvSpPr>
          <p:spPr>
            <a:xfrm>
              <a:off x="5104255" y="4482986"/>
              <a:ext cx="2071865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Learning unit plan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Hunter’s Model</a:t>
              </a:r>
            </a:p>
            <a:p>
              <a:pPr marL="171450" marR="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Content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Notebook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Slides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Activities</a:t>
              </a:r>
            </a:p>
            <a:p>
              <a:pPr marL="171450" marR="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Assessment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Quiz questions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Strategy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DDAC043-2C7F-731A-45F3-BFB1EF655B06}"/>
                </a:ext>
              </a:extLst>
            </p:cNvPr>
            <p:cNvSpPr txBox="1"/>
            <p:nvPr/>
          </p:nvSpPr>
          <p:spPr>
            <a:xfrm>
              <a:off x="564593" y="4604345"/>
              <a:ext cx="209049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Sketch a content concept map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Prepare a </a:t>
              </a:r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syllabus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9FC6A0F-D12D-335B-4DD1-BDB48FDE15A5}"/>
                </a:ext>
              </a:extLst>
            </p:cNvPr>
            <p:cNvSpPr txBox="1"/>
            <p:nvPr/>
          </p:nvSpPr>
          <p:spPr>
            <a:xfrm>
              <a:off x="2711624" y="2060848"/>
              <a:ext cx="2175875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Create granular learning resources that can be easily reused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Mix and match while respecting licensing rules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E347AE6-EEC8-BA3A-745A-E31DCAF7F6C5}"/>
                </a:ext>
              </a:extLst>
            </p:cNvPr>
            <p:cNvSpPr txBox="1"/>
            <p:nvPr/>
          </p:nvSpPr>
          <p:spPr>
            <a:xfrm>
              <a:off x="7519971" y="2060848"/>
              <a:ext cx="1960405" cy="10706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</a:rPr>
                <a:t>A document that represents the trainers view and aims to enable a smooth and efficient training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9E3E73E-604B-174E-67C4-A13CCDB4BA53}"/>
                </a:ext>
              </a:extLst>
            </p:cNvPr>
            <p:cNvSpPr txBox="1"/>
            <p:nvPr/>
          </p:nvSpPr>
          <p:spPr>
            <a:xfrm>
              <a:off x="10109250" y="4604345"/>
              <a:ext cx="1711657" cy="1269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Learners should be able to provide feedback on what worked well and what should be improved in the training and learning materials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147613-FA8C-004C-8F2F-68389EA5350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/>
              <a:t>3 - Design</a:t>
            </a:r>
          </a:p>
        </p:txBody>
      </p:sp>
    </p:spTree>
    <p:extLst>
      <p:ext uri="{BB962C8B-B14F-4D97-AF65-F5344CB8AC3E}">
        <p14:creationId xmlns:p14="http://schemas.microsoft.com/office/powerpoint/2010/main" val="108106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 descr="tools and formats, accessibility, re-iterate and finalise, perform internal QA">
            <a:extLst>
              <a:ext uri="{FF2B5EF4-FFF2-40B4-BE49-F238E27FC236}">
                <a16:creationId xmlns:a16="http://schemas.microsoft.com/office/drawing/2014/main" id="{4246E7E1-F17C-2674-E3F8-32336D2A04BB}"/>
              </a:ext>
            </a:extLst>
          </p:cNvPr>
          <p:cNvGrpSpPr/>
          <p:nvPr/>
        </p:nvGrpSpPr>
        <p:grpSpPr>
          <a:xfrm>
            <a:off x="546610" y="2027878"/>
            <a:ext cx="11098780" cy="3646982"/>
            <a:chOff x="546610" y="1888178"/>
            <a:chExt cx="11098780" cy="364698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5B2A079-6595-0FE6-6E1C-25E0F7E65E75}"/>
                </a:ext>
              </a:extLst>
            </p:cNvPr>
            <p:cNvGrpSpPr/>
            <p:nvPr/>
          </p:nvGrpSpPr>
          <p:grpSpPr>
            <a:xfrm>
              <a:off x="546610" y="1888178"/>
              <a:ext cx="11098780" cy="3646982"/>
              <a:chOff x="920408" y="2001369"/>
              <a:chExt cx="10409830" cy="342059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A44B2F9-4E2E-5C95-50C8-BEF55415BA04}"/>
                  </a:ext>
                </a:extLst>
              </p:cNvPr>
              <p:cNvGrpSpPr/>
              <p:nvPr/>
            </p:nvGrpSpPr>
            <p:grpSpPr>
              <a:xfrm>
                <a:off x="920408" y="2845766"/>
                <a:ext cx="10409830" cy="2576202"/>
                <a:chOff x="920408" y="2845766"/>
                <a:chExt cx="10409830" cy="2576202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CD45D24E-6019-079F-E012-1FF8FC64E870}"/>
                    </a:ext>
                  </a:extLst>
                </p:cNvPr>
                <p:cNvGrpSpPr/>
                <p:nvPr/>
              </p:nvGrpSpPr>
              <p:grpSpPr>
                <a:xfrm>
                  <a:off x="920408" y="5200754"/>
                  <a:ext cx="10409830" cy="221214"/>
                  <a:chOff x="-484474" y="3284984"/>
                  <a:chExt cx="10409830" cy="221214"/>
                </a:xfrm>
                <a:solidFill>
                  <a:schemeClr val="accent5"/>
                </a:solidFill>
              </p:grpSpPr>
              <p:sp>
                <p:nvSpPr>
                  <p:cNvPr id="48" name="Right Arrow 42">
                    <a:extLst>
                      <a:ext uri="{FF2B5EF4-FFF2-40B4-BE49-F238E27FC236}">
                        <a16:creationId xmlns:a16="http://schemas.microsoft.com/office/drawing/2014/main" id="{61082194-8E8F-435F-6E71-072C8C086E1B}"/>
                      </a:ext>
                    </a:extLst>
                  </p:cNvPr>
                  <p:cNvSpPr/>
                  <p:nvPr/>
                </p:nvSpPr>
                <p:spPr>
                  <a:xfrm>
                    <a:off x="-298644" y="3284984"/>
                    <a:ext cx="10224000" cy="216024"/>
                  </a:xfrm>
                  <a:prstGeom prst="rightArrow">
                    <a:avLst>
                      <a:gd name="adj1" fmla="val 45068"/>
                      <a:gd name="adj2" fmla="val 6664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endParaRPr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9F4958DE-CE17-EC31-C906-58212707350C}"/>
                      </a:ext>
                    </a:extLst>
                  </p:cNvPr>
                  <p:cNvSpPr/>
                  <p:nvPr/>
                </p:nvSpPr>
                <p:spPr>
                  <a:xfrm>
                    <a:off x="-484474" y="3284984"/>
                    <a:ext cx="216024" cy="21602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endParaRPr>
                  </a:p>
                </p:txBody>
              </p: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2462265-2C4C-9898-2FB9-81E15EB62E2F}"/>
                      </a:ext>
                    </a:extLst>
                  </p:cNvPr>
                  <p:cNvSpPr/>
                  <p:nvPr/>
                </p:nvSpPr>
                <p:spPr>
                  <a:xfrm>
                    <a:off x="774376" y="3284984"/>
                    <a:ext cx="216024" cy="21602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endParaRPr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59FD96D7-29BB-523A-EEDD-AA2AF73A720A}"/>
                      </a:ext>
                    </a:extLst>
                  </p:cNvPr>
                  <p:cNvSpPr/>
                  <p:nvPr/>
                </p:nvSpPr>
                <p:spPr>
                  <a:xfrm>
                    <a:off x="3333327" y="3284984"/>
                    <a:ext cx="216024" cy="216024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endParaRPr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A95B8195-64AE-A4F1-0BDF-8A366822053D}"/>
                      </a:ext>
                    </a:extLst>
                  </p:cNvPr>
                  <p:cNvSpPr/>
                  <p:nvPr/>
                </p:nvSpPr>
                <p:spPr>
                  <a:xfrm>
                    <a:off x="5892278" y="3290174"/>
                    <a:ext cx="216024" cy="216024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endParaRPr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585B8C81-5372-09BA-8CFD-9209BA06E9BF}"/>
                      </a:ext>
                    </a:extLst>
                  </p:cNvPr>
                  <p:cNvSpPr/>
                  <p:nvPr/>
                </p:nvSpPr>
                <p:spPr>
                  <a:xfrm>
                    <a:off x="8451229" y="3284984"/>
                    <a:ext cx="216024" cy="216024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endParaRPr>
                  </a:p>
                </p:txBody>
              </p: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7FE6E7A0-8D09-49FA-8A7F-AB649BEE3B7E}"/>
                    </a:ext>
                  </a:extLst>
                </p:cNvPr>
                <p:cNvGrpSpPr/>
                <p:nvPr/>
              </p:nvGrpSpPr>
              <p:grpSpPr>
                <a:xfrm>
                  <a:off x="1352965" y="2845766"/>
                  <a:ext cx="9541603" cy="2282230"/>
                  <a:chOff x="1352965" y="2845766"/>
                  <a:chExt cx="9541603" cy="2282230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E1721D5A-63AB-9C98-CC75-DF7DEE26C214}"/>
                      </a:ext>
                    </a:extLst>
                  </p:cNvPr>
                  <p:cNvGrpSpPr/>
                  <p:nvPr/>
                </p:nvGrpSpPr>
                <p:grpSpPr>
                  <a:xfrm>
                    <a:off x="3919568" y="2845766"/>
                    <a:ext cx="1868610" cy="2282230"/>
                    <a:chOff x="3919568" y="2845766"/>
                    <a:chExt cx="1868610" cy="2282230"/>
                  </a:xfrm>
                </p:grpSpPr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5E514BF5-F4E1-6FED-7462-390D9A1990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9568" y="2845766"/>
                      <a:ext cx="1868610" cy="5400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 w="381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ko-KR" altLang="en-US" sz="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45" name="Rectangle 35">
                      <a:extLst>
                        <a:ext uri="{FF2B5EF4-FFF2-40B4-BE49-F238E27FC236}">
                          <a16:creationId xmlns:a16="http://schemas.microsoft.com/office/drawing/2014/main" id="{75CEC608-DDBE-3893-DB48-66EE1E77FA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9672" y="3386976"/>
                      <a:ext cx="1868402" cy="17410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8402" h="1741020">
                          <a:moveTo>
                            <a:pt x="0" y="0"/>
                          </a:moveTo>
                          <a:lnTo>
                            <a:pt x="1868402" y="0"/>
                          </a:lnTo>
                          <a:lnTo>
                            <a:pt x="1868402" y="1438789"/>
                          </a:lnTo>
                          <a:lnTo>
                            <a:pt x="1109496" y="1438789"/>
                          </a:lnTo>
                          <a:lnTo>
                            <a:pt x="934202" y="1741020"/>
                          </a:lnTo>
                          <a:lnTo>
                            <a:pt x="758908" y="1438789"/>
                          </a:lnTo>
                          <a:lnTo>
                            <a:pt x="0" y="1438789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ko-KR" altLang="en-US" sz="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17B7BFD6-7016-3E31-2BB3-86C8C20C76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93470" y="2971430"/>
                      <a:ext cx="1720804" cy="2886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Lora" pitchFamily="2" charset="0"/>
                          <a:cs typeface="Arial" pitchFamily="34" charset="0"/>
                        </a:rPr>
                        <a:t>Accessibility</a:t>
                      </a:r>
                    </a:p>
                  </p:txBody>
                </p:sp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DD43332F-355E-84C3-7EF7-8E1AF5881041}"/>
                      </a:ext>
                    </a:extLst>
                  </p:cNvPr>
                  <p:cNvGrpSpPr/>
                  <p:nvPr/>
                </p:nvGrpSpPr>
                <p:grpSpPr>
                  <a:xfrm>
                    <a:off x="1352965" y="2845766"/>
                    <a:ext cx="1868610" cy="2282230"/>
                    <a:chOff x="3919568" y="2845766"/>
                    <a:chExt cx="1868610" cy="2282230"/>
                  </a:xfrm>
                </p:grpSpPr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89002903-DF26-418E-09F4-B26F71AFDF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9568" y="2845766"/>
                      <a:ext cx="1868610" cy="540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3810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ko-KR" altLang="en-US" sz="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41" name="Rectangle 35">
                      <a:extLst>
                        <a:ext uri="{FF2B5EF4-FFF2-40B4-BE49-F238E27FC236}">
                          <a16:creationId xmlns:a16="http://schemas.microsoft.com/office/drawing/2014/main" id="{1375926C-EA65-6986-2881-AE753671E1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9672" y="3386976"/>
                      <a:ext cx="1868402" cy="17410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8402" h="1741020">
                          <a:moveTo>
                            <a:pt x="0" y="0"/>
                          </a:moveTo>
                          <a:lnTo>
                            <a:pt x="1868402" y="0"/>
                          </a:lnTo>
                          <a:lnTo>
                            <a:pt x="1868402" y="1438789"/>
                          </a:lnTo>
                          <a:lnTo>
                            <a:pt x="1109496" y="1438789"/>
                          </a:lnTo>
                          <a:lnTo>
                            <a:pt x="934202" y="1741020"/>
                          </a:lnTo>
                          <a:lnTo>
                            <a:pt x="758908" y="1438789"/>
                          </a:lnTo>
                          <a:lnTo>
                            <a:pt x="0" y="1438789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ko-KR" altLang="en-US" sz="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1A3C3101-3AD4-3D2E-B000-7161B4D87F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93470" y="2956997"/>
                      <a:ext cx="1720804" cy="3175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Lora" pitchFamily="2" charset="0"/>
                          <a:cs typeface="Arial" pitchFamily="34" charset="0"/>
                        </a:rPr>
                        <a:t>Tools &amp; Formats</a:t>
                      </a:r>
                    </a:p>
                  </p:txBody>
                </p:sp>
              </p:grp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F6CB9003-035C-1C96-BECC-35220DB31CC1}"/>
                      </a:ext>
                    </a:extLst>
                  </p:cNvPr>
                  <p:cNvGrpSpPr/>
                  <p:nvPr/>
                </p:nvGrpSpPr>
                <p:grpSpPr>
                  <a:xfrm>
                    <a:off x="9025958" y="2845766"/>
                    <a:ext cx="1868610" cy="2282230"/>
                    <a:chOff x="3919568" y="2845766"/>
                    <a:chExt cx="1868610" cy="2282230"/>
                  </a:xfrm>
                </p:grpSpPr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D1099A29-F732-5B9A-7663-043347D75C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9568" y="2845766"/>
                      <a:ext cx="1868610" cy="54000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381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ko-KR" altLang="en-US" sz="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37" name="Rectangle 35">
                      <a:extLst>
                        <a:ext uri="{FF2B5EF4-FFF2-40B4-BE49-F238E27FC236}">
                          <a16:creationId xmlns:a16="http://schemas.microsoft.com/office/drawing/2014/main" id="{DAB1C811-C9BC-9D89-9060-7CA62CBB94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9672" y="3386976"/>
                      <a:ext cx="1868402" cy="17410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8402" h="1741020">
                          <a:moveTo>
                            <a:pt x="0" y="0"/>
                          </a:moveTo>
                          <a:lnTo>
                            <a:pt x="1868402" y="0"/>
                          </a:lnTo>
                          <a:lnTo>
                            <a:pt x="1868402" y="1438789"/>
                          </a:lnTo>
                          <a:lnTo>
                            <a:pt x="1109496" y="1438789"/>
                          </a:lnTo>
                          <a:lnTo>
                            <a:pt x="934202" y="1741020"/>
                          </a:lnTo>
                          <a:lnTo>
                            <a:pt x="758908" y="1438789"/>
                          </a:lnTo>
                          <a:lnTo>
                            <a:pt x="0" y="1438789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ko-KR" altLang="en-US" sz="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5DE7D472-8AFB-AEE4-56CB-2147827771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93470" y="2971430"/>
                      <a:ext cx="1720804" cy="2886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Lora" pitchFamily="2" charset="0"/>
                          <a:cs typeface="Arial" pitchFamily="34" charset="0"/>
                        </a:rPr>
                        <a:t>Internal QA</a:t>
                      </a:r>
                    </a:p>
                  </p:txBody>
                </p:sp>
              </p:grp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2A4375C0-DEB4-5B93-8387-146D4298D1B5}"/>
                      </a:ext>
                    </a:extLst>
                  </p:cNvPr>
                  <p:cNvGrpSpPr/>
                  <p:nvPr/>
                </p:nvGrpSpPr>
                <p:grpSpPr>
                  <a:xfrm>
                    <a:off x="6459355" y="2845766"/>
                    <a:ext cx="1868610" cy="2282230"/>
                    <a:chOff x="3919568" y="2845766"/>
                    <a:chExt cx="1868610" cy="2282230"/>
                  </a:xfrm>
                </p:grpSpPr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F5314D30-198D-FA00-1E34-029E6D00AD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9568" y="2845766"/>
                      <a:ext cx="1868610" cy="54000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ko-KR" altLang="en-US" sz="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33" name="Rectangle 35">
                      <a:extLst>
                        <a:ext uri="{FF2B5EF4-FFF2-40B4-BE49-F238E27FC236}">
                          <a16:creationId xmlns:a16="http://schemas.microsoft.com/office/drawing/2014/main" id="{9BAC6800-8993-8AD9-C39C-6E85395EC1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9672" y="3386976"/>
                      <a:ext cx="1868402" cy="17410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8402" h="1741020">
                          <a:moveTo>
                            <a:pt x="0" y="0"/>
                          </a:moveTo>
                          <a:lnTo>
                            <a:pt x="1868402" y="0"/>
                          </a:lnTo>
                          <a:lnTo>
                            <a:pt x="1868402" y="1438789"/>
                          </a:lnTo>
                          <a:lnTo>
                            <a:pt x="1109496" y="1438789"/>
                          </a:lnTo>
                          <a:lnTo>
                            <a:pt x="934202" y="1741020"/>
                          </a:lnTo>
                          <a:lnTo>
                            <a:pt x="758908" y="1438789"/>
                          </a:lnTo>
                          <a:lnTo>
                            <a:pt x="0" y="1438789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ko-KR" altLang="en-US" sz="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A4DCD218-9AB1-9CA0-8086-CCC7C53B0D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93470" y="2870396"/>
                      <a:ext cx="1720804" cy="4907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Lora" pitchFamily="2" charset="0"/>
                          <a:cs typeface="Arial" pitchFamily="34" charset="0"/>
                        </a:rPr>
                        <a:t>Re-iterate &amp;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Lora" pitchFamily="2" charset="0"/>
                          <a:cs typeface="Arial" pitchFamily="34" charset="0"/>
                        </a:rPr>
                        <a:t>Finalise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Lora" pitchFamily="2" charset="0"/>
                        <a:cs typeface="Arial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6" name="Google Shape;10926;p84">
                <a:extLst>
                  <a:ext uri="{FF2B5EF4-FFF2-40B4-BE49-F238E27FC236}">
                    <a16:creationId xmlns:a16="http://schemas.microsoft.com/office/drawing/2014/main" id="{9E59A630-538E-1B8D-8728-F496E838EC05}"/>
                  </a:ext>
                </a:extLst>
              </p:cNvPr>
              <p:cNvGrpSpPr/>
              <p:nvPr/>
            </p:nvGrpSpPr>
            <p:grpSpPr>
              <a:xfrm>
                <a:off x="9787056" y="2002579"/>
                <a:ext cx="415636" cy="502920"/>
                <a:chOff x="-39783425" y="2337925"/>
                <a:chExt cx="275700" cy="318350"/>
              </a:xfrm>
              <a:solidFill>
                <a:schemeClr val="accent4"/>
              </a:solidFill>
            </p:grpSpPr>
            <p:sp>
              <p:nvSpPr>
                <p:cNvPr id="14" name="Google Shape;10927;p84">
                  <a:extLst>
                    <a:ext uri="{FF2B5EF4-FFF2-40B4-BE49-F238E27FC236}">
                      <a16:creationId xmlns:a16="http://schemas.microsoft.com/office/drawing/2014/main" id="{0D7C95DF-A8E2-2E6A-0439-A99D1ABC6AFF}"/>
                    </a:ext>
                  </a:extLst>
                </p:cNvPr>
                <p:cNvSpPr/>
                <p:nvPr/>
              </p:nvSpPr>
              <p:spPr>
                <a:xfrm>
                  <a:off x="-39739325" y="2468600"/>
                  <a:ext cx="194575" cy="14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3" h="5940" extrusionOk="0">
                      <a:moveTo>
                        <a:pt x="6349" y="772"/>
                      </a:moveTo>
                      <a:cubicBezTo>
                        <a:pt x="6459" y="772"/>
                        <a:pt x="6570" y="812"/>
                        <a:pt x="6648" y="891"/>
                      </a:cubicBezTo>
                      <a:cubicBezTo>
                        <a:pt x="6711" y="954"/>
                        <a:pt x="6743" y="1017"/>
                        <a:pt x="6806" y="1080"/>
                      </a:cubicBezTo>
                      <a:cubicBezTo>
                        <a:pt x="6837" y="1300"/>
                        <a:pt x="6837" y="1458"/>
                        <a:pt x="6711" y="1552"/>
                      </a:cubicBezTo>
                      <a:lnTo>
                        <a:pt x="3340" y="4955"/>
                      </a:lnTo>
                      <a:cubicBezTo>
                        <a:pt x="3261" y="5033"/>
                        <a:pt x="3151" y="5073"/>
                        <a:pt x="3041" y="5073"/>
                      </a:cubicBezTo>
                      <a:cubicBezTo>
                        <a:pt x="2931" y="5073"/>
                        <a:pt x="2820" y="5033"/>
                        <a:pt x="2742" y="4955"/>
                      </a:cubicBezTo>
                      <a:lnTo>
                        <a:pt x="1040" y="3253"/>
                      </a:lnTo>
                      <a:cubicBezTo>
                        <a:pt x="883" y="3096"/>
                        <a:pt x="883" y="2812"/>
                        <a:pt x="1040" y="2655"/>
                      </a:cubicBezTo>
                      <a:lnTo>
                        <a:pt x="1135" y="2592"/>
                      </a:lnTo>
                      <a:cubicBezTo>
                        <a:pt x="1214" y="2513"/>
                        <a:pt x="1316" y="2474"/>
                        <a:pt x="1418" y="2474"/>
                      </a:cubicBezTo>
                      <a:cubicBezTo>
                        <a:pt x="1521" y="2474"/>
                        <a:pt x="1623" y="2513"/>
                        <a:pt x="1702" y="2592"/>
                      </a:cubicBezTo>
                      <a:lnTo>
                        <a:pt x="2742" y="3600"/>
                      </a:lnTo>
                      <a:cubicBezTo>
                        <a:pt x="2820" y="3679"/>
                        <a:pt x="2931" y="3718"/>
                        <a:pt x="3041" y="3718"/>
                      </a:cubicBezTo>
                      <a:cubicBezTo>
                        <a:pt x="3151" y="3718"/>
                        <a:pt x="3261" y="3679"/>
                        <a:pt x="3340" y="3600"/>
                      </a:cubicBezTo>
                      <a:lnTo>
                        <a:pt x="6050" y="891"/>
                      </a:lnTo>
                      <a:cubicBezTo>
                        <a:pt x="6128" y="812"/>
                        <a:pt x="6239" y="772"/>
                        <a:pt x="6349" y="772"/>
                      </a:cubicBezTo>
                      <a:close/>
                      <a:moveTo>
                        <a:pt x="6369" y="1"/>
                      </a:moveTo>
                      <a:cubicBezTo>
                        <a:pt x="6050" y="1"/>
                        <a:pt x="5719" y="119"/>
                        <a:pt x="5451" y="355"/>
                      </a:cubicBezTo>
                      <a:lnTo>
                        <a:pt x="3025" y="2781"/>
                      </a:lnTo>
                      <a:lnTo>
                        <a:pt x="2269" y="2025"/>
                      </a:lnTo>
                      <a:cubicBezTo>
                        <a:pt x="2040" y="1796"/>
                        <a:pt x="1742" y="1663"/>
                        <a:pt x="1421" y="1663"/>
                      </a:cubicBezTo>
                      <a:cubicBezTo>
                        <a:pt x="1256" y="1663"/>
                        <a:pt x="1085" y="1698"/>
                        <a:pt x="914" y="1773"/>
                      </a:cubicBezTo>
                      <a:cubicBezTo>
                        <a:pt x="694" y="1867"/>
                        <a:pt x="536" y="1993"/>
                        <a:pt x="473" y="2119"/>
                      </a:cubicBezTo>
                      <a:cubicBezTo>
                        <a:pt x="1" y="2592"/>
                        <a:pt x="1" y="3379"/>
                        <a:pt x="473" y="3883"/>
                      </a:cubicBezTo>
                      <a:lnTo>
                        <a:pt x="2143" y="5585"/>
                      </a:lnTo>
                      <a:cubicBezTo>
                        <a:pt x="2379" y="5821"/>
                        <a:pt x="2694" y="5939"/>
                        <a:pt x="3017" y="5939"/>
                      </a:cubicBezTo>
                      <a:cubicBezTo>
                        <a:pt x="3340" y="5939"/>
                        <a:pt x="3671" y="5821"/>
                        <a:pt x="3939" y="5585"/>
                      </a:cubicBezTo>
                      <a:lnTo>
                        <a:pt x="7310" y="2182"/>
                      </a:lnTo>
                      <a:cubicBezTo>
                        <a:pt x="7656" y="1836"/>
                        <a:pt x="7782" y="1300"/>
                        <a:pt x="7593" y="859"/>
                      </a:cubicBezTo>
                      <a:cubicBezTo>
                        <a:pt x="7467" y="575"/>
                        <a:pt x="7310" y="418"/>
                        <a:pt x="7215" y="355"/>
                      </a:cubicBezTo>
                      <a:cubicBezTo>
                        <a:pt x="6995" y="119"/>
                        <a:pt x="6688" y="1"/>
                        <a:pt x="63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</a:endParaRPr>
                </a:p>
              </p:txBody>
            </p:sp>
            <p:sp>
              <p:nvSpPr>
                <p:cNvPr id="15" name="Google Shape;10928;p84">
                  <a:extLst>
                    <a:ext uri="{FF2B5EF4-FFF2-40B4-BE49-F238E27FC236}">
                      <a16:creationId xmlns:a16="http://schemas.microsoft.com/office/drawing/2014/main" id="{E51771C6-A309-D8AC-289B-4BA9E328DB9B}"/>
                    </a:ext>
                  </a:extLst>
                </p:cNvPr>
                <p:cNvSpPr/>
                <p:nvPr/>
              </p:nvSpPr>
              <p:spPr>
                <a:xfrm>
                  <a:off x="-39783425" y="2337925"/>
                  <a:ext cx="275700" cy="31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8" h="12734" extrusionOk="0">
                      <a:moveTo>
                        <a:pt x="5608" y="793"/>
                      </a:moveTo>
                      <a:cubicBezTo>
                        <a:pt x="5829" y="793"/>
                        <a:pt x="5986" y="1014"/>
                        <a:pt x="6049" y="1234"/>
                      </a:cubicBezTo>
                      <a:cubicBezTo>
                        <a:pt x="6049" y="1486"/>
                        <a:pt x="6238" y="1644"/>
                        <a:pt x="6459" y="1644"/>
                      </a:cubicBezTo>
                      <a:lnTo>
                        <a:pt x="8129" y="1644"/>
                      </a:lnTo>
                      <a:cubicBezTo>
                        <a:pt x="8349" y="1644"/>
                        <a:pt x="8507" y="1833"/>
                        <a:pt x="8570" y="2053"/>
                      </a:cubicBezTo>
                      <a:lnTo>
                        <a:pt x="8570" y="2494"/>
                      </a:lnTo>
                      <a:lnTo>
                        <a:pt x="2773" y="2494"/>
                      </a:lnTo>
                      <a:lnTo>
                        <a:pt x="2773" y="2116"/>
                      </a:lnTo>
                      <a:lnTo>
                        <a:pt x="2741" y="2116"/>
                      </a:lnTo>
                      <a:cubicBezTo>
                        <a:pt x="2741" y="1864"/>
                        <a:pt x="2930" y="1707"/>
                        <a:pt x="3119" y="1675"/>
                      </a:cubicBezTo>
                      <a:lnTo>
                        <a:pt x="4789" y="1675"/>
                      </a:lnTo>
                      <a:cubicBezTo>
                        <a:pt x="5010" y="1675"/>
                        <a:pt x="5167" y="1486"/>
                        <a:pt x="5167" y="1234"/>
                      </a:cubicBezTo>
                      <a:cubicBezTo>
                        <a:pt x="5167" y="1014"/>
                        <a:pt x="5356" y="856"/>
                        <a:pt x="5608" y="793"/>
                      </a:cubicBezTo>
                      <a:close/>
                      <a:moveTo>
                        <a:pt x="10177" y="2494"/>
                      </a:moveTo>
                      <a:lnTo>
                        <a:pt x="10177" y="11883"/>
                      </a:lnTo>
                      <a:lnTo>
                        <a:pt x="788" y="11883"/>
                      </a:lnTo>
                      <a:lnTo>
                        <a:pt x="788" y="2494"/>
                      </a:lnTo>
                      <a:lnTo>
                        <a:pt x="1891" y="2494"/>
                      </a:lnTo>
                      <a:lnTo>
                        <a:pt x="1891" y="2904"/>
                      </a:lnTo>
                      <a:cubicBezTo>
                        <a:pt x="1891" y="3125"/>
                        <a:pt x="2111" y="3314"/>
                        <a:pt x="2332" y="3314"/>
                      </a:cubicBezTo>
                      <a:lnTo>
                        <a:pt x="8948" y="3314"/>
                      </a:lnTo>
                      <a:cubicBezTo>
                        <a:pt x="9200" y="3314"/>
                        <a:pt x="9357" y="3125"/>
                        <a:pt x="9357" y="2904"/>
                      </a:cubicBezTo>
                      <a:lnTo>
                        <a:pt x="9357" y="2494"/>
                      </a:lnTo>
                      <a:close/>
                      <a:moveTo>
                        <a:pt x="5615" y="1"/>
                      </a:moveTo>
                      <a:cubicBezTo>
                        <a:pt x="5456" y="1"/>
                        <a:pt x="5293" y="33"/>
                        <a:pt x="5136" y="100"/>
                      </a:cubicBezTo>
                      <a:cubicBezTo>
                        <a:pt x="4821" y="226"/>
                        <a:pt x="4537" y="478"/>
                        <a:pt x="4474" y="856"/>
                      </a:cubicBezTo>
                      <a:lnTo>
                        <a:pt x="3151" y="856"/>
                      </a:lnTo>
                      <a:cubicBezTo>
                        <a:pt x="2647" y="856"/>
                        <a:pt x="2174" y="1203"/>
                        <a:pt x="1985" y="1675"/>
                      </a:cubicBezTo>
                      <a:lnTo>
                        <a:pt x="410" y="1675"/>
                      </a:lnTo>
                      <a:cubicBezTo>
                        <a:pt x="158" y="1675"/>
                        <a:pt x="0" y="1864"/>
                        <a:pt x="0" y="2116"/>
                      </a:cubicBezTo>
                      <a:lnTo>
                        <a:pt x="0" y="12292"/>
                      </a:lnTo>
                      <a:cubicBezTo>
                        <a:pt x="0" y="12544"/>
                        <a:pt x="221" y="12734"/>
                        <a:pt x="410" y="12734"/>
                      </a:cubicBezTo>
                      <a:lnTo>
                        <a:pt x="10618" y="12734"/>
                      </a:lnTo>
                      <a:cubicBezTo>
                        <a:pt x="10838" y="12734"/>
                        <a:pt x="11027" y="12544"/>
                        <a:pt x="11027" y="12292"/>
                      </a:cubicBezTo>
                      <a:lnTo>
                        <a:pt x="11027" y="2116"/>
                      </a:lnTo>
                      <a:cubicBezTo>
                        <a:pt x="10996" y="1864"/>
                        <a:pt x="10807" y="1675"/>
                        <a:pt x="10555" y="1675"/>
                      </a:cubicBezTo>
                      <a:lnTo>
                        <a:pt x="9263" y="1675"/>
                      </a:lnTo>
                      <a:cubicBezTo>
                        <a:pt x="9105" y="1203"/>
                        <a:pt x="8633" y="856"/>
                        <a:pt x="8097" y="856"/>
                      </a:cubicBezTo>
                      <a:lnTo>
                        <a:pt x="6774" y="856"/>
                      </a:lnTo>
                      <a:cubicBezTo>
                        <a:pt x="6606" y="328"/>
                        <a:pt x="6127" y="1"/>
                        <a:pt x="561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</a:endParaRPr>
                </a:p>
              </p:txBody>
            </p:sp>
          </p:grpSp>
          <p:grpSp>
            <p:nvGrpSpPr>
              <p:cNvPr id="7" name="Google Shape;11173;p85">
                <a:extLst>
                  <a:ext uri="{FF2B5EF4-FFF2-40B4-BE49-F238E27FC236}">
                    <a16:creationId xmlns:a16="http://schemas.microsoft.com/office/drawing/2014/main" id="{22A2C9DA-C876-296F-0867-3A8F18A605E2}"/>
                  </a:ext>
                </a:extLst>
              </p:cNvPr>
              <p:cNvGrpSpPr/>
              <p:nvPr/>
            </p:nvGrpSpPr>
            <p:grpSpPr>
              <a:xfrm>
                <a:off x="2043089" y="2001369"/>
                <a:ext cx="457200" cy="505019"/>
                <a:chOff x="-60988625" y="2310475"/>
                <a:chExt cx="316650" cy="311150"/>
              </a:xfrm>
              <a:solidFill>
                <a:schemeClr val="accent2"/>
              </a:solidFill>
            </p:grpSpPr>
            <p:sp>
              <p:nvSpPr>
                <p:cNvPr id="8" name="Google Shape;11174;p85">
                  <a:extLst>
                    <a:ext uri="{FF2B5EF4-FFF2-40B4-BE49-F238E27FC236}">
                      <a16:creationId xmlns:a16="http://schemas.microsoft.com/office/drawing/2014/main" id="{FD051080-88CB-88DF-AC6C-F737C5F94D0E}"/>
                    </a:ext>
                  </a:extLst>
                </p:cNvPr>
                <p:cNvSpPr/>
                <p:nvPr/>
              </p:nvSpPr>
              <p:spPr>
                <a:xfrm>
                  <a:off x="-60988625" y="2310475"/>
                  <a:ext cx="311125" cy="3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5" h="12446" extrusionOk="0">
                      <a:moveTo>
                        <a:pt x="7877" y="883"/>
                      </a:moveTo>
                      <a:cubicBezTo>
                        <a:pt x="8097" y="883"/>
                        <a:pt x="8318" y="1072"/>
                        <a:pt x="8318" y="1324"/>
                      </a:cubicBezTo>
                      <a:lnTo>
                        <a:pt x="8318" y="10398"/>
                      </a:lnTo>
                      <a:cubicBezTo>
                        <a:pt x="8318" y="10870"/>
                        <a:pt x="8444" y="11311"/>
                        <a:pt x="8727" y="11626"/>
                      </a:cubicBezTo>
                      <a:lnTo>
                        <a:pt x="2111" y="11626"/>
                      </a:lnTo>
                      <a:cubicBezTo>
                        <a:pt x="1450" y="11626"/>
                        <a:pt x="851" y="11091"/>
                        <a:pt x="851" y="10398"/>
                      </a:cubicBezTo>
                      <a:lnTo>
                        <a:pt x="851" y="1324"/>
                      </a:lnTo>
                      <a:lnTo>
                        <a:pt x="820" y="1324"/>
                      </a:lnTo>
                      <a:cubicBezTo>
                        <a:pt x="820" y="1072"/>
                        <a:pt x="1009" y="883"/>
                        <a:pt x="1261" y="883"/>
                      </a:cubicBezTo>
                      <a:close/>
                      <a:moveTo>
                        <a:pt x="11500" y="10807"/>
                      </a:moveTo>
                      <a:cubicBezTo>
                        <a:pt x="11342" y="11280"/>
                        <a:pt x="10870" y="11626"/>
                        <a:pt x="10303" y="11626"/>
                      </a:cubicBezTo>
                      <a:cubicBezTo>
                        <a:pt x="9767" y="11626"/>
                        <a:pt x="9326" y="11280"/>
                        <a:pt x="9137" y="10807"/>
                      </a:cubicBezTo>
                      <a:close/>
                      <a:moveTo>
                        <a:pt x="1261" y="1"/>
                      </a:moveTo>
                      <a:cubicBezTo>
                        <a:pt x="568" y="1"/>
                        <a:pt x="32" y="568"/>
                        <a:pt x="32" y="1230"/>
                      </a:cubicBezTo>
                      <a:lnTo>
                        <a:pt x="32" y="10334"/>
                      </a:lnTo>
                      <a:cubicBezTo>
                        <a:pt x="0" y="11563"/>
                        <a:pt x="946" y="12445"/>
                        <a:pt x="2080" y="12445"/>
                      </a:cubicBezTo>
                      <a:lnTo>
                        <a:pt x="10334" y="12445"/>
                      </a:lnTo>
                      <a:cubicBezTo>
                        <a:pt x="11500" y="12445"/>
                        <a:pt x="12445" y="11500"/>
                        <a:pt x="12445" y="10366"/>
                      </a:cubicBezTo>
                      <a:cubicBezTo>
                        <a:pt x="12445" y="10145"/>
                        <a:pt x="12224" y="9925"/>
                        <a:pt x="12004" y="9925"/>
                      </a:cubicBezTo>
                      <a:lnTo>
                        <a:pt x="9074" y="9925"/>
                      </a:lnTo>
                      <a:lnTo>
                        <a:pt x="9074" y="1230"/>
                      </a:lnTo>
                      <a:cubicBezTo>
                        <a:pt x="9074" y="568"/>
                        <a:pt x="8538" y="1"/>
                        <a:pt x="787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</a:endParaRPr>
                </a:p>
              </p:txBody>
            </p:sp>
            <p:sp>
              <p:nvSpPr>
                <p:cNvPr id="9" name="Google Shape;11175;p85">
                  <a:extLst>
                    <a:ext uri="{FF2B5EF4-FFF2-40B4-BE49-F238E27FC236}">
                      <a16:creationId xmlns:a16="http://schemas.microsoft.com/office/drawing/2014/main" id="{D0D1C21A-4F65-0084-8376-C21A45F84D7E}"/>
                    </a:ext>
                  </a:extLst>
                </p:cNvPr>
                <p:cNvSpPr/>
                <p:nvPr/>
              </p:nvSpPr>
              <p:spPr>
                <a:xfrm>
                  <a:off x="-60947675" y="2353025"/>
                  <a:ext cx="145725" cy="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820" extrusionOk="0">
                      <a:moveTo>
                        <a:pt x="442" y="0"/>
                      </a:moveTo>
                      <a:cubicBezTo>
                        <a:pt x="190" y="0"/>
                        <a:pt x="1" y="189"/>
                        <a:pt x="1" y="441"/>
                      </a:cubicBezTo>
                      <a:cubicBezTo>
                        <a:pt x="1" y="630"/>
                        <a:pt x="190" y="819"/>
                        <a:pt x="442" y="819"/>
                      </a:cubicBezTo>
                      <a:lnTo>
                        <a:pt x="5388" y="819"/>
                      </a:lnTo>
                      <a:cubicBezTo>
                        <a:pt x="5640" y="819"/>
                        <a:pt x="5829" y="630"/>
                        <a:pt x="5829" y="441"/>
                      </a:cubicBezTo>
                      <a:cubicBezTo>
                        <a:pt x="5829" y="189"/>
                        <a:pt x="5640" y="0"/>
                        <a:pt x="53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</a:endParaRPr>
                </a:p>
              </p:txBody>
            </p:sp>
            <p:sp>
              <p:nvSpPr>
                <p:cNvPr id="10" name="Google Shape;11176;p85">
                  <a:extLst>
                    <a:ext uri="{FF2B5EF4-FFF2-40B4-BE49-F238E27FC236}">
                      <a16:creationId xmlns:a16="http://schemas.microsoft.com/office/drawing/2014/main" id="{C5A567FA-E5BE-EAF1-5E30-EA286EBFEDC2}"/>
                    </a:ext>
                  </a:extLst>
                </p:cNvPr>
                <p:cNvSpPr/>
                <p:nvPr/>
              </p:nvSpPr>
              <p:spPr>
                <a:xfrm>
                  <a:off x="-60947675" y="2415250"/>
                  <a:ext cx="145725" cy="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820" extrusionOk="0">
                      <a:moveTo>
                        <a:pt x="442" y="0"/>
                      </a:moveTo>
                      <a:cubicBezTo>
                        <a:pt x="190" y="0"/>
                        <a:pt x="1" y="189"/>
                        <a:pt x="1" y="378"/>
                      </a:cubicBezTo>
                      <a:cubicBezTo>
                        <a:pt x="1" y="630"/>
                        <a:pt x="190" y="819"/>
                        <a:pt x="442" y="819"/>
                      </a:cubicBezTo>
                      <a:lnTo>
                        <a:pt x="5388" y="819"/>
                      </a:lnTo>
                      <a:cubicBezTo>
                        <a:pt x="5640" y="819"/>
                        <a:pt x="5829" y="630"/>
                        <a:pt x="5829" y="378"/>
                      </a:cubicBezTo>
                      <a:cubicBezTo>
                        <a:pt x="5829" y="158"/>
                        <a:pt x="5640" y="0"/>
                        <a:pt x="53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</a:endParaRPr>
                </a:p>
              </p:txBody>
            </p:sp>
            <p:sp>
              <p:nvSpPr>
                <p:cNvPr id="11" name="Google Shape;11177;p85">
                  <a:extLst>
                    <a:ext uri="{FF2B5EF4-FFF2-40B4-BE49-F238E27FC236}">
                      <a16:creationId xmlns:a16="http://schemas.microsoft.com/office/drawing/2014/main" id="{78BE2627-22A1-DFB6-FF8E-C8A7620D08D8}"/>
                    </a:ext>
                  </a:extLst>
                </p:cNvPr>
                <p:cNvSpPr/>
                <p:nvPr/>
              </p:nvSpPr>
              <p:spPr>
                <a:xfrm>
                  <a:off x="-60947675" y="2475875"/>
                  <a:ext cx="145725" cy="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884" extrusionOk="0">
                      <a:moveTo>
                        <a:pt x="442" y="1"/>
                      </a:moveTo>
                      <a:cubicBezTo>
                        <a:pt x="190" y="1"/>
                        <a:pt x="1" y="221"/>
                        <a:pt x="1" y="442"/>
                      </a:cubicBezTo>
                      <a:cubicBezTo>
                        <a:pt x="1" y="694"/>
                        <a:pt x="190" y="883"/>
                        <a:pt x="442" y="883"/>
                      </a:cubicBezTo>
                      <a:lnTo>
                        <a:pt x="5388" y="883"/>
                      </a:lnTo>
                      <a:cubicBezTo>
                        <a:pt x="5640" y="883"/>
                        <a:pt x="5829" y="694"/>
                        <a:pt x="5829" y="442"/>
                      </a:cubicBezTo>
                      <a:cubicBezTo>
                        <a:pt x="5829" y="221"/>
                        <a:pt x="5640" y="1"/>
                        <a:pt x="53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</a:endParaRPr>
                </a:p>
              </p:txBody>
            </p:sp>
            <p:sp>
              <p:nvSpPr>
                <p:cNvPr id="12" name="Google Shape;11178;p85">
                  <a:extLst>
                    <a:ext uri="{FF2B5EF4-FFF2-40B4-BE49-F238E27FC236}">
                      <a16:creationId xmlns:a16="http://schemas.microsoft.com/office/drawing/2014/main" id="{7F90B319-D057-86B2-B06C-9FF72872CEB5}"/>
                    </a:ext>
                  </a:extLst>
                </p:cNvPr>
                <p:cNvSpPr/>
                <p:nvPr/>
              </p:nvSpPr>
              <p:spPr>
                <a:xfrm>
                  <a:off x="-60947675" y="2538100"/>
                  <a:ext cx="145725" cy="2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883" extrusionOk="0">
                      <a:moveTo>
                        <a:pt x="442" y="1"/>
                      </a:moveTo>
                      <a:cubicBezTo>
                        <a:pt x="190" y="1"/>
                        <a:pt x="1" y="190"/>
                        <a:pt x="1" y="442"/>
                      </a:cubicBezTo>
                      <a:cubicBezTo>
                        <a:pt x="1" y="662"/>
                        <a:pt x="190" y="883"/>
                        <a:pt x="442" y="883"/>
                      </a:cubicBezTo>
                      <a:lnTo>
                        <a:pt x="5388" y="883"/>
                      </a:lnTo>
                      <a:cubicBezTo>
                        <a:pt x="5640" y="883"/>
                        <a:pt x="5829" y="662"/>
                        <a:pt x="5829" y="442"/>
                      </a:cubicBezTo>
                      <a:cubicBezTo>
                        <a:pt x="5829" y="190"/>
                        <a:pt x="5640" y="1"/>
                        <a:pt x="53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</a:endParaRPr>
                </a:p>
              </p:txBody>
            </p:sp>
            <p:sp>
              <p:nvSpPr>
                <p:cNvPr id="13" name="Google Shape;11179;p85">
                  <a:extLst>
                    <a:ext uri="{FF2B5EF4-FFF2-40B4-BE49-F238E27FC236}">
                      <a16:creationId xmlns:a16="http://schemas.microsoft.com/office/drawing/2014/main" id="{1F148423-9E16-57BB-4E68-FF2AD7F02F91}"/>
                    </a:ext>
                  </a:extLst>
                </p:cNvPr>
                <p:cNvSpPr/>
                <p:nvPr/>
              </p:nvSpPr>
              <p:spPr>
                <a:xfrm>
                  <a:off x="-60740525" y="2312050"/>
                  <a:ext cx="68550" cy="23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9358" extrusionOk="0">
                      <a:moveTo>
                        <a:pt x="1796" y="789"/>
                      </a:moveTo>
                      <a:cubicBezTo>
                        <a:pt x="1891" y="789"/>
                        <a:pt x="1922" y="852"/>
                        <a:pt x="1922" y="946"/>
                      </a:cubicBezTo>
                      <a:lnTo>
                        <a:pt x="1922" y="1639"/>
                      </a:lnTo>
                      <a:lnTo>
                        <a:pt x="820" y="1639"/>
                      </a:lnTo>
                      <a:lnTo>
                        <a:pt x="820" y="946"/>
                      </a:lnTo>
                      <a:cubicBezTo>
                        <a:pt x="820" y="852"/>
                        <a:pt x="883" y="789"/>
                        <a:pt x="977" y="789"/>
                      </a:cubicBezTo>
                      <a:close/>
                      <a:moveTo>
                        <a:pt x="1922" y="2458"/>
                      </a:moveTo>
                      <a:lnTo>
                        <a:pt x="1922" y="6617"/>
                      </a:lnTo>
                      <a:lnTo>
                        <a:pt x="820" y="6617"/>
                      </a:lnTo>
                      <a:lnTo>
                        <a:pt x="820" y="2458"/>
                      </a:lnTo>
                      <a:close/>
                      <a:moveTo>
                        <a:pt x="1639" y="7436"/>
                      </a:moveTo>
                      <a:lnTo>
                        <a:pt x="1355" y="8035"/>
                      </a:lnTo>
                      <a:lnTo>
                        <a:pt x="1040" y="7436"/>
                      </a:lnTo>
                      <a:close/>
                      <a:moveTo>
                        <a:pt x="977" y="1"/>
                      </a:moveTo>
                      <a:cubicBezTo>
                        <a:pt x="410" y="1"/>
                        <a:pt x="1" y="410"/>
                        <a:pt x="1" y="946"/>
                      </a:cubicBezTo>
                      <a:lnTo>
                        <a:pt x="1" y="6995"/>
                      </a:lnTo>
                      <a:cubicBezTo>
                        <a:pt x="1" y="7090"/>
                        <a:pt x="1" y="7121"/>
                        <a:pt x="32" y="7184"/>
                      </a:cubicBezTo>
                      <a:lnTo>
                        <a:pt x="1009" y="9137"/>
                      </a:lnTo>
                      <a:cubicBezTo>
                        <a:pt x="1103" y="9295"/>
                        <a:pt x="1198" y="9358"/>
                        <a:pt x="1355" y="9358"/>
                      </a:cubicBezTo>
                      <a:cubicBezTo>
                        <a:pt x="1513" y="9358"/>
                        <a:pt x="1670" y="9295"/>
                        <a:pt x="1733" y="9137"/>
                      </a:cubicBezTo>
                      <a:lnTo>
                        <a:pt x="2678" y="7184"/>
                      </a:lnTo>
                      <a:cubicBezTo>
                        <a:pt x="2710" y="7153"/>
                        <a:pt x="2710" y="7090"/>
                        <a:pt x="2710" y="6995"/>
                      </a:cubicBezTo>
                      <a:lnTo>
                        <a:pt x="2710" y="946"/>
                      </a:lnTo>
                      <a:cubicBezTo>
                        <a:pt x="2741" y="410"/>
                        <a:pt x="2300" y="1"/>
                        <a:pt x="179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</a:endParaRPr>
                </a:p>
              </p:txBody>
            </p: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2FC8E62-8B55-936D-694A-199DB461979E}"/>
                </a:ext>
              </a:extLst>
            </p:cNvPr>
            <p:cNvSpPr txBox="1"/>
            <p:nvPr/>
          </p:nvSpPr>
          <p:spPr>
            <a:xfrm>
              <a:off x="987077" y="3361308"/>
              <a:ext cx="2041251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Editable vs Final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Open file formats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Web &amp; Multimedia friendly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Granular versioning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Collaborative environment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6A708DA-9B01-DB8F-BDEF-13A97F61B56C}"/>
                </a:ext>
              </a:extLst>
            </p:cNvPr>
            <p:cNvSpPr txBox="1"/>
            <p:nvPr/>
          </p:nvSpPr>
          <p:spPr>
            <a:xfrm>
              <a:off x="9306313" y="3649340"/>
              <a:ext cx="175686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Times New Roman" panose="02020603050405020304" pitchFamily="18" charset="0"/>
                </a:rPr>
                <a:t>Self-assessment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Quantitative: required elements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Qualitative: per LU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945912B-B1D3-778A-DF48-5E04CABAEBFD}"/>
                </a:ext>
              </a:extLst>
            </p:cNvPr>
            <p:cNvSpPr txBox="1"/>
            <p:nvPr/>
          </p:nvSpPr>
          <p:spPr>
            <a:xfrm>
              <a:off x="6572422" y="3433316"/>
              <a:ext cx="1756864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Back and forth iterations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Metadata = human + machine – readable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License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Facilitation Guide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9AEF696-E57C-21E2-505D-ADCF1BE086EB}"/>
                </a:ext>
              </a:extLst>
            </p:cNvPr>
            <p:cNvSpPr txBox="1"/>
            <p:nvPr/>
          </p:nvSpPr>
          <p:spPr>
            <a:xfrm>
              <a:off x="3744261" y="3529131"/>
              <a:ext cx="1992057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Cover the 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widest range of learner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variability</a:t>
              </a:r>
            </a:p>
            <a:p>
              <a:pPr marL="0" marR="0" algn="ctr"/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w+w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/o assistive technology</a:t>
              </a:r>
            </a:p>
            <a:p>
              <a:pPr marL="0" marR="0"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W3C WCAG 2.1(2.2)</a:t>
              </a:r>
            </a:p>
            <a:p>
              <a:pPr marL="0" marR="0"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PDF/UA</a:t>
              </a: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DD09752A-BC46-5E44-BFFB-4F37D5E7E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597" y="1831343"/>
            <a:ext cx="1073605" cy="900000"/>
          </a:xfrm>
          <a:prstGeom prst="rect">
            <a:avLst/>
          </a:prstGeom>
        </p:spPr>
      </p:pic>
      <p:grpSp>
        <p:nvGrpSpPr>
          <p:cNvPr id="60" name="Google Shape;9196;p73">
            <a:extLst>
              <a:ext uri="{FF2B5EF4-FFF2-40B4-BE49-F238E27FC236}">
                <a16:creationId xmlns:a16="http://schemas.microsoft.com/office/drawing/2014/main" id="{08E05FE5-7A00-FF46-A322-CA7549FD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93985" y="2050985"/>
            <a:ext cx="533134" cy="531735"/>
            <a:chOff x="6131900" y="2301825"/>
            <a:chExt cx="295375" cy="294600"/>
          </a:xfrm>
          <a:solidFill>
            <a:schemeClr val="accent3"/>
          </a:solidFill>
        </p:grpSpPr>
        <p:sp>
          <p:nvSpPr>
            <p:cNvPr id="61" name="Google Shape;9197;p73">
              <a:extLst>
                <a:ext uri="{FF2B5EF4-FFF2-40B4-BE49-F238E27FC236}">
                  <a16:creationId xmlns:a16="http://schemas.microsoft.com/office/drawing/2014/main" id="{154B3C63-5398-0D40-BAB8-EB9C1EC7188A}"/>
                </a:ext>
              </a:extLst>
            </p:cNvPr>
            <p:cNvSpPr/>
            <p:nvPr/>
          </p:nvSpPr>
          <p:spPr>
            <a:xfrm>
              <a:off x="6131900" y="2301825"/>
              <a:ext cx="295375" cy="294600"/>
            </a:xfrm>
            <a:custGeom>
              <a:avLst/>
              <a:gdLst/>
              <a:ahLst/>
              <a:cxnLst/>
              <a:rect l="l" t="t" r="r" b="b"/>
              <a:pathLst>
                <a:path w="11815" h="11784" extrusionOk="0">
                  <a:moveTo>
                    <a:pt x="3813" y="630"/>
                  </a:moveTo>
                  <a:cubicBezTo>
                    <a:pt x="4002" y="630"/>
                    <a:pt x="4159" y="788"/>
                    <a:pt x="4159" y="977"/>
                  </a:cubicBezTo>
                  <a:lnTo>
                    <a:pt x="4159" y="1355"/>
                  </a:lnTo>
                  <a:lnTo>
                    <a:pt x="1387" y="1355"/>
                  </a:lnTo>
                  <a:lnTo>
                    <a:pt x="1387" y="977"/>
                  </a:lnTo>
                  <a:lnTo>
                    <a:pt x="1355" y="977"/>
                  </a:lnTo>
                  <a:cubicBezTo>
                    <a:pt x="1355" y="788"/>
                    <a:pt x="1513" y="630"/>
                    <a:pt x="1733" y="630"/>
                  </a:cubicBezTo>
                  <a:close/>
                  <a:moveTo>
                    <a:pt x="10114" y="1355"/>
                  </a:moveTo>
                  <a:cubicBezTo>
                    <a:pt x="10303" y="1355"/>
                    <a:pt x="10460" y="1513"/>
                    <a:pt x="10460" y="1702"/>
                  </a:cubicBezTo>
                  <a:lnTo>
                    <a:pt x="10460" y="3434"/>
                  </a:lnTo>
                  <a:lnTo>
                    <a:pt x="7688" y="3434"/>
                  </a:lnTo>
                  <a:cubicBezTo>
                    <a:pt x="7656" y="3277"/>
                    <a:pt x="7656" y="1859"/>
                    <a:pt x="7656" y="1702"/>
                  </a:cubicBezTo>
                  <a:cubicBezTo>
                    <a:pt x="7656" y="1513"/>
                    <a:pt x="7814" y="1355"/>
                    <a:pt x="8034" y="1355"/>
                  </a:cubicBezTo>
                  <a:close/>
                  <a:moveTo>
                    <a:pt x="4128" y="2048"/>
                  </a:moveTo>
                  <a:lnTo>
                    <a:pt x="4128" y="4821"/>
                  </a:lnTo>
                  <a:lnTo>
                    <a:pt x="1355" y="4821"/>
                  </a:lnTo>
                  <a:lnTo>
                    <a:pt x="1355" y="2048"/>
                  </a:lnTo>
                  <a:close/>
                  <a:moveTo>
                    <a:pt x="6617" y="2048"/>
                  </a:moveTo>
                  <a:cubicBezTo>
                    <a:pt x="6806" y="2048"/>
                    <a:pt x="6963" y="2206"/>
                    <a:pt x="6963" y="2395"/>
                  </a:cubicBezTo>
                  <a:lnTo>
                    <a:pt x="6963" y="4852"/>
                  </a:lnTo>
                  <a:lnTo>
                    <a:pt x="4821" y="4852"/>
                  </a:lnTo>
                  <a:lnTo>
                    <a:pt x="4821" y="2395"/>
                  </a:lnTo>
                  <a:cubicBezTo>
                    <a:pt x="4821" y="2206"/>
                    <a:pt x="4978" y="2048"/>
                    <a:pt x="5167" y="2048"/>
                  </a:cubicBezTo>
                  <a:close/>
                  <a:moveTo>
                    <a:pt x="10429" y="4127"/>
                  </a:moveTo>
                  <a:lnTo>
                    <a:pt x="10429" y="4852"/>
                  </a:lnTo>
                  <a:lnTo>
                    <a:pt x="7656" y="4852"/>
                  </a:lnTo>
                  <a:lnTo>
                    <a:pt x="7656" y="4127"/>
                  </a:lnTo>
                  <a:close/>
                  <a:moveTo>
                    <a:pt x="10775" y="5514"/>
                  </a:moveTo>
                  <a:cubicBezTo>
                    <a:pt x="10964" y="5514"/>
                    <a:pt x="11122" y="5671"/>
                    <a:pt x="11122" y="5860"/>
                  </a:cubicBezTo>
                  <a:lnTo>
                    <a:pt x="11122" y="10744"/>
                  </a:lnTo>
                  <a:cubicBezTo>
                    <a:pt x="11122" y="10964"/>
                    <a:pt x="10964" y="11122"/>
                    <a:pt x="10775" y="11122"/>
                  </a:cubicBezTo>
                  <a:lnTo>
                    <a:pt x="1009" y="11122"/>
                  </a:lnTo>
                  <a:cubicBezTo>
                    <a:pt x="820" y="11122"/>
                    <a:pt x="662" y="10964"/>
                    <a:pt x="662" y="10744"/>
                  </a:cubicBezTo>
                  <a:lnTo>
                    <a:pt x="662" y="5860"/>
                  </a:lnTo>
                  <a:cubicBezTo>
                    <a:pt x="662" y="5671"/>
                    <a:pt x="820" y="5514"/>
                    <a:pt x="1009" y="5514"/>
                  </a:cubicBezTo>
                  <a:close/>
                  <a:moveTo>
                    <a:pt x="1733" y="0"/>
                  </a:moveTo>
                  <a:cubicBezTo>
                    <a:pt x="1135" y="0"/>
                    <a:pt x="694" y="473"/>
                    <a:pt x="694" y="1040"/>
                  </a:cubicBezTo>
                  <a:lnTo>
                    <a:pt x="694" y="4884"/>
                  </a:lnTo>
                  <a:cubicBezTo>
                    <a:pt x="316" y="5041"/>
                    <a:pt x="1" y="5388"/>
                    <a:pt x="1" y="5860"/>
                  </a:cubicBezTo>
                  <a:lnTo>
                    <a:pt x="1" y="10744"/>
                  </a:lnTo>
                  <a:cubicBezTo>
                    <a:pt x="1" y="11342"/>
                    <a:pt x="473" y="11783"/>
                    <a:pt x="1009" y="11783"/>
                  </a:cubicBezTo>
                  <a:lnTo>
                    <a:pt x="10775" y="11783"/>
                  </a:lnTo>
                  <a:cubicBezTo>
                    <a:pt x="11374" y="11783"/>
                    <a:pt x="11815" y="11311"/>
                    <a:pt x="11815" y="10744"/>
                  </a:cubicBezTo>
                  <a:lnTo>
                    <a:pt x="11815" y="5860"/>
                  </a:lnTo>
                  <a:cubicBezTo>
                    <a:pt x="11815" y="5388"/>
                    <a:pt x="11531" y="5010"/>
                    <a:pt x="11122" y="4884"/>
                  </a:cubicBezTo>
                  <a:lnTo>
                    <a:pt x="11122" y="1702"/>
                  </a:lnTo>
                  <a:cubicBezTo>
                    <a:pt x="11122" y="1103"/>
                    <a:pt x="10649" y="662"/>
                    <a:pt x="10114" y="662"/>
                  </a:cubicBezTo>
                  <a:lnTo>
                    <a:pt x="8034" y="662"/>
                  </a:lnTo>
                  <a:cubicBezTo>
                    <a:pt x="7530" y="662"/>
                    <a:pt x="7152" y="977"/>
                    <a:pt x="7026" y="1418"/>
                  </a:cubicBezTo>
                  <a:cubicBezTo>
                    <a:pt x="6932" y="1387"/>
                    <a:pt x="6806" y="1355"/>
                    <a:pt x="6648" y="1355"/>
                  </a:cubicBezTo>
                  <a:lnTo>
                    <a:pt x="5230" y="1355"/>
                  </a:lnTo>
                  <a:cubicBezTo>
                    <a:pt x="5104" y="1355"/>
                    <a:pt x="4978" y="1387"/>
                    <a:pt x="4884" y="1418"/>
                  </a:cubicBezTo>
                  <a:lnTo>
                    <a:pt x="4884" y="1040"/>
                  </a:lnTo>
                  <a:cubicBezTo>
                    <a:pt x="4884" y="441"/>
                    <a:pt x="4380" y="0"/>
                    <a:pt x="3844" y="0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Google Shape;9198;p73">
              <a:extLst>
                <a:ext uri="{FF2B5EF4-FFF2-40B4-BE49-F238E27FC236}">
                  <a16:creationId xmlns:a16="http://schemas.microsoft.com/office/drawing/2014/main" id="{876FB4C1-82C7-5A47-9819-BE75A94E362B}"/>
                </a:ext>
              </a:extLst>
            </p:cNvPr>
            <p:cNvSpPr/>
            <p:nvPr/>
          </p:nvSpPr>
          <p:spPr>
            <a:xfrm>
              <a:off x="6218550" y="2456200"/>
              <a:ext cx="122100" cy="51225"/>
            </a:xfrm>
            <a:custGeom>
              <a:avLst/>
              <a:gdLst/>
              <a:ahLst/>
              <a:cxnLst/>
              <a:rect l="l" t="t" r="r" b="b"/>
              <a:pathLst>
                <a:path w="4884" h="2049" extrusionOk="0">
                  <a:moveTo>
                    <a:pt x="3844" y="725"/>
                  </a:moveTo>
                  <a:cubicBezTo>
                    <a:pt x="4033" y="725"/>
                    <a:pt x="4190" y="882"/>
                    <a:pt x="4190" y="1071"/>
                  </a:cubicBezTo>
                  <a:cubicBezTo>
                    <a:pt x="4190" y="1260"/>
                    <a:pt x="4033" y="1418"/>
                    <a:pt x="3844" y="1418"/>
                  </a:cubicBezTo>
                  <a:lnTo>
                    <a:pt x="1008" y="1418"/>
                  </a:lnTo>
                  <a:cubicBezTo>
                    <a:pt x="819" y="1418"/>
                    <a:pt x="662" y="1260"/>
                    <a:pt x="662" y="1071"/>
                  </a:cubicBezTo>
                  <a:cubicBezTo>
                    <a:pt x="662" y="882"/>
                    <a:pt x="819" y="725"/>
                    <a:pt x="1008" y="725"/>
                  </a:cubicBezTo>
                  <a:close/>
                  <a:moveTo>
                    <a:pt x="1008" y="0"/>
                  </a:moveTo>
                  <a:cubicBezTo>
                    <a:pt x="410" y="0"/>
                    <a:pt x="0" y="473"/>
                    <a:pt x="0" y="1040"/>
                  </a:cubicBezTo>
                  <a:cubicBezTo>
                    <a:pt x="0" y="1639"/>
                    <a:pt x="473" y="2048"/>
                    <a:pt x="1008" y="2048"/>
                  </a:cubicBezTo>
                  <a:lnTo>
                    <a:pt x="3844" y="2048"/>
                  </a:lnTo>
                  <a:cubicBezTo>
                    <a:pt x="4442" y="2048"/>
                    <a:pt x="4883" y="1576"/>
                    <a:pt x="4883" y="1040"/>
                  </a:cubicBezTo>
                  <a:cubicBezTo>
                    <a:pt x="4852" y="473"/>
                    <a:pt x="4411" y="0"/>
                    <a:pt x="3844" y="0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Google Shape;9199;p73">
              <a:extLst>
                <a:ext uri="{FF2B5EF4-FFF2-40B4-BE49-F238E27FC236}">
                  <a16:creationId xmlns:a16="http://schemas.microsoft.com/office/drawing/2014/main" id="{E3F7688D-39E5-CB48-933E-C1AAD7DE2596}"/>
                </a:ext>
              </a:extLst>
            </p:cNvPr>
            <p:cNvSpPr/>
            <p:nvPr/>
          </p:nvSpPr>
          <p:spPr>
            <a:xfrm>
              <a:off x="6340625" y="2353025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355" y="158"/>
                    <a:pt x="1198" y="0"/>
                    <a:pt x="1040" y="0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Google Shape;9200;p73">
              <a:extLst>
                <a:ext uri="{FF2B5EF4-FFF2-40B4-BE49-F238E27FC236}">
                  <a16:creationId xmlns:a16="http://schemas.microsoft.com/office/drawing/2014/main" id="{F39FD4EA-9710-8941-8A51-5590ECF47256}"/>
                </a:ext>
              </a:extLst>
            </p:cNvPr>
            <p:cNvSpPr/>
            <p:nvPr/>
          </p:nvSpPr>
          <p:spPr>
            <a:xfrm>
              <a:off x="6183100" y="2369550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40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9" name="Title 38">
            <a:extLst>
              <a:ext uri="{FF2B5EF4-FFF2-40B4-BE49-F238E27FC236}">
                <a16:creationId xmlns:a16="http://schemas.microsoft.com/office/drawing/2014/main" id="{13C50F37-2037-234A-AF3D-B8BD207B10D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/>
              <a:t>4 - Produce</a:t>
            </a:r>
          </a:p>
        </p:txBody>
      </p:sp>
    </p:spTree>
    <p:extLst>
      <p:ext uri="{BB962C8B-B14F-4D97-AF65-F5344CB8AC3E}">
        <p14:creationId xmlns:p14="http://schemas.microsoft.com/office/powerpoint/2010/main" val="98786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 descr="final preparations, to Zenodo and to LMS">
            <a:extLst>
              <a:ext uri="{FF2B5EF4-FFF2-40B4-BE49-F238E27FC236}">
                <a16:creationId xmlns:a16="http://schemas.microsoft.com/office/drawing/2014/main" id="{4FC9C037-58DD-DB4B-A255-EA6C65F85A8E}"/>
              </a:ext>
            </a:extLst>
          </p:cNvPr>
          <p:cNvGrpSpPr/>
          <p:nvPr/>
        </p:nvGrpSpPr>
        <p:grpSpPr>
          <a:xfrm>
            <a:off x="696427" y="1340768"/>
            <a:ext cx="9936077" cy="4176464"/>
            <a:chOff x="696427" y="1340768"/>
            <a:chExt cx="9936077" cy="4176464"/>
          </a:xfrm>
        </p:grpSpPr>
        <p:sp>
          <p:nvSpPr>
            <p:cNvPr id="54" name="Rectangle: Top Corners Rounded 53">
              <a:extLst>
                <a:ext uri="{FF2B5EF4-FFF2-40B4-BE49-F238E27FC236}">
                  <a16:creationId xmlns:a16="http://schemas.microsoft.com/office/drawing/2014/main" id="{849F4894-3AF9-DC7D-0FE3-E671EAF4941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004117" y="1329221"/>
              <a:ext cx="688667" cy="3304047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ora" pitchFamily="2" charset="0"/>
              </a:endParaRPr>
            </a:p>
          </p:txBody>
        </p:sp>
        <p:sp>
          <p:nvSpPr>
            <p:cNvPr id="56" name="Rectangle: Top Corners Rounded 55">
              <a:extLst>
                <a:ext uri="{FF2B5EF4-FFF2-40B4-BE49-F238E27FC236}">
                  <a16:creationId xmlns:a16="http://schemas.microsoft.com/office/drawing/2014/main" id="{E057A754-E6BA-2533-CBEF-BE753AA71F2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357435" y="1362878"/>
              <a:ext cx="688667" cy="3236735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ora" pitchFamily="2" charset="0"/>
              </a:endParaRPr>
            </a:p>
          </p:txBody>
        </p:sp>
        <p:sp>
          <p:nvSpPr>
            <p:cNvPr id="57" name="Rectangle: Top Corners Rounded 56">
              <a:extLst>
                <a:ext uri="{FF2B5EF4-FFF2-40B4-BE49-F238E27FC236}">
                  <a16:creationId xmlns:a16="http://schemas.microsoft.com/office/drawing/2014/main" id="{DFEC9DF2-F14E-19E1-4567-4773A484905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8669803" y="1362878"/>
              <a:ext cx="688667" cy="3236735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ora" pitchFamily="2" charset="0"/>
              </a:endParaRPr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A2DA743E-9D7D-9C63-233A-101762E0514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135434" y="3183548"/>
              <a:ext cx="432174" cy="37256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ora" pitchFamily="2" charset="0"/>
              </a:endParaRPr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72CC002D-0265-3A87-11CC-C9D6AC5B9C5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19810" y="3183548"/>
              <a:ext cx="432174" cy="37256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ora" pitchFamily="2" charset="0"/>
              </a:endParaRPr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EBB2C7BE-2970-6E9C-6C9B-11432EB1183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760170" y="3183548"/>
              <a:ext cx="432174" cy="372563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ora" pitchFamily="2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CE58963-97F2-E474-B341-2A0811D068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59240" y="3837684"/>
              <a:ext cx="2588488" cy="47607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latin typeface="Lora" pitchFamily="2" charset="0"/>
                  <a:cs typeface="Arial" pitchFamily="34" charset="0"/>
                </a:rPr>
                <a:t>Accompanying Files</a:t>
              </a:r>
              <a:endParaRPr lang="ko-KR" altLang="en-US" sz="1600" b="1" dirty="0">
                <a:latin typeface="Lora" pitchFamily="2" charset="0"/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37174FA-FF62-D3DF-3F46-19F861458E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371608" y="3837684"/>
              <a:ext cx="2588488" cy="4760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latin typeface="Lora" pitchFamily="2" charset="0"/>
                  <a:cs typeface="Arial" pitchFamily="34" charset="0"/>
                </a:rPr>
                <a:t>(Auto) Workflow</a:t>
              </a:r>
              <a:endParaRPr lang="ko-KR" altLang="en-US" sz="1600" b="1" dirty="0">
                <a:latin typeface="Lora" pitchFamily="2" charset="0"/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B3365A-511A-9607-AE87-E610CAC47B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755984" y="3837684"/>
              <a:ext cx="2588488" cy="47607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latin typeface="Lora" pitchFamily="2" charset="0"/>
                  <a:cs typeface="Arial" pitchFamily="34" charset="0"/>
                </a:rPr>
                <a:t>For Learners</a:t>
              </a:r>
              <a:endParaRPr lang="ko-KR" altLang="en-US" sz="1600" b="1" dirty="0">
                <a:latin typeface="Lora" pitchFamily="2" charset="0"/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11A3D4-68F0-66E2-48B5-AF22007416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7408" y="2780928"/>
              <a:ext cx="318189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Lora" pitchFamily="2" charset="0"/>
                  <a:cs typeface="Arial" pitchFamily="34" charset="0"/>
                </a:rPr>
                <a:t>Final preparations</a:t>
              </a:r>
              <a:endParaRPr lang="ko-KR" altLang="en-US" b="1" dirty="0">
                <a:solidFill>
                  <a:schemeClr val="bg1"/>
                </a:solidFill>
                <a:latin typeface="Lora" pitchFamily="2" charset="0"/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8B6CDFD-E805-219F-709F-690749CB51F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096149" y="2819300"/>
              <a:ext cx="321080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Lora" pitchFamily="2" charset="0"/>
                  <a:cs typeface="Arial" pitchFamily="34" charset="0"/>
                </a:rPr>
                <a:t>To Repository</a:t>
              </a:r>
              <a:endParaRPr lang="ko-KR" altLang="en-US" b="1" dirty="0">
                <a:solidFill>
                  <a:schemeClr val="bg1"/>
                </a:solidFill>
                <a:latin typeface="Lora" pitchFamily="2" charset="0"/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2590FC3-C65C-75FB-D309-FABB5D6AA8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395769" y="2819300"/>
              <a:ext cx="323673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Lora" pitchFamily="2" charset="0"/>
                  <a:cs typeface="Arial" pitchFamily="34" charset="0"/>
                </a:rPr>
                <a:t>To LMS</a:t>
              </a:r>
              <a:endParaRPr lang="ko-KR" altLang="en-US" b="1" dirty="0">
                <a:solidFill>
                  <a:schemeClr val="bg1"/>
                </a:solidFill>
                <a:latin typeface="Lora" pitchFamily="2" charset="0"/>
                <a:cs typeface="Arial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5FF784F-A503-499E-75C8-5AE1BC3F79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3723" y="1340768"/>
              <a:ext cx="1111917" cy="111191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Lora" pitchFamily="2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713383D-6753-B848-6EE9-AAE7F178E6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7888" y="1340768"/>
              <a:ext cx="1111917" cy="11119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Lora" pitchFamily="2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F2FB4CB-956D-CC8E-2B99-1BEA369CF1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00256" y="1340768"/>
              <a:ext cx="1111917" cy="111191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Lora" pitchFamily="2" charset="0"/>
              </a:endParaRPr>
            </a:p>
          </p:txBody>
        </p:sp>
        <p:grpSp>
          <p:nvGrpSpPr>
            <p:cNvPr id="4" name="Google Shape;12532;p89">
              <a:extLst>
                <a:ext uri="{FF2B5EF4-FFF2-40B4-BE49-F238E27FC236}">
                  <a16:creationId xmlns:a16="http://schemas.microsoft.com/office/drawing/2014/main" id="{EC0A46F6-48D6-695D-15C4-311BEE9CC00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99419" y="1644033"/>
              <a:ext cx="530411" cy="527561"/>
              <a:chOff x="-9224499" y="2054675"/>
              <a:chExt cx="293025" cy="291450"/>
            </a:xfrm>
            <a:solidFill>
              <a:schemeClr val="bg1"/>
            </a:solidFill>
          </p:grpSpPr>
          <p:sp>
            <p:nvSpPr>
              <p:cNvPr id="25" name="Google Shape;12533;p89">
                <a:extLst>
                  <a:ext uri="{FF2B5EF4-FFF2-40B4-BE49-F238E27FC236}">
                    <a16:creationId xmlns:a16="http://schemas.microsoft.com/office/drawing/2014/main" id="{FCFAC275-0CA6-CB35-6C82-E80D27C70F5E}"/>
                  </a:ext>
                </a:extLst>
              </p:cNvPr>
              <p:cNvSpPr/>
              <p:nvPr/>
            </p:nvSpPr>
            <p:spPr>
              <a:xfrm>
                <a:off x="-9224499" y="2054675"/>
                <a:ext cx="293025" cy="291450"/>
              </a:xfrm>
              <a:custGeom>
                <a:avLst/>
                <a:gdLst/>
                <a:ahLst/>
                <a:cxnLst/>
                <a:rect l="l" t="t" r="r" b="b"/>
                <a:pathLst>
                  <a:path w="11721" h="11658" extrusionOk="0">
                    <a:moveTo>
                      <a:pt x="2395" y="725"/>
                    </a:moveTo>
                    <a:cubicBezTo>
                      <a:pt x="2930" y="725"/>
                      <a:pt x="3403" y="1197"/>
                      <a:pt x="3403" y="1733"/>
                    </a:cubicBezTo>
                    <a:cubicBezTo>
                      <a:pt x="3403" y="2300"/>
                      <a:pt x="2930" y="2773"/>
                      <a:pt x="2395" y="2773"/>
                    </a:cubicBezTo>
                    <a:cubicBezTo>
                      <a:pt x="1828" y="2773"/>
                      <a:pt x="1355" y="2300"/>
                      <a:pt x="1355" y="1733"/>
                    </a:cubicBezTo>
                    <a:cubicBezTo>
                      <a:pt x="1355" y="1197"/>
                      <a:pt x="1828" y="725"/>
                      <a:pt x="2395" y="725"/>
                    </a:cubicBezTo>
                    <a:close/>
                    <a:moveTo>
                      <a:pt x="10303" y="725"/>
                    </a:moveTo>
                    <a:lnTo>
                      <a:pt x="10303" y="6585"/>
                    </a:lnTo>
                    <a:lnTo>
                      <a:pt x="10334" y="6585"/>
                    </a:lnTo>
                    <a:cubicBezTo>
                      <a:pt x="10334" y="6774"/>
                      <a:pt x="10177" y="6931"/>
                      <a:pt x="9988" y="6931"/>
                    </a:cubicBezTo>
                    <a:lnTo>
                      <a:pt x="4789" y="6931"/>
                    </a:lnTo>
                    <a:lnTo>
                      <a:pt x="4789" y="5167"/>
                    </a:lnTo>
                    <a:cubicBezTo>
                      <a:pt x="4789" y="4253"/>
                      <a:pt x="4285" y="3434"/>
                      <a:pt x="3498" y="3025"/>
                    </a:cubicBezTo>
                    <a:cubicBezTo>
                      <a:pt x="3844" y="2710"/>
                      <a:pt x="4096" y="2237"/>
                      <a:pt x="4096" y="1733"/>
                    </a:cubicBezTo>
                    <a:cubicBezTo>
                      <a:pt x="4096" y="1355"/>
                      <a:pt x="3970" y="977"/>
                      <a:pt x="3718" y="725"/>
                    </a:cubicBezTo>
                    <a:close/>
                    <a:moveTo>
                      <a:pt x="2710" y="3466"/>
                    </a:moveTo>
                    <a:cubicBezTo>
                      <a:pt x="3498" y="3623"/>
                      <a:pt x="4096" y="4316"/>
                      <a:pt x="4096" y="5167"/>
                    </a:cubicBezTo>
                    <a:lnTo>
                      <a:pt x="4096" y="7246"/>
                    </a:lnTo>
                    <a:cubicBezTo>
                      <a:pt x="4128" y="7435"/>
                      <a:pt x="3970" y="7593"/>
                      <a:pt x="3750" y="7593"/>
                    </a:cubicBezTo>
                    <a:cubicBezTo>
                      <a:pt x="3561" y="7593"/>
                      <a:pt x="3403" y="7750"/>
                      <a:pt x="3403" y="7971"/>
                    </a:cubicBezTo>
                    <a:lnTo>
                      <a:pt x="3403" y="10712"/>
                    </a:lnTo>
                    <a:cubicBezTo>
                      <a:pt x="3403" y="10901"/>
                      <a:pt x="3246" y="11058"/>
                      <a:pt x="3056" y="11058"/>
                    </a:cubicBezTo>
                    <a:lnTo>
                      <a:pt x="1670" y="11058"/>
                    </a:lnTo>
                    <a:cubicBezTo>
                      <a:pt x="1481" y="11058"/>
                      <a:pt x="1324" y="10901"/>
                      <a:pt x="1324" y="10712"/>
                    </a:cubicBezTo>
                    <a:lnTo>
                      <a:pt x="1324" y="7971"/>
                    </a:lnTo>
                    <a:cubicBezTo>
                      <a:pt x="1324" y="7750"/>
                      <a:pt x="1166" y="7593"/>
                      <a:pt x="977" y="7593"/>
                    </a:cubicBezTo>
                    <a:cubicBezTo>
                      <a:pt x="788" y="7593"/>
                      <a:pt x="631" y="7435"/>
                      <a:pt x="631" y="7246"/>
                    </a:cubicBezTo>
                    <a:lnTo>
                      <a:pt x="631" y="5167"/>
                    </a:lnTo>
                    <a:cubicBezTo>
                      <a:pt x="631" y="4316"/>
                      <a:pt x="1198" y="3623"/>
                      <a:pt x="1985" y="3466"/>
                    </a:cubicBezTo>
                    <a:lnTo>
                      <a:pt x="1985" y="5829"/>
                    </a:lnTo>
                    <a:cubicBezTo>
                      <a:pt x="1985" y="6018"/>
                      <a:pt x="2143" y="6175"/>
                      <a:pt x="2363" y="6175"/>
                    </a:cubicBezTo>
                    <a:cubicBezTo>
                      <a:pt x="2552" y="6175"/>
                      <a:pt x="2710" y="6018"/>
                      <a:pt x="2710" y="5829"/>
                    </a:cubicBezTo>
                    <a:lnTo>
                      <a:pt x="2710" y="3466"/>
                    </a:lnTo>
                    <a:close/>
                    <a:moveTo>
                      <a:pt x="2395" y="0"/>
                    </a:moveTo>
                    <a:cubicBezTo>
                      <a:pt x="1450" y="0"/>
                      <a:pt x="694" y="756"/>
                      <a:pt x="694" y="1702"/>
                    </a:cubicBezTo>
                    <a:cubicBezTo>
                      <a:pt x="694" y="2206"/>
                      <a:pt x="946" y="2678"/>
                      <a:pt x="1292" y="2993"/>
                    </a:cubicBezTo>
                    <a:cubicBezTo>
                      <a:pt x="536" y="3403"/>
                      <a:pt x="1" y="4222"/>
                      <a:pt x="1" y="5136"/>
                    </a:cubicBezTo>
                    <a:lnTo>
                      <a:pt x="1" y="7215"/>
                    </a:lnTo>
                    <a:cubicBezTo>
                      <a:pt x="1" y="7656"/>
                      <a:pt x="253" y="8034"/>
                      <a:pt x="662" y="8192"/>
                    </a:cubicBezTo>
                    <a:lnTo>
                      <a:pt x="662" y="10649"/>
                    </a:lnTo>
                    <a:cubicBezTo>
                      <a:pt x="662" y="11184"/>
                      <a:pt x="1135" y="11657"/>
                      <a:pt x="1670" y="11657"/>
                    </a:cubicBezTo>
                    <a:lnTo>
                      <a:pt x="3056" y="11657"/>
                    </a:lnTo>
                    <a:cubicBezTo>
                      <a:pt x="3624" y="11657"/>
                      <a:pt x="4096" y="11184"/>
                      <a:pt x="4096" y="10649"/>
                    </a:cubicBezTo>
                    <a:lnTo>
                      <a:pt x="4096" y="8192"/>
                    </a:lnTo>
                    <a:cubicBezTo>
                      <a:pt x="4348" y="8065"/>
                      <a:pt x="4600" y="7876"/>
                      <a:pt x="4726" y="7561"/>
                    </a:cubicBezTo>
                    <a:lnTo>
                      <a:pt x="9988" y="7561"/>
                    </a:lnTo>
                    <a:cubicBezTo>
                      <a:pt x="10555" y="7561"/>
                      <a:pt x="11027" y="7089"/>
                      <a:pt x="11027" y="6553"/>
                    </a:cubicBezTo>
                    <a:lnTo>
                      <a:pt x="11027" y="662"/>
                    </a:lnTo>
                    <a:lnTo>
                      <a:pt x="11374" y="662"/>
                    </a:lnTo>
                    <a:cubicBezTo>
                      <a:pt x="11563" y="662"/>
                      <a:pt x="11720" y="504"/>
                      <a:pt x="11720" y="315"/>
                    </a:cubicBezTo>
                    <a:cubicBezTo>
                      <a:pt x="11720" y="158"/>
                      <a:pt x="11563" y="0"/>
                      <a:pt x="113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26" name="Google Shape;12534;p89">
                <a:extLst>
                  <a:ext uri="{FF2B5EF4-FFF2-40B4-BE49-F238E27FC236}">
                    <a16:creationId xmlns:a16="http://schemas.microsoft.com/office/drawing/2014/main" id="{5D88291F-7E83-D075-510D-F16A5D8003CD}"/>
                  </a:ext>
                </a:extLst>
              </p:cNvPr>
              <p:cNvSpPr/>
              <p:nvPr/>
            </p:nvSpPr>
            <p:spPr>
              <a:xfrm>
                <a:off x="-9085908" y="2089327"/>
                <a:ext cx="102425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4097" extrusionOk="0">
                    <a:moveTo>
                      <a:pt x="2395" y="725"/>
                    </a:moveTo>
                    <a:cubicBezTo>
                      <a:pt x="2867" y="851"/>
                      <a:pt x="3245" y="1229"/>
                      <a:pt x="3371" y="1733"/>
                    </a:cubicBezTo>
                    <a:lnTo>
                      <a:pt x="2395" y="1733"/>
                    </a:lnTo>
                    <a:lnTo>
                      <a:pt x="2395" y="725"/>
                    </a:lnTo>
                    <a:close/>
                    <a:moveTo>
                      <a:pt x="1733" y="757"/>
                    </a:moveTo>
                    <a:lnTo>
                      <a:pt x="1733" y="2080"/>
                    </a:lnTo>
                    <a:cubicBezTo>
                      <a:pt x="1733" y="2269"/>
                      <a:pt x="1891" y="2426"/>
                      <a:pt x="2080" y="2426"/>
                    </a:cubicBezTo>
                    <a:lnTo>
                      <a:pt x="3403" y="2426"/>
                    </a:lnTo>
                    <a:cubicBezTo>
                      <a:pt x="3245" y="3025"/>
                      <a:pt x="2741" y="3466"/>
                      <a:pt x="2080" y="3466"/>
                    </a:cubicBezTo>
                    <a:cubicBezTo>
                      <a:pt x="1324" y="3466"/>
                      <a:pt x="693" y="2836"/>
                      <a:pt x="693" y="2080"/>
                    </a:cubicBezTo>
                    <a:cubicBezTo>
                      <a:pt x="693" y="1418"/>
                      <a:pt x="1135" y="851"/>
                      <a:pt x="1733" y="757"/>
                    </a:cubicBezTo>
                    <a:close/>
                    <a:moveTo>
                      <a:pt x="2048" y="0"/>
                    </a:moveTo>
                    <a:cubicBezTo>
                      <a:pt x="883" y="0"/>
                      <a:pt x="0" y="914"/>
                      <a:pt x="0" y="2048"/>
                    </a:cubicBezTo>
                    <a:cubicBezTo>
                      <a:pt x="0" y="3182"/>
                      <a:pt x="946" y="4096"/>
                      <a:pt x="2048" y="4096"/>
                    </a:cubicBezTo>
                    <a:cubicBezTo>
                      <a:pt x="3182" y="4096"/>
                      <a:pt x="4096" y="3182"/>
                      <a:pt x="4096" y="2048"/>
                    </a:cubicBezTo>
                    <a:cubicBezTo>
                      <a:pt x="4096" y="914"/>
                      <a:pt x="3182" y="0"/>
                      <a:pt x="20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</p:grpSp>
        <p:grpSp>
          <p:nvGrpSpPr>
            <p:cNvPr id="7" name="Google Shape;12423;p89">
              <a:extLst>
                <a:ext uri="{FF2B5EF4-FFF2-40B4-BE49-F238E27FC236}">
                  <a16:creationId xmlns:a16="http://schemas.microsoft.com/office/drawing/2014/main" id="{68AF2298-714B-597A-B96D-29DD2423145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75809" y="1576540"/>
              <a:ext cx="563807" cy="556316"/>
              <a:chOff x="-6713450" y="2397900"/>
              <a:chExt cx="295375" cy="291450"/>
            </a:xfrm>
            <a:solidFill>
              <a:schemeClr val="bg1"/>
            </a:solidFill>
          </p:grpSpPr>
          <p:sp>
            <p:nvSpPr>
              <p:cNvPr id="17" name="Google Shape;12424;p89">
                <a:extLst>
                  <a:ext uri="{FF2B5EF4-FFF2-40B4-BE49-F238E27FC236}">
                    <a16:creationId xmlns:a16="http://schemas.microsoft.com/office/drawing/2014/main" id="{A091328E-5CBE-D592-7706-267F843E727A}"/>
                  </a:ext>
                </a:extLst>
              </p:cNvPr>
              <p:cNvSpPr/>
              <p:nvPr/>
            </p:nvSpPr>
            <p:spPr>
              <a:xfrm>
                <a:off x="-6628400" y="2465650"/>
                <a:ext cx="69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694" extrusionOk="0">
                    <a:moveTo>
                      <a:pt x="379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3"/>
                      <a:pt x="379" y="693"/>
                    </a:cubicBezTo>
                    <a:lnTo>
                      <a:pt x="2427" y="693"/>
                    </a:lnTo>
                    <a:cubicBezTo>
                      <a:pt x="2616" y="693"/>
                      <a:pt x="2773" y="536"/>
                      <a:pt x="2773" y="347"/>
                    </a:cubicBezTo>
                    <a:cubicBezTo>
                      <a:pt x="2773" y="158"/>
                      <a:pt x="2616" y="0"/>
                      <a:pt x="24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8" name="Google Shape;12425;p89">
                <a:extLst>
                  <a:ext uri="{FF2B5EF4-FFF2-40B4-BE49-F238E27FC236}">
                    <a16:creationId xmlns:a16="http://schemas.microsoft.com/office/drawing/2014/main" id="{EE6FCA75-9892-4E7E-D362-A758A1AE68B3}"/>
                  </a:ext>
                </a:extLst>
              </p:cNvPr>
              <p:cNvSpPr/>
              <p:nvPr/>
            </p:nvSpPr>
            <p:spPr>
              <a:xfrm>
                <a:off x="-6713450" y="2397900"/>
                <a:ext cx="295375" cy="291450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1658" extrusionOk="0">
                    <a:moveTo>
                      <a:pt x="2048" y="1167"/>
                    </a:moveTo>
                    <a:lnTo>
                      <a:pt x="2048" y="2017"/>
                    </a:lnTo>
                    <a:lnTo>
                      <a:pt x="1166" y="2017"/>
                    </a:lnTo>
                    <a:lnTo>
                      <a:pt x="2048" y="1167"/>
                    </a:lnTo>
                    <a:close/>
                    <a:moveTo>
                      <a:pt x="10330" y="2773"/>
                    </a:moveTo>
                    <a:cubicBezTo>
                      <a:pt x="10507" y="2773"/>
                      <a:pt x="10680" y="2836"/>
                      <a:pt x="10806" y="2962"/>
                    </a:cubicBezTo>
                    <a:cubicBezTo>
                      <a:pt x="11058" y="3246"/>
                      <a:pt x="11058" y="3687"/>
                      <a:pt x="10775" y="3908"/>
                    </a:cubicBezTo>
                    <a:lnTo>
                      <a:pt x="10176" y="4506"/>
                    </a:lnTo>
                    <a:lnTo>
                      <a:pt x="9231" y="3561"/>
                    </a:lnTo>
                    <a:lnTo>
                      <a:pt x="9830" y="2962"/>
                    </a:lnTo>
                    <a:cubicBezTo>
                      <a:pt x="9972" y="2836"/>
                      <a:pt x="10153" y="2773"/>
                      <a:pt x="10330" y="2773"/>
                    </a:cubicBezTo>
                    <a:close/>
                    <a:moveTo>
                      <a:pt x="8727" y="4034"/>
                    </a:moveTo>
                    <a:lnTo>
                      <a:pt x="9672" y="4979"/>
                    </a:lnTo>
                    <a:cubicBezTo>
                      <a:pt x="8538" y="6207"/>
                      <a:pt x="7026" y="7688"/>
                      <a:pt x="5892" y="8854"/>
                    </a:cubicBezTo>
                    <a:lnTo>
                      <a:pt x="4915" y="7846"/>
                    </a:lnTo>
                    <a:lnTo>
                      <a:pt x="8727" y="4034"/>
                    </a:lnTo>
                    <a:close/>
                    <a:moveTo>
                      <a:pt x="4600" y="8539"/>
                    </a:moveTo>
                    <a:lnTo>
                      <a:pt x="5230" y="9169"/>
                    </a:lnTo>
                    <a:lnTo>
                      <a:pt x="4285" y="9421"/>
                    </a:lnTo>
                    <a:cubicBezTo>
                      <a:pt x="4348" y="9232"/>
                      <a:pt x="4505" y="8728"/>
                      <a:pt x="4600" y="8539"/>
                    </a:cubicBezTo>
                    <a:close/>
                    <a:moveTo>
                      <a:pt x="7908" y="694"/>
                    </a:moveTo>
                    <a:cubicBezTo>
                      <a:pt x="8097" y="694"/>
                      <a:pt x="8255" y="852"/>
                      <a:pt x="8255" y="1041"/>
                    </a:cubicBezTo>
                    <a:lnTo>
                      <a:pt x="8255" y="3592"/>
                    </a:lnTo>
                    <a:lnTo>
                      <a:pt x="7467" y="4380"/>
                    </a:lnTo>
                    <a:cubicBezTo>
                      <a:pt x="7435" y="4286"/>
                      <a:pt x="7309" y="4160"/>
                      <a:pt x="7152" y="4160"/>
                    </a:cubicBezTo>
                    <a:lnTo>
                      <a:pt x="1733" y="4160"/>
                    </a:lnTo>
                    <a:cubicBezTo>
                      <a:pt x="1512" y="4160"/>
                      <a:pt x="1386" y="4317"/>
                      <a:pt x="1386" y="4506"/>
                    </a:cubicBezTo>
                    <a:cubicBezTo>
                      <a:pt x="1386" y="4695"/>
                      <a:pt x="1512" y="4853"/>
                      <a:pt x="1733" y="4853"/>
                    </a:cubicBezTo>
                    <a:lnTo>
                      <a:pt x="6994" y="4853"/>
                    </a:lnTo>
                    <a:lnTo>
                      <a:pt x="6333" y="5546"/>
                    </a:lnTo>
                    <a:lnTo>
                      <a:pt x="1733" y="5546"/>
                    </a:lnTo>
                    <a:cubicBezTo>
                      <a:pt x="1512" y="5546"/>
                      <a:pt x="1355" y="5703"/>
                      <a:pt x="1355" y="5892"/>
                    </a:cubicBezTo>
                    <a:cubicBezTo>
                      <a:pt x="1355" y="6081"/>
                      <a:pt x="1512" y="6239"/>
                      <a:pt x="1733" y="6239"/>
                    </a:cubicBezTo>
                    <a:lnTo>
                      <a:pt x="5608" y="6239"/>
                    </a:lnTo>
                    <a:lnTo>
                      <a:pt x="4947" y="6901"/>
                    </a:lnTo>
                    <a:lnTo>
                      <a:pt x="1733" y="6901"/>
                    </a:lnTo>
                    <a:cubicBezTo>
                      <a:pt x="1512" y="6901"/>
                      <a:pt x="1355" y="7058"/>
                      <a:pt x="1355" y="7279"/>
                    </a:cubicBezTo>
                    <a:cubicBezTo>
                      <a:pt x="1355" y="7468"/>
                      <a:pt x="1512" y="7625"/>
                      <a:pt x="1733" y="7625"/>
                    </a:cubicBezTo>
                    <a:lnTo>
                      <a:pt x="4285" y="7625"/>
                    </a:lnTo>
                    <a:cubicBezTo>
                      <a:pt x="4190" y="7688"/>
                      <a:pt x="4159" y="7751"/>
                      <a:pt x="4127" y="7814"/>
                    </a:cubicBezTo>
                    <a:lnTo>
                      <a:pt x="3970" y="8287"/>
                    </a:lnTo>
                    <a:lnTo>
                      <a:pt x="1733" y="8287"/>
                    </a:lnTo>
                    <a:cubicBezTo>
                      <a:pt x="1512" y="8287"/>
                      <a:pt x="1355" y="8444"/>
                      <a:pt x="1355" y="8633"/>
                    </a:cubicBezTo>
                    <a:cubicBezTo>
                      <a:pt x="1355" y="8854"/>
                      <a:pt x="1512" y="9011"/>
                      <a:pt x="1733" y="9011"/>
                    </a:cubicBezTo>
                    <a:lnTo>
                      <a:pt x="3718" y="9011"/>
                    </a:lnTo>
                    <a:lnTo>
                      <a:pt x="3466" y="9893"/>
                    </a:lnTo>
                    <a:cubicBezTo>
                      <a:pt x="3385" y="10136"/>
                      <a:pt x="3557" y="10355"/>
                      <a:pt x="3766" y="10355"/>
                    </a:cubicBezTo>
                    <a:cubicBezTo>
                      <a:pt x="3802" y="10355"/>
                      <a:pt x="3839" y="10348"/>
                      <a:pt x="3875" y="10335"/>
                    </a:cubicBezTo>
                    <a:lnTo>
                      <a:pt x="6018" y="9704"/>
                    </a:lnTo>
                    <a:cubicBezTo>
                      <a:pt x="6049" y="9704"/>
                      <a:pt x="6144" y="9673"/>
                      <a:pt x="6175" y="9641"/>
                    </a:cubicBezTo>
                    <a:lnTo>
                      <a:pt x="8286" y="7499"/>
                    </a:lnTo>
                    <a:lnTo>
                      <a:pt x="8286" y="10681"/>
                    </a:lnTo>
                    <a:cubicBezTo>
                      <a:pt x="8255" y="10839"/>
                      <a:pt x="8097" y="10996"/>
                      <a:pt x="7908" y="10996"/>
                    </a:cubicBezTo>
                    <a:lnTo>
                      <a:pt x="1040" y="10996"/>
                    </a:lnTo>
                    <a:cubicBezTo>
                      <a:pt x="851" y="10996"/>
                      <a:pt x="693" y="10839"/>
                      <a:pt x="693" y="10650"/>
                    </a:cubicBezTo>
                    <a:lnTo>
                      <a:pt x="693" y="2742"/>
                    </a:lnTo>
                    <a:lnTo>
                      <a:pt x="2395" y="2742"/>
                    </a:lnTo>
                    <a:cubicBezTo>
                      <a:pt x="2584" y="2742"/>
                      <a:pt x="2741" y="2584"/>
                      <a:pt x="2741" y="2395"/>
                    </a:cubicBezTo>
                    <a:lnTo>
                      <a:pt x="2741" y="694"/>
                    </a:lnTo>
                    <a:close/>
                    <a:moveTo>
                      <a:pt x="2363" y="1"/>
                    </a:moveTo>
                    <a:cubicBezTo>
                      <a:pt x="2237" y="1"/>
                      <a:pt x="2143" y="64"/>
                      <a:pt x="2111" y="127"/>
                    </a:cubicBezTo>
                    <a:lnTo>
                      <a:pt x="158" y="2112"/>
                    </a:lnTo>
                    <a:cubicBezTo>
                      <a:pt x="63" y="2175"/>
                      <a:pt x="0" y="2269"/>
                      <a:pt x="0" y="2364"/>
                    </a:cubicBezTo>
                    <a:lnTo>
                      <a:pt x="0" y="10650"/>
                    </a:lnTo>
                    <a:cubicBezTo>
                      <a:pt x="0" y="11217"/>
                      <a:pt x="473" y="11658"/>
                      <a:pt x="1008" y="11658"/>
                    </a:cubicBezTo>
                    <a:lnTo>
                      <a:pt x="7908" y="11658"/>
                    </a:lnTo>
                    <a:cubicBezTo>
                      <a:pt x="8444" y="11658"/>
                      <a:pt x="8916" y="11217"/>
                      <a:pt x="8916" y="10650"/>
                    </a:cubicBezTo>
                    <a:lnTo>
                      <a:pt x="8916" y="6774"/>
                    </a:lnTo>
                    <a:lnTo>
                      <a:pt x="11279" y="4412"/>
                    </a:lnTo>
                    <a:cubicBezTo>
                      <a:pt x="11815" y="3876"/>
                      <a:pt x="11815" y="3025"/>
                      <a:pt x="11279" y="2490"/>
                    </a:cubicBezTo>
                    <a:cubicBezTo>
                      <a:pt x="11011" y="2222"/>
                      <a:pt x="10657" y="2088"/>
                      <a:pt x="10306" y="2088"/>
                    </a:cubicBezTo>
                    <a:cubicBezTo>
                      <a:pt x="9956" y="2088"/>
                      <a:pt x="9609" y="2222"/>
                      <a:pt x="9357" y="2490"/>
                    </a:cubicBezTo>
                    <a:lnTo>
                      <a:pt x="8916" y="2931"/>
                    </a:lnTo>
                    <a:lnTo>
                      <a:pt x="8916" y="1041"/>
                    </a:lnTo>
                    <a:cubicBezTo>
                      <a:pt x="8916" y="474"/>
                      <a:pt x="8444" y="1"/>
                      <a:pt x="790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</p:grpSp>
        <p:grpSp>
          <p:nvGrpSpPr>
            <p:cNvPr id="8" name="Google Shape;12444;p89">
              <a:extLst>
                <a:ext uri="{FF2B5EF4-FFF2-40B4-BE49-F238E27FC236}">
                  <a16:creationId xmlns:a16="http://schemas.microsoft.com/office/drawing/2014/main" id="{A3876465-7136-D1BD-1045-8B7E8F72ECE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93537" y="1644713"/>
              <a:ext cx="569578" cy="503376"/>
              <a:chOff x="-3137650" y="2787000"/>
              <a:chExt cx="291450" cy="257575"/>
            </a:xfrm>
            <a:solidFill>
              <a:schemeClr val="bg1"/>
            </a:solidFill>
          </p:grpSpPr>
          <p:sp>
            <p:nvSpPr>
              <p:cNvPr id="9" name="Google Shape;12445;p89">
                <a:extLst>
                  <a:ext uri="{FF2B5EF4-FFF2-40B4-BE49-F238E27FC236}">
                    <a16:creationId xmlns:a16="http://schemas.microsoft.com/office/drawing/2014/main" id="{F2DA34D4-A128-1F05-1505-EB19FC8C580D}"/>
                  </a:ext>
                </a:extLst>
              </p:cNvPr>
              <p:cNvSpPr/>
              <p:nvPr/>
            </p:nvSpPr>
            <p:spPr>
              <a:xfrm>
                <a:off x="-3137650" y="2787000"/>
                <a:ext cx="2914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0303" extrusionOk="0">
                    <a:moveTo>
                      <a:pt x="10618" y="693"/>
                    </a:moveTo>
                    <a:cubicBezTo>
                      <a:pt x="10807" y="693"/>
                      <a:pt x="10964" y="851"/>
                      <a:pt x="10964" y="1040"/>
                    </a:cubicBezTo>
                    <a:lnTo>
                      <a:pt x="10964" y="2741"/>
                    </a:lnTo>
                    <a:lnTo>
                      <a:pt x="662" y="2741"/>
                    </a:lnTo>
                    <a:lnTo>
                      <a:pt x="662" y="1040"/>
                    </a:lnTo>
                    <a:cubicBezTo>
                      <a:pt x="662" y="851"/>
                      <a:pt x="820" y="693"/>
                      <a:pt x="1009" y="693"/>
                    </a:cubicBezTo>
                    <a:close/>
                    <a:moveTo>
                      <a:pt x="10996" y="3403"/>
                    </a:moveTo>
                    <a:lnTo>
                      <a:pt x="10996" y="9231"/>
                    </a:lnTo>
                    <a:cubicBezTo>
                      <a:pt x="10964" y="9420"/>
                      <a:pt x="10838" y="9578"/>
                      <a:pt x="10618" y="9578"/>
                    </a:cubicBezTo>
                    <a:lnTo>
                      <a:pt x="1009" y="9578"/>
                    </a:lnTo>
                    <a:cubicBezTo>
                      <a:pt x="820" y="9578"/>
                      <a:pt x="662" y="9420"/>
                      <a:pt x="662" y="9231"/>
                    </a:cubicBezTo>
                    <a:lnTo>
                      <a:pt x="662" y="3403"/>
                    </a:lnTo>
                    <a:close/>
                    <a:moveTo>
                      <a:pt x="1009" y="0"/>
                    </a:moveTo>
                    <a:cubicBezTo>
                      <a:pt x="473" y="0"/>
                      <a:pt x="1" y="473"/>
                      <a:pt x="1" y="1040"/>
                    </a:cubicBezTo>
                    <a:lnTo>
                      <a:pt x="1" y="9263"/>
                    </a:lnTo>
                    <a:cubicBezTo>
                      <a:pt x="1" y="9830"/>
                      <a:pt x="473" y="10302"/>
                      <a:pt x="1009" y="10302"/>
                    </a:cubicBezTo>
                    <a:lnTo>
                      <a:pt x="10618" y="10302"/>
                    </a:lnTo>
                    <a:cubicBezTo>
                      <a:pt x="11185" y="10302"/>
                      <a:pt x="11658" y="9830"/>
                      <a:pt x="11658" y="9263"/>
                    </a:cubicBezTo>
                    <a:lnTo>
                      <a:pt x="11658" y="1040"/>
                    </a:lnTo>
                    <a:cubicBezTo>
                      <a:pt x="11658" y="441"/>
                      <a:pt x="11217" y="0"/>
                      <a:pt x="106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0" name="Google Shape;12446;p89">
                <a:extLst>
                  <a:ext uri="{FF2B5EF4-FFF2-40B4-BE49-F238E27FC236}">
                    <a16:creationId xmlns:a16="http://schemas.microsoft.com/office/drawing/2014/main" id="{99061035-4CCF-1CA6-98FC-734280369E25}"/>
                  </a:ext>
                </a:extLst>
              </p:cNvPr>
              <p:cNvSpPr/>
              <p:nvPr/>
            </p:nvSpPr>
            <p:spPr>
              <a:xfrm>
                <a:off x="-3104575" y="2820875"/>
                <a:ext cx="181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94" extrusionOk="0">
                    <a:moveTo>
                      <a:pt x="348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3"/>
                      <a:pt x="348" y="693"/>
                    </a:cubicBezTo>
                    <a:cubicBezTo>
                      <a:pt x="568" y="693"/>
                      <a:pt x="726" y="536"/>
                      <a:pt x="726" y="347"/>
                    </a:cubicBezTo>
                    <a:cubicBezTo>
                      <a:pt x="726" y="158"/>
                      <a:pt x="568" y="0"/>
                      <a:pt x="3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1" name="Google Shape;12447;p89">
                <a:extLst>
                  <a:ext uri="{FF2B5EF4-FFF2-40B4-BE49-F238E27FC236}">
                    <a16:creationId xmlns:a16="http://schemas.microsoft.com/office/drawing/2014/main" id="{C3A2F397-C172-E254-78B6-7891A85B2034}"/>
                  </a:ext>
                </a:extLst>
              </p:cNvPr>
              <p:cNvSpPr/>
              <p:nvPr/>
            </p:nvSpPr>
            <p:spPr>
              <a:xfrm>
                <a:off x="-3069900" y="2820875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cubicBezTo>
                      <a:pt x="536" y="693"/>
                      <a:pt x="693" y="536"/>
                      <a:pt x="693" y="347"/>
                    </a:cubicBez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2" name="Google Shape;12448;p89">
                <a:extLst>
                  <a:ext uri="{FF2B5EF4-FFF2-40B4-BE49-F238E27FC236}">
                    <a16:creationId xmlns:a16="http://schemas.microsoft.com/office/drawing/2014/main" id="{48D5C5B3-9DAA-C8D7-4766-2B90A6045254}"/>
                  </a:ext>
                </a:extLst>
              </p:cNvPr>
              <p:cNvSpPr/>
              <p:nvPr/>
            </p:nvSpPr>
            <p:spPr>
              <a:xfrm>
                <a:off x="-3035250" y="2820875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cubicBezTo>
                      <a:pt x="536" y="693"/>
                      <a:pt x="693" y="536"/>
                      <a:pt x="693" y="347"/>
                    </a:cubicBez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3" name="Google Shape;12449;p89">
                <a:extLst>
                  <a:ext uri="{FF2B5EF4-FFF2-40B4-BE49-F238E27FC236}">
                    <a16:creationId xmlns:a16="http://schemas.microsoft.com/office/drawing/2014/main" id="{11B72D47-BF16-566E-728F-EB25A1C924DF}"/>
                  </a:ext>
                </a:extLst>
              </p:cNvPr>
              <p:cNvSpPr/>
              <p:nvPr/>
            </p:nvSpPr>
            <p:spPr>
              <a:xfrm>
                <a:off x="-3002175" y="2820875"/>
                <a:ext cx="1213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694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32" y="536"/>
                      <a:pt x="190" y="693"/>
                      <a:pt x="347" y="693"/>
                    </a:cubicBezTo>
                    <a:lnTo>
                      <a:pt x="4506" y="693"/>
                    </a:lnTo>
                    <a:cubicBezTo>
                      <a:pt x="4695" y="693"/>
                      <a:pt x="4852" y="536"/>
                      <a:pt x="4852" y="347"/>
                    </a:cubicBezTo>
                    <a:cubicBezTo>
                      <a:pt x="4852" y="158"/>
                      <a:pt x="4695" y="0"/>
                      <a:pt x="45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4" name="Google Shape;12450;p89">
                <a:extLst>
                  <a:ext uri="{FF2B5EF4-FFF2-40B4-BE49-F238E27FC236}">
                    <a16:creationId xmlns:a16="http://schemas.microsoft.com/office/drawing/2014/main" id="{0790ADCC-367F-BBBB-B360-99DBAB19E115}"/>
                  </a:ext>
                </a:extLst>
              </p:cNvPr>
              <p:cNvSpPr/>
              <p:nvPr/>
            </p:nvSpPr>
            <p:spPr>
              <a:xfrm>
                <a:off x="-2948625" y="2907300"/>
                <a:ext cx="52025" cy="8530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3412" extrusionOk="0">
                    <a:moveTo>
                      <a:pt x="347" y="1"/>
                    </a:moveTo>
                    <a:cubicBezTo>
                      <a:pt x="261" y="1"/>
                      <a:pt x="174" y="24"/>
                      <a:pt x="127" y="72"/>
                    </a:cubicBezTo>
                    <a:cubicBezTo>
                      <a:pt x="1" y="198"/>
                      <a:pt x="1" y="450"/>
                      <a:pt x="127" y="544"/>
                    </a:cubicBezTo>
                    <a:lnTo>
                      <a:pt x="1261" y="1710"/>
                    </a:lnTo>
                    <a:lnTo>
                      <a:pt x="127" y="2844"/>
                    </a:lnTo>
                    <a:cubicBezTo>
                      <a:pt x="1" y="2970"/>
                      <a:pt x="1" y="3191"/>
                      <a:pt x="127" y="3317"/>
                    </a:cubicBezTo>
                    <a:cubicBezTo>
                      <a:pt x="174" y="3380"/>
                      <a:pt x="261" y="3411"/>
                      <a:pt x="347" y="3411"/>
                    </a:cubicBezTo>
                    <a:cubicBezTo>
                      <a:pt x="434" y="3411"/>
                      <a:pt x="521" y="3380"/>
                      <a:pt x="568" y="3317"/>
                    </a:cubicBezTo>
                    <a:lnTo>
                      <a:pt x="1954" y="1930"/>
                    </a:lnTo>
                    <a:cubicBezTo>
                      <a:pt x="2080" y="1804"/>
                      <a:pt x="2080" y="1584"/>
                      <a:pt x="1954" y="1458"/>
                    </a:cubicBezTo>
                    <a:lnTo>
                      <a:pt x="568" y="72"/>
                    </a:lnTo>
                    <a:cubicBezTo>
                      <a:pt x="521" y="24"/>
                      <a:pt x="434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5" name="Google Shape;12451;p89">
                <a:extLst>
                  <a:ext uri="{FF2B5EF4-FFF2-40B4-BE49-F238E27FC236}">
                    <a16:creationId xmlns:a16="http://schemas.microsoft.com/office/drawing/2014/main" id="{69CA107A-E7D3-C515-B41D-73F050C01786}"/>
                  </a:ext>
                </a:extLst>
              </p:cNvPr>
              <p:cNvSpPr/>
              <p:nvPr/>
            </p:nvSpPr>
            <p:spPr>
              <a:xfrm>
                <a:off x="-3088025" y="2907300"/>
                <a:ext cx="53575" cy="85300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3412" extrusionOk="0">
                    <a:moveTo>
                      <a:pt x="1749" y="1"/>
                    </a:moveTo>
                    <a:cubicBezTo>
                      <a:pt x="1662" y="1"/>
                      <a:pt x="1576" y="24"/>
                      <a:pt x="1513" y="72"/>
                    </a:cubicBezTo>
                    <a:lnTo>
                      <a:pt x="127" y="1458"/>
                    </a:lnTo>
                    <a:cubicBezTo>
                      <a:pt x="1" y="1584"/>
                      <a:pt x="1" y="1804"/>
                      <a:pt x="127" y="1930"/>
                    </a:cubicBezTo>
                    <a:lnTo>
                      <a:pt x="1513" y="3317"/>
                    </a:lnTo>
                    <a:cubicBezTo>
                      <a:pt x="1576" y="3380"/>
                      <a:pt x="1662" y="3411"/>
                      <a:pt x="1749" y="3411"/>
                    </a:cubicBezTo>
                    <a:cubicBezTo>
                      <a:pt x="1836" y="3411"/>
                      <a:pt x="1922" y="3380"/>
                      <a:pt x="1985" y="3317"/>
                    </a:cubicBezTo>
                    <a:cubicBezTo>
                      <a:pt x="2111" y="3191"/>
                      <a:pt x="2111" y="2970"/>
                      <a:pt x="1985" y="2844"/>
                    </a:cubicBezTo>
                    <a:lnTo>
                      <a:pt x="851" y="1710"/>
                    </a:lnTo>
                    <a:lnTo>
                      <a:pt x="1985" y="544"/>
                    </a:lnTo>
                    <a:cubicBezTo>
                      <a:pt x="2143" y="450"/>
                      <a:pt x="2143" y="198"/>
                      <a:pt x="1985" y="72"/>
                    </a:cubicBezTo>
                    <a:cubicBezTo>
                      <a:pt x="1922" y="24"/>
                      <a:pt x="1836" y="1"/>
                      <a:pt x="17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6" name="Google Shape;12452;p89">
                <a:extLst>
                  <a:ext uri="{FF2B5EF4-FFF2-40B4-BE49-F238E27FC236}">
                    <a16:creationId xmlns:a16="http://schemas.microsoft.com/office/drawing/2014/main" id="{7A5FCF0F-710A-20D1-3DB5-F42301D840FC}"/>
                  </a:ext>
                </a:extLst>
              </p:cNvPr>
              <p:cNvSpPr/>
              <p:nvPr/>
            </p:nvSpPr>
            <p:spPr>
              <a:xfrm>
                <a:off x="-3019500" y="2888975"/>
                <a:ext cx="54375" cy="119400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4776" extrusionOk="0">
                    <a:moveTo>
                      <a:pt x="1778" y="0"/>
                    </a:moveTo>
                    <a:cubicBezTo>
                      <a:pt x="1617" y="0"/>
                      <a:pt x="1501" y="108"/>
                      <a:pt x="1450" y="237"/>
                    </a:cubicBezTo>
                    <a:lnTo>
                      <a:pt x="63" y="4333"/>
                    </a:lnTo>
                    <a:cubicBezTo>
                      <a:pt x="0" y="4522"/>
                      <a:pt x="95" y="4680"/>
                      <a:pt x="253" y="4743"/>
                    </a:cubicBezTo>
                    <a:cubicBezTo>
                      <a:pt x="305" y="4765"/>
                      <a:pt x="354" y="4775"/>
                      <a:pt x="399" y="4775"/>
                    </a:cubicBezTo>
                    <a:cubicBezTo>
                      <a:pt x="543" y="4775"/>
                      <a:pt x="646" y="4674"/>
                      <a:pt x="694" y="4554"/>
                    </a:cubicBezTo>
                    <a:lnTo>
                      <a:pt x="2080" y="458"/>
                    </a:lnTo>
                    <a:cubicBezTo>
                      <a:pt x="2174" y="300"/>
                      <a:pt x="2048" y="111"/>
                      <a:pt x="1891" y="17"/>
                    </a:cubicBezTo>
                    <a:cubicBezTo>
                      <a:pt x="1851" y="6"/>
                      <a:pt x="1813" y="0"/>
                      <a:pt x="177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5737F58-380D-798F-14A5-E9DF467A5C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339149" y="4293096"/>
              <a:ext cx="257821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Zenodo + GitHub Link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New Version Release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Approve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DB6ED69-2E06-8868-9109-AC09771A4C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56698" y="4330581"/>
              <a:ext cx="234383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Readme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Citation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Code of conduct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…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5602441-5153-9288-080A-A2F4FD69A9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62077" y="4316903"/>
              <a:ext cx="3075286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Add final content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Add question bank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Create quizzes 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Setup feedback gathering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Add webinar room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Define badges/certificates</a:t>
              </a:r>
            </a:p>
          </p:txBody>
        </p:sp>
      </p:grpSp>
      <p:sp>
        <p:nvSpPr>
          <p:cNvPr id="34" name="Title 33">
            <a:extLst>
              <a:ext uri="{FF2B5EF4-FFF2-40B4-BE49-F238E27FC236}">
                <a16:creationId xmlns:a16="http://schemas.microsoft.com/office/drawing/2014/main" id="{07841F59-3F8E-0341-9673-A104789AF6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44624"/>
            <a:ext cx="10515600" cy="1325563"/>
          </a:xfrm>
        </p:spPr>
        <p:txBody>
          <a:bodyPr/>
          <a:lstStyle/>
          <a:p>
            <a:r>
              <a:rPr lang="en-GB" dirty="0"/>
              <a:t>5 - Publish</a:t>
            </a:r>
          </a:p>
        </p:txBody>
      </p:sp>
    </p:spTree>
    <p:extLst>
      <p:ext uri="{BB962C8B-B14F-4D97-AF65-F5344CB8AC3E}">
        <p14:creationId xmlns:p14="http://schemas.microsoft.com/office/powerpoint/2010/main" val="93471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 descr="QA checklist, level of FAIRness, external QA, LMS QA, feedback QA">
            <a:extLst>
              <a:ext uri="{FF2B5EF4-FFF2-40B4-BE49-F238E27FC236}">
                <a16:creationId xmlns:a16="http://schemas.microsoft.com/office/drawing/2014/main" id="{82821852-D99B-6FBB-28AC-4AA834D12574}"/>
              </a:ext>
            </a:extLst>
          </p:cNvPr>
          <p:cNvGrpSpPr/>
          <p:nvPr/>
        </p:nvGrpSpPr>
        <p:grpSpPr>
          <a:xfrm>
            <a:off x="692995" y="2250353"/>
            <a:ext cx="10806010" cy="2357294"/>
            <a:chOff x="890553" y="2300237"/>
            <a:chExt cx="10806010" cy="235729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E718EE7-452A-92EA-D588-E67F71AE8A2A}"/>
                </a:ext>
              </a:extLst>
            </p:cNvPr>
            <p:cNvGrpSpPr/>
            <p:nvPr/>
          </p:nvGrpSpPr>
          <p:grpSpPr>
            <a:xfrm>
              <a:off x="890553" y="3175001"/>
              <a:ext cx="10806010" cy="1482530"/>
              <a:chOff x="567656" y="3345748"/>
              <a:chExt cx="7946603" cy="1090235"/>
            </a:xfrm>
          </p:grpSpPr>
          <p:sp>
            <p:nvSpPr>
              <p:cNvPr id="9" name="Billedforklaring med højrepil 126">
                <a:extLst>
                  <a:ext uri="{FF2B5EF4-FFF2-40B4-BE49-F238E27FC236}">
                    <a16:creationId xmlns:a16="http://schemas.microsoft.com/office/drawing/2014/main" id="{00738AE0-FE50-5167-5F5B-4AE7891A50A5}"/>
                  </a:ext>
                </a:extLst>
              </p:cNvPr>
              <p:cNvSpPr/>
              <p:nvPr/>
            </p:nvSpPr>
            <p:spPr bwMode="auto">
              <a:xfrm>
                <a:off x="6787824" y="3345748"/>
                <a:ext cx="1726435" cy="1090235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78230"/>
                </a:avLst>
              </a:prstGeom>
              <a:solidFill>
                <a:schemeClr val="accent5"/>
              </a:solidFill>
              <a:ln>
                <a:noFill/>
              </a:ln>
              <a:effectLst>
                <a:reflection stA="52000" endA="300" endPos="50000" dist="38100" dir="5400000" sy="-100000" algn="bl" rotWithShape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indent="-342900" algn="ctr">
                  <a:buFont typeface="+mj-lt"/>
                  <a:buAutoNum type="arabicPeriod"/>
                  <a:defRPr/>
                </a:pPr>
                <a:endParaRPr lang="da-DK" sz="2000" noProof="1">
                  <a:solidFill>
                    <a:srgbClr val="FFFFFF"/>
                  </a:solidFill>
                  <a:latin typeface="Lora" pitchFamily="2" charset="0"/>
                  <a:ea typeface="ＭＳ Ｐゴシック" pitchFamily="-109" charset="-128"/>
                </a:endParaRPr>
              </a:p>
            </p:txBody>
          </p:sp>
          <p:sp>
            <p:nvSpPr>
              <p:cNvPr id="12" name="Billedforklaring med højrepil 128">
                <a:extLst>
                  <a:ext uri="{FF2B5EF4-FFF2-40B4-BE49-F238E27FC236}">
                    <a16:creationId xmlns:a16="http://schemas.microsoft.com/office/drawing/2014/main" id="{F80C81D8-4118-A0F4-DC65-CB34B9434FD4}"/>
                  </a:ext>
                </a:extLst>
              </p:cNvPr>
              <p:cNvSpPr/>
              <p:nvPr/>
            </p:nvSpPr>
            <p:spPr bwMode="auto">
              <a:xfrm>
                <a:off x="5232782" y="3345748"/>
                <a:ext cx="1726435" cy="1090235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78230"/>
                </a:avLst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>
                <a:reflection stA="52000" endA="300" endPos="50000" dist="38100" dir="5400000" sy="-100000" algn="bl" rotWithShape="0"/>
              </a:effectLst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sz="2000" kern="0">
                  <a:solidFill>
                    <a:sysClr val="window" lastClr="FFFFFF"/>
                  </a:solidFill>
                  <a:latin typeface="Lora" pitchFamily="2" charset="0"/>
                </a:endParaRPr>
              </a:p>
            </p:txBody>
          </p:sp>
          <p:sp>
            <p:nvSpPr>
              <p:cNvPr id="15" name="Billedforklaring med højrepil 129">
                <a:extLst>
                  <a:ext uri="{FF2B5EF4-FFF2-40B4-BE49-F238E27FC236}">
                    <a16:creationId xmlns:a16="http://schemas.microsoft.com/office/drawing/2014/main" id="{7A6F8BD3-98D4-2580-2BBA-AD28842E1246}"/>
                  </a:ext>
                </a:extLst>
              </p:cNvPr>
              <p:cNvSpPr/>
              <p:nvPr/>
            </p:nvSpPr>
            <p:spPr bwMode="auto">
              <a:xfrm>
                <a:off x="3677740" y="3345748"/>
                <a:ext cx="1726435" cy="1090235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78230"/>
                </a:avLst>
              </a:prstGeom>
              <a:solidFill>
                <a:schemeClr val="accent3"/>
              </a:solidFill>
              <a:ln>
                <a:noFill/>
              </a:ln>
              <a:effectLst>
                <a:reflection stA="52000" endA="300" endPos="50000" dist="38100" dir="5400000" sy="-100000" algn="bl" rotWithShape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indent="-342900" algn="ctr">
                  <a:buFont typeface="+mj-lt"/>
                  <a:buAutoNum type="arabicPeriod"/>
                  <a:defRPr/>
                </a:pPr>
                <a:endParaRPr lang="da-DK" sz="2000" noProof="1">
                  <a:solidFill>
                    <a:srgbClr val="FFFFFF"/>
                  </a:solidFill>
                  <a:latin typeface="Lora" pitchFamily="2" charset="0"/>
                  <a:ea typeface="ＭＳ Ｐゴシック" pitchFamily="-109" charset="-128"/>
                </a:endParaRPr>
              </a:p>
            </p:txBody>
          </p:sp>
          <p:sp>
            <p:nvSpPr>
              <p:cNvPr id="18" name="Billedforklaring med højrepil 132">
                <a:extLst>
                  <a:ext uri="{FF2B5EF4-FFF2-40B4-BE49-F238E27FC236}">
                    <a16:creationId xmlns:a16="http://schemas.microsoft.com/office/drawing/2014/main" id="{E97C5346-7052-4F1C-021D-82A70708EA71}"/>
                  </a:ext>
                </a:extLst>
              </p:cNvPr>
              <p:cNvSpPr/>
              <p:nvPr/>
            </p:nvSpPr>
            <p:spPr bwMode="auto">
              <a:xfrm>
                <a:off x="2122698" y="3345748"/>
                <a:ext cx="1726435" cy="1090235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7823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>
                <a:reflection stA="52000" endA="300" endPos="50000" dist="38100" dir="5400000" sy="-100000" algn="bl" rotWithShape="0"/>
              </a:effectLst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sz="2000" kern="0">
                  <a:solidFill>
                    <a:sysClr val="window" lastClr="FFFFFF"/>
                  </a:solidFill>
                  <a:latin typeface="Lora" pitchFamily="2" charset="0"/>
                </a:endParaRPr>
              </a:p>
            </p:txBody>
          </p:sp>
          <p:sp>
            <p:nvSpPr>
              <p:cNvPr id="21" name="Billedforklaring med højrepil 134">
                <a:extLst>
                  <a:ext uri="{FF2B5EF4-FFF2-40B4-BE49-F238E27FC236}">
                    <a16:creationId xmlns:a16="http://schemas.microsoft.com/office/drawing/2014/main" id="{2A05AA4B-0A50-6457-E2BA-1F0C6B5515FC}"/>
                  </a:ext>
                </a:extLst>
              </p:cNvPr>
              <p:cNvSpPr/>
              <p:nvPr/>
            </p:nvSpPr>
            <p:spPr bwMode="auto">
              <a:xfrm>
                <a:off x="567656" y="3345748"/>
                <a:ext cx="1726435" cy="1090235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7823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reflection stA="52000" endA="300" endPos="50000" dist="38100" dir="5400000" sy="-100000" algn="bl" rotWithShape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indent="-342900" algn="ctr">
                  <a:buFont typeface="+mj-lt"/>
                  <a:buAutoNum type="arabicPeriod"/>
                  <a:defRPr/>
                </a:pPr>
                <a:endParaRPr lang="da-DK" sz="2000" noProof="1">
                  <a:solidFill>
                    <a:srgbClr val="FFFFFF"/>
                  </a:solidFill>
                  <a:latin typeface="Lora" pitchFamily="2" charset="0"/>
                  <a:ea typeface="ＭＳ Ｐゴシック" pitchFamily="-109" charset="-128"/>
                </a:endParaRPr>
              </a:p>
            </p:txBody>
          </p:sp>
          <p:sp>
            <p:nvSpPr>
              <p:cNvPr id="22" name="Tekstboks 135">
                <a:extLst>
                  <a:ext uri="{FF2B5EF4-FFF2-40B4-BE49-F238E27FC236}">
                    <a16:creationId xmlns:a16="http://schemas.microsoft.com/office/drawing/2014/main" id="{5FB8F36F-C922-FA88-C5F8-1B4BB06909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2385" y="3743747"/>
                <a:ext cx="1129750" cy="61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>
                  <a:defRPr/>
                </a:pPr>
                <a:r>
                  <a:rPr lang="en-US" altLang="ko-KR" sz="2400" b="1" dirty="0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QA checklist</a:t>
                </a:r>
              </a:p>
            </p:txBody>
          </p:sp>
          <p:sp>
            <p:nvSpPr>
              <p:cNvPr id="36" name="Tekstboks 135">
                <a:extLst>
                  <a:ext uri="{FF2B5EF4-FFF2-40B4-BE49-F238E27FC236}">
                    <a16:creationId xmlns:a16="http://schemas.microsoft.com/office/drawing/2014/main" id="{49C28315-4AEB-F210-9D14-9FD1280F9E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6593" y="3743747"/>
                <a:ext cx="1215289" cy="61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ko-KR" sz="2400" b="1" dirty="0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Level of </a:t>
                </a:r>
                <a:r>
                  <a:rPr lang="en-US" altLang="ko-KR" sz="2400" b="1" dirty="0" err="1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FAIRness</a:t>
                </a:r>
                <a:endParaRPr lang="en-US" altLang="ko-KR" sz="2400" b="1" dirty="0">
                  <a:solidFill>
                    <a:schemeClr val="bg1"/>
                  </a:solidFill>
                  <a:latin typeface="Lora" pitchFamily="2" charset="0"/>
                  <a:cs typeface="Arial" pitchFamily="34" charset="0"/>
                </a:endParaRPr>
              </a:p>
            </p:txBody>
          </p:sp>
          <p:sp>
            <p:nvSpPr>
              <p:cNvPr id="37" name="Tekstboks 135">
                <a:extLst>
                  <a:ext uri="{FF2B5EF4-FFF2-40B4-BE49-F238E27FC236}">
                    <a16:creationId xmlns:a16="http://schemas.microsoft.com/office/drawing/2014/main" id="{6A14E305-BC82-FDDC-C622-2A05AB5744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0801" y="3743747"/>
                <a:ext cx="1129750" cy="61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ko-KR" sz="2400" b="1" dirty="0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External QA</a:t>
                </a:r>
              </a:p>
            </p:txBody>
          </p:sp>
          <p:sp>
            <p:nvSpPr>
              <p:cNvPr id="38" name="Tekstboks 135">
                <a:extLst>
                  <a:ext uri="{FF2B5EF4-FFF2-40B4-BE49-F238E27FC236}">
                    <a16:creationId xmlns:a16="http://schemas.microsoft.com/office/drawing/2014/main" id="{4D45999C-4DB4-CB2B-853D-F5E8DAB212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008" y="3743747"/>
                <a:ext cx="1129750" cy="339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ko-KR" sz="2400" b="1" dirty="0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LMS QA</a:t>
                </a:r>
              </a:p>
            </p:txBody>
          </p:sp>
          <p:sp>
            <p:nvSpPr>
              <p:cNvPr id="39" name="Tekstboks 135">
                <a:extLst>
                  <a:ext uri="{FF2B5EF4-FFF2-40B4-BE49-F238E27FC236}">
                    <a16:creationId xmlns:a16="http://schemas.microsoft.com/office/drawing/2014/main" id="{1513CBA2-D652-74C6-6DDA-2404984CE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59217" y="3743747"/>
                <a:ext cx="1235551" cy="61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ko-KR" sz="2400" b="1" dirty="0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Feedback QA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D562F96-9F5B-CF72-F9B4-67A4FB28AF2C}"/>
                </a:ext>
              </a:extLst>
            </p:cNvPr>
            <p:cNvSpPr txBox="1"/>
            <p:nvPr/>
          </p:nvSpPr>
          <p:spPr>
            <a:xfrm>
              <a:off x="3005143" y="2300237"/>
              <a:ext cx="1756864" cy="2575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Required vs optional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751092-FDF1-EA94-F0B0-8297BB05B25D}"/>
                </a:ext>
              </a:extLst>
            </p:cNvPr>
            <p:cNvSpPr txBox="1"/>
            <p:nvPr/>
          </p:nvSpPr>
          <p:spPr>
            <a:xfrm>
              <a:off x="890554" y="2300237"/>
              <a:ext cx="1756864" cy="2575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FAIR-by-Design QA checklist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FA48DD1-342D-F02F-2325-D366A5372FEE}"/>
                </a:ext>
              </a:extLst>
            </p:cNvPr>
            <p:cNvSpPr txBox="1"/>
            <p:nvPr/>
          </p:nvSpPr>
          <p:spPr>
            <a:xfrm>
              <a:off x="7234320" y="2300237"/>
              <a:ext cx="1756864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ctr">
                <a:spcBef>
                  <a:spcPts val="1200"/>
                </a:spcBef>
                <a:spcAft>
                  <a:spcPts val="1200"/>
                </a:spcAft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Times New Roman" panose="02020603050405020304" pitchFamily="18" charset="0"/>
                </a:rPr>
                <a:t>From a new learner perspective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E16E80-17F6-9D39-E631-24F13FA13084}"/>
                </a:ext>
              </a:extLst>
            </p:cNvPr>
            <p:cNvSpPr txBox="1"/>
            <p:nvPr/>
          </p:nvSpPr>
          <p:spPr>
            <a:xfrm>
              <a:off x="5119731" y="2300237"/>
              <a:ext cx="1756864" cy="2575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Review w/o cognitive bias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433E1FA-4E8D-6664-032A-0349FC97607A}"/>
                </a:ext>
              </a:extLst>
            </p:cNvPr>
            <p:cNvSpPr txBox="1"/>
            <p:nvPr/>
          </p:nvSpPr>
          <p:spPr>
            <a:xfrm>
              <a:off x="9348909" y="2300237"/>
              <a:ext cx="1756864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Setup gathering from both perspectives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0F9FF1-D282-1643-933C-6FC2B3E37FB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/>
              <a:t>6 - Verify</a:t>
            </a:r>
          </a:p>
        </p:txBody>
      </p:sp>
    </p:spTree>
    <p:extLst>
      <p:ext uri="{BB962C8B-B14F-4D97-AF65-F5344CB8AC3E}">
        <p14:creationId xmlns:p14="http://schemas.microsoft.com/office/powerpoint/2010/main" val="3412063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B78435-E326-4E35-803C-820CE636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800">
                <a:solidFill>
                  <a:srgbClr val="0070C0"/>
                </a:solidFill>
                <a:latin typeface="Century Gothic" panose="020B0502020202020204" pitchFamily="34" charset="0"/>
              </a:rPr>
              <a:t>FAIR-by-Design Methodology (recap)</a:t>
            </a:r>
            <a:endParaRPr lang="en-GB" sz="48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BFA6D61-2401-41C4-88F6-33AD945E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9200" y="6452869"/>
            <a:ext cx="5664200" cy="400051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FAIR-by-design Methodology for Learning Materials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6" name="Group 5" descr="FAIR-by-Design Methodology workflow based on the backward instructional design process extended with FAIR principles with the stages: prepare, discover, design, produce, publish and verify">
            <a:extLst>
              <a:ext uri="{FF2B5EF4-FFF2-40B4-BE49-F238E27FC236}">
                <a16:creationId xmlns:a16="http://schemas.microsoft.com/office/drawing/2014/main" id="{EB7FC1F9-2561-F548-B115-D2FF06FA12E8}"/>
              </a:ext>
            </a:extLst>
          </p:cNvPr>
          <p:cNvGrpSpPr/>
          <p:nvPr/>
        </p:nvGrpSpPr>
        <p:grpSpPr>
          <a:xfrm>
            <a:off x="192664" y="1830546"/>
            <a:ext cx="12103762" cy="3057863"/>
            <a:chOff x="192664" y="1830546"/>
            <a:chExt cx="12103762" cy="3057863"/>
          </a:xfrm>
        </p:grpSpPr>
        <p:sp>
          <p:nvSpPr>
            <p:cNvPr id="66" name="Oval 13">
              <a:extLst>
                <a:ext uri="{FF2B5EF4-FFF2-40B4-BE49-F238E27FC236}">
                  <a16:creationId xmlns:a16="http://schemas.microsoft.com/office/drawing/2014/main" id="{325E8E3C-38B7-8B4A-A1F1-8183459A433F}"/>
                </a:ext>
              </a:extLst>
            </p:cNvPr>
            <p:cNvSpPr/>
            <p:nvPr/>
          </p:nvSpPr>
          <p:spPr>
            <a:xfrm>
              <a:off x="1559193" y="4322217"/>
              <a:ext cx="566192" cy="56619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사각형: 둥근 위쪽 모서리 130">
              <a:extLst>
                <a:ext uri="{FF2B5EF4-FFF2-40B4-BE49-F238E27FC236}">
                  <a16:creationId xmlns:a16="http://schemas.microsoft.com/office/drawing/2014/main" id="{C83FCABD-2763-1542-9892-7F2365FDCA4B}"/>
                </a:ext>
              </a:extLst>
            </p:cNvPr>
            <p:cNvSpPr/>
            <p:nvPr/>
          </p:nvSpPr>
          <p:spPr>
            <a:xfrm rot="16200000">
              <a:off x="2844279" y="2413817"/>
              <a:ext cx="874800" cy="190080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ight Arrow 6">
              <a:extLst>
                <a:ext uri="{FF2B5EF4-FFF2-40B4-BE49-F238E27FC236}">
                  <a16:creationId xmlns:a16="http://schemas.microsoft.com/office/drawing/2014/main" id="{BCE86500-73BB-9441-B213-812BCFE9892D}"/>
                </a:ext>
              </a:extLst>
            </p:cNvPr>
            <p:cNvSpPr/>
            <p:nvPr/>
          </p:nvSpPr>
          <p:spPr>
            <a:xfrm>
              <a:off x="8969318" y="2490393"/>
              <a:ext cx="2240049" cy="1745697"/>
            </a:xfrm>
            <a:prstGeom prst="rightArrow">
              <a:avLst>
                <a:gd name="adj1" fmla="val 50000"/>
                <a:gd name="adj2" fmla="val 4953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407A2BEA-7440-354C-B669-32B2CF0B101E}"/>
                </a:ext>
              </a:extLst>
            </p:cNvPr>
            <p:cNvSpPr/>
            <p:nvPr/>
          </p:nvSpPr>
          <p:spPr>
            <a:xfrm>
              <a:off x="7389783" y="2926817"/>
              <a:ext cx="1579534" cy="8728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B3EA1A8D-ACC9-0F43-8EAB-74FC4EEF15D6}"/>
                </a:ext>
              </a:extLst>
            </p:cNvPr>
            <p:cNvSpPr/>
            <p:nvPr/>
          </p:nvSpPr>
          <p:spPr>
            <a:xfrm>
              <a:off x="5810250" y="2926817"/>
              <a:ext cx="1579534" cy="8728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FE493263-70BB-5C4A-A475-E579EE608507}"/>
                </a:ext>
              </a:extLst>
            </p:cNvPr>
            <p:cNvSpPr/>
            <p:nvPr/>
          </p:nvSpPr>
          <p:spPr>
            <a:xfrm>
              <a:off x="4230716" y="2926817"/>
              <a:ext cx="1579534" cy="872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CBBDFF1-0CBA-6A41-A27C-F1BDC17526B0}"/>
                </a:ext>
              </a:extLst>
            </p:cNvPr>
            <p:cNvSpPr/>
            <p:nvPr/>
          </p:nvSpPr>
          <p:spPr>
            <a:xfrm>
              <a:off x="4747663" y="4309217"/>
              <a:ext cx="566192" cy="5661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C0E584C-6237-9140-8E09-2D00062AC34D}"/>
                </a:ext>
              </a:extLst>
            </p:cNvPr>
            <p:cNvSpPr/>
            <p:nvPr/>
          </p:nvSpPr>
          <p:spPr>
            <a:xfrm>
              <a:off x="3175051" y="4309217"/>
              <a:ext cx="566192" cy="5661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E8652C6-EB27-C641-AE59-FBFCF89F9138}"/>
                </a:ext>
              </a:extLst>
            </p:cNvPr>
            <p:cNvSpPr/>
            <p:nvPr/>
          </p:nvSpPr>
          <p:spPr>
            <a:xfrm>
              <a:off x="7892887" y="4309217"/>
              <a:ext cx="566192" cy="5661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885D600-B386-E544-BB57-85E530EE270D}"/>
                </a:ext>
              </a:extLst>
            </p:cNvPr>
            <p:cNvSpPr/>
            <p:nvPr/>
          </p:nvSpPr>
          <p:spPr>
            <a:xfrm>
              <a:off x="9465498" y="4309217"/>
              <a:ext cx="566192" cy="5661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63C999-674C-5A43-B96D-EA44A66A3987}"/>
                </a:ext>
              </a:extLst>
            </p:cNvPr>
            <p:cNvSpPr/>
            <p:nvPr/>
          </p:nvSpPr>
          <p:spPr>
            <a:xfrm>
              <a:off x="6320275" y="4309217"/>
              <a:ext cx="566192" cy="5661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01C283-BCF9-8E4F-ABEF-13A44BAF640F}"/>
                </a:ext>
              </a:extLst>
            </p:cNvPr>
            <p:cNvSpPr txBox="1"/>
            <p:nvPr/>
          </p:nvSpPr>
          <p:spPr>
            <a:xfrm>
              <a:off x="2906555" y="2229723"/>
              <a:ext cx="6206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focusing on both learners and peer instructors</a:t>
              </a:r>
            </a:p>
          </p:txBody>
        </p:sp>
        <p:sp>
          <p:nvSpPr>
            <p:cNvPr id="35" name="Text Placeholder 10">
              <a:extLst>
                <a:ext uri="{FF2B5EF4-FFF2-40B4-BE49-F238E27FC236}">
                  <a16:creationId xmlns:a16="http://schemas.microsoft.com/office/drawing/2014/main" id="{6F201268-B15E-0C47-8738-99DA22844B7B}"/>
                </a:ext>
              </a:extLst>
            </p:cNvPr>
            <p:cNvSpPr txBox="1">
              <a:spLocks/>
            </p:cNvSpPr>
            <p:nvPr/>
          </p:nvSpPr>
          <p:spPr>
            <a:xfrm>
              <a:off x="2906555" y="1830546"/>
              <a:ext cx="6206747" cy="399176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Backward Instructional Design Empowered with FAIR principles</a:t>
              </a:r>
            </a:p>
          </p:txBody>
        </p:sp>
        <p:sp>
          <p:nvSpPr>
            <p:cNvPr id="36" name="Bent Arrow 3">
              <a:extLst>
                <a:ext uri="{FF2B5EF4-FFF2-40B4-BE49-F238E27FC236}">
                  <a16:creationId xmlns:a16="http://schemas.microsoft.com/office/drawing/2014/main" id="{0820CBE6-B94E-684D-9EE3-B7281026CCB7}"/>
                </a:ext>
              </a:extLst>
            </p:cNvPr>
            <p:cNvSpPr/>
            <p:nvPr/>
          </p:nvSpPr>
          <p:spPr>
            <a:xfrm rot="5400000" flipH="1">
              <a:off x="10591938" y="3415264"/>
              <a:ext cx="1288584" cy="1380829"/>
            </a:xfrm>
            <a:custGeom>
              <a:avLst/>
              <a:gdLst/>
              <a:ahLst/>
              <a:cxnLst/>
              <a:rect l="l" t="t" r="r" b="b"/>
              <a:pathLst>
                <a:path w="1440111" h="1380829">
                  <a:moveTo>
                    <a:pt x="1440111" y="138902"/>
                  </a:moveTo>
                  <a:lnTo>
                    <a:pt x="1241357" y="0"/>
                  </a:lnTo>
                  <a:lnTo>
                    <a:pt x="1241357" y="84353"/>
                  </a:lnTo>
                  <a:lnTo>
                    <a:pt x="783117" y="84353"/>
                  </a:lnTo>
                  <a:cubicBezTo>
                    <a:pt x="359541" y="84353"/>
                    <a:pt x="14508" y="420645"/>
                    <a:pt x="1347" y="840829"/>
                  </a:cubicBezTo>
                  <a:lnTo>
                    <a:pt x="0" y="840829"/>
                  </a:lnTo>
                  <a:lnTo>
                    <a:pt x="0" y="1380829"/>
                  </a:lnTo>
                  <a:lnTo>
                    <a:pt x="108001" y="1380829"/>
                  </a:lnTo>
                  <a:lnTo>
                    <a:pt x="108001" y="868680"/>
                  </a:lnTo>
                  <a:lnTo>
                    <a:pt x="109100" y="868680"/>
                  </a:lnTo>
                  <a:lnTo>
                    <a:pt x="109100" y="867468"/>
                  </a:lnTo>
                  <a:cubicBezTo>
                    <a:pt x="109100" y="495219"/>
                    <a:pt x="410868" y="193451"/>
                    <a:pt x="783117" y="193451"/>
                  </a:cubicBezTo>
                  <a:lnTo>
                    <a:pt x="1241357" y="193451"/>
                  </a:lnTo>
                  <a:lnTo>
                    <a:pt x="1241357" y="27780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Bent Arrow 35">
              <a:extLst>
                <a:ext uri="{FF2B5EF4-FFF2-40B4-BE49-F238E27FC236}">
                  <a16:creationId xmlns:a16="http://schemas.microsoft.com/office/drawing/2014/main" id="{35ADD54D-8012-6649-94F3-F71186EEF07F}"/>
                </a:ext>
              </a:extLst>
            </p:cNvPr>
            <p:cNvSpPr/>
            <p:nvPr/>
          </p:nvSpPr>
          <p:spPr>
            <a:xfrm rot="16200000" flipH="1">
              <a:off x="502559" y="1890491"/>
              <a:ext cx="1288583" cy="1908374"/>
            </a:xfrm>
            <a:custGeom>
              <a:avLst/>
              <a:gdLst/>
              <a:ahLst/>
              <a:cxnLst/>
              <a:rect l="l" t="t" r="r" b="b"/>
              <a:pathLst>
                <a:path w="1440110" h="1908374">
                  <a:moveTo>
                    <a:pt x="0" y="856459"/>
                  </a:moveTo>
                  <a:lnTo>
                    <a:pt x="0" y="1908374"/>
                  </a:lnTo>
                  <a:lnTo>
                    <a:pt x="108001" y="1908374"/>
                  </a:lnTo>
                  <a:lnTo>
                    <a:pt x="108001" y="868680"/>
                  </a:lnTo>
                  <a:lnTo>
                    <a:pt x="109099" y="868680"/>
                  </a:lnTo>
                  <a:lnTo>
                    <a:pt x="109099" y="867468"/>
                  </a:lnTo>
                  <a:cubicBezTo>
                    <a:pt x="109099" y="495219"/>
                    <a:pt x="410867" y="193451"/>
                    <a:pt x="783116" y="193451"/>
                  </a:cubicBezTo>
                  <a:lnTo>
                    <a:pt x="1241356" y="193451"/>
                  </a:lnTo>
                  <a:lnTo>
                    <a:pt x="1241356" y="277804"/>
                  </a:lnTo>
                  <a:lnTo>
                    <a:pt x="1440110" y="138902"/>
                  </a:lnTo>
                  <a:lnTo>
                    <a:pt x="1241356" y="0"/>
                  </a:lnTo>
                  <a:lnTo>
                    <a:pt x="1241356" y="84353"/>
                  </a:lnTo>
                  <a:lnTo>
                    <a:pt x="783116" y="84353"/>
                  </a:lnTo>
                  <a:cubicBezTo>
                    <a:pt x="354292" y="84353"/>
                    <a:pt x="5970" y="429028"/>
                    <a:pt x="557" y="856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Bent Arrow 38">
              <a:extLst>
                <a:ext uri="{FF2B5EF4-FFF2-40B4-BE49-F238E27FC236}">
                  <a16:creationId xmlns:a16="http://schemas.microsoft.com/office/drawing/2014/main" id="{DD6AA870-EEC9-294D-9387-F62573CB214B}"/>
                </a:ext>
              </a:extLst>
            </p:cNvPr>
            <p:cNvSpPr/>
            <p:nvPr/>
          </p:nvSpPr>
          <p:spPr>
            <a:xfrm flipH="1">
              <a:off x="9903069" y="2118626"/>
              <a:ext cx="1938914" cy="1112590"/>
            </a:xfrm>
            <a:custGeom>
              <a:avLst/>
              <a:gdLst/>
              <a:ahLst/>
              <a:cxnLst/>
              <a:rect l="l" t="t" r="r" b="b"/>
              <a:pathLst>
                <a:path w="1938914" h="1243421">
                  <a:moveTo>
                    <a:pt x="1740160" y="0"/>
                  </a:moveTo>
                  <a:lnTo>
                    <a:pt x="1740160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4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lnTo>
                    <a:pt x="1" y="1243421"/>
                  </a:ln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1740160" y="193451"/>
                  </a:lnTo>
                  <a:lnTo>
                    <a:pt x="1740160" y="277804"/>
                  </a:lnTo>
                  <a:lnTo>
                    <a:pt x="1938914" y="1389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Bent Arrow 41">
              <a:extLst>
                <a:ext uri="{FF2B5EF4-FFF2-40B4-BE49-F238E27FC236}">
                  <a16:creationId xmlns:a16="http://schemas.microsoft.com/office/drawing/2014/main" id="{76F8D37C-1824-AA4D-ACB0-CE8DA3A21C74}"/>
                </a:ext>
              </a:extLst>
            </p:cNvPr>
            <p:cNvSpPr/>
            <p:nvPr/>
          </p:nvSpPr>
          <p:spPr>
            <a:xfrm rot="10800000" flipH="1">
              <a:off x="278949" y="3617875"/>
              <a:ext cx="1187561" cy="1112590"/>
            </a:xfrm>
            <a:custGeom>
              <a:avLst/>
              <a:gdLst/>
              <a:ahLst/>
              <a:cxnLst/>
              <a:rect l="l" t="t" r="r" b="b"/>
              <a:pathLst>
                <a:path w="1187561" h="1243421">
                  <a:moveTo>
                    <a:pt x="1" y="1243421"/>
                  </a:move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988807" y="193451"/>
                  </a:lnTo>
                  <a:lnTo>
                    <a:pt x="988807" y="277804"/>
                  </a:lnTo>
                  <a:lnTo>
                    <a:pt x="1187561" y="138902"/>
                  </a:lnTo>
                  <a:lnTo>
                    <a:pt x="988807" y="0"/>
                  </a:lnTo>
                  <a:lnTo>
                    <a:pt x="988807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5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0" name="Straight Connector 48">
              <a:extLst>
                <a:ext uri="{FF2B5EF4-FFF2-40B4-BE49-F238E27FC236}">
                  <a16:creationId xmlns:a16="http://schemas.microsoft.com/office/drawing/2014/main" id="{7EDCE5B9-DB84-F249-A273-ACBA57C132D0}"/>
                </a:ext>
              </a:extLst>
            </p:cNvPr>
            <p:cNvCxnSpPr/>
            <p:nvPr/>
          </p:nvCxnSpPr>
          <p:spPr>
            <a:xfrm>
              <a:off x="3458147" y="3876727"/>
              <a:ext cx="0" cy="427219"/>
            </a:xfrm>
            <a:prstGeom prst="line">
              <a:avLst/>
            </a:prstGeom>
            <a:ln w="25400">
              <a:solidFill>
                <a:schemeClr val="accent1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9">
              <a:extLst>
                <a:ext uri="{FF2B5EF4-FFF2-40B4-BE49-F238E27FC236}">
                  <a16:creationId xmlns:a16="http://schemas.microsoft.com/office/drawing/2014/main" id="{B5A49A8C-25E8-4544-95A1-84233442A178}"/>
                </a:ext>
              </a:extLst>
            </p:cNvPr>
            <p:cNvCxnSpPr/>
            <p:nvPr/>
          </p:nvCxnSpPr>
          <p:spPr>
            <a:xfrm>
              <a:off x="5030759" y="3876727"/>
              <a:ext cx="0" cy="427219"/>
            </a:xfrm>
            <a:prstGeom prst="line">
              <a:avLst/>
            </a:prstGeom>
            <a:ln w="25400">
              <a:solidFill>
                <a:schemeClr val="accent2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50">
              <a:extLst>
                <a:ext uri="{FF2B5EF4-FFF2-40B4-BE49-F238E27FC236}">
                  <a16:creationId xmlns:a16="http://schemas.microsoft.com/office/drawing/2014/main" id="{40F30573-9FF3-7346-B53F-33BE62271722}"/>
                </a:ext>
              </a:extLst>
            </p:cNvPr>
            <p:cNvCxnSpPr/>
            <p:nvPr/>
          </p:nvCxnSpPr>
          <p:spPr>
            <a:xfrm>
              <a:off x="6603371" y="3876727"/>
              <a:ext cx="0" cy="427219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51">
              <a:extLst>
                <a:ext uri="{FF2B5EF4-FFF2-40B4-BE49-F238E27FC236}">
                  <a16:creationId xmlns:a16="http://schemas.microsoft.com/office/drawing/2014/main" id="{14B93700-62CF-BE48-8FA8-955B7031D0A1}"/>
                </a:ext>
              </a:extLst>
            </p:cNvPr>
            <p:cNvCxnSpPr/>
            <p:nvPr/>
          </p:nvCxnSpPr>
          <p:spPr>
            <a:xfrm>
              <a:off x="8175983" y="3876727"/>
              <a:ext cx="0" cy="427219"/>
            </a:xfrm>
            <a:prstGeom prst="line">
              <a:avLst/>
            </a:prstGeom>
            <a:ln w="25400">
              <a:solidFill>
                <a:schemeClr val="accent4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52">
              <a:extLst>
                <a:ext uri="{FF2B5EF4-FFF2-40B4-BE49-F238E27FC236}">
                  <a16:creationId xmlns:a16="http://schemas.microsoft.com/office/drawing/2014/main" id="{70ED3249-36F4-9643-82FB-96B17E688F44}"/>
                </a:ext>
              </a:extLst>
            </p:cNvPr>
            <p:cNvCxnSpPr/>
            <p:nvPr/>
          </p:nvCxnSpPr>
          <p:spPr>
            <a:xfrm>
              <a:off x="9748594" y="3876727"/>
              <a:ext cx="0" cy="427219"/>
            </a:xfrm>
            <a:prstGeom prst="line">
              <a:avLst/>
            </a:prstGeom>
            <a:ln w="25400">
              <a:solidFill>
                <a:schemeClr val="accent5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BBEDE87-3A9E-0043-BF75-F5298FD35D9F}"/>
                </a:ext>
              </a:extLst>
            </p:cNvPr>
            <p:cNvSpPr txBox="1"/>
            <p:nvPr/>
          </p:nvSpPr>
          <p:spPr>
            <a:xfrm>
              <a:off x="2851379" y="3148214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Discover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ED491DB-55E3-D84F-BC3A-D8DEF282342F}"/>
                </a:ext>
              </a:extLst>
            </p:cNvPr>
            <p:cNvSpPr txBox="1"/>
            <p:nvPr/>
          </p:nvSpPr>
          <p:spPr>
            <a:xfrm>
              <a:off x="4397093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Design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D09FEC-CC62-5443-831C-A6AF3A5284B1}"/>
                </a:ext>
              </a:extLst>
            </p:cNvPr>
            <p:cNvSpPr txBox="1"/>
            <p:nvPr/>
          </p:nvSpPr>
          <p:spPr>
            <a:xfrm>
              <a:off x="5976625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Produce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8F1A82E-C421-B84A-B8CA-C738D836B08F}"/>
                </a:ext>
              </a:extLst>
            </p:cNvPr>
            <p:cNvSpPr txBox="1"/>
            <p:nvPr/>
          </p:nvSpPr>
          <p:spPr>
            <a:xfrm>
              <a:off x="7556159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Publish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8199D14-3F48-A44A-9A00-62DBE97A9C71}"/>
                </a:ext>
              </a:extLst>
            </p:cNvPr>
            <p:cNvSpPr txBox="1"/>
            <p:nvPr/>
          </p:nvSpPr>
          <p:spPr>
            <a:xfrm>
              <a:off x="9129302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Verify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60" name="Rectangle 7">
              <a:extLst>
                <a:ext uri="{FF2B5EF4-FFF2-40B4-BE49-F238E27FC236}">
                  <a16:creationId xmlns:a16="http://schemas.microsoft.com/office/drawing/2014/main" id="{337F6651-D376-B34B-8D1C-616371989768}"/>
                </a:ext>
              </a:extLst>
            </p:cNvPr>
            <p:cNvSpPr/>
            <p:nvPr/>
          </p:nvSpPr>
          <p:spPr>
            <a:xfrm>
              <a:off x="3328739" y="4449071"/>
              <a:ext cx="258816" cy="258816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01869" y="2055482"/>
                  </a:moveTo>
                  <a:lnTo>
                    <a:pt x="869869" y="2055482"/>
                  </a:lnTo>
                  <a:lnTo>
                    <a:pt x="869869" y="2919482"/>
                  </a:lnTo>
                  <a:lnTo>
                    <a:pt x="401869" y="2919482"/>
                  </a:lnTo>
                  <a:close/>
                  <a:moveTo>
                    <a:pt x="1121949" y="1695482"/>
                  </a:moveTo>
                  <a:lnTo>
                    <a:pt x="1589949" y="1695482"/>
                  </a:lnTo>
                  <a:lnTo>
                    <a:pt x="1589949" y="2919482"/>
                  </a:lnTo>
                  <a:lnTo>
                    <a:pt x="1121949" y="2919482"/>
                  </a:lnTo>
                  <a:close/>
                  <a:moveTo>
                    <a:pt x="1842029" y="1335482"/>
                  </a:moveTo>
                  <a:lnTo>
                    <a:pt x="2310029" y="1335482"/>
                  </a:lnTo>
                  <a:lnTo>
                    <a:pt x="2310029" y="2919482"/>
                  </a:lnTo>
                  <a:lnTo>
                    <a:pt x="1842029" y="2919482"/>
                  </a:lnTo>
                  <a:close/>
                  <a:moveTo>
                    <a:pt x="2562109" y="975482"/>
                  </a:moveTo>
                  <a:lnTo>
                    <a:pt x="3030109" y="975482"/>
                  </a:lnTo>
                  <a:lnTo>
                    <a:pt x="3030109" y="2919482"/>
                  </a:lnTo>
                  <a:lnTo>
                    <a:pt x="2562109" y="2919482"/>
                  </a:lnTo>
                  <a:close/>
                  <a:moveTo>
                    <a:pt x="2321888" y="224805"/>
                  </a:moveTo>
                  <a:lnTo>
                    <a:pt x="2880631" y="247420"/>
                  </a:lnTo>
                  <a:lnTo>
                    <a:pt x="2620844" y="742612"/>
                  </a:lnTo>
                  <a:lnTo>
                    <a:pt x="2546105" y="613161"/>
                  </a:lnTo>
                  <a:lnTo>
                    <a:pt x="541555" y="1770488"/>
                  </a:lnTo>
                  <a:lnTo>
                    <a:pt x="392077" y="1511585"/>
                  </a:lnTo>
                  <a:lnTo>
                    <a:pt x="2396627" y="354257"/>
                  </a:lnTo>
                  <a:close/>
                  <a:moveTo>
                    <a:pt x="0" y="0"/>
                  </a:moveTo>
                  <a:lnTo>
                    <a:pt x="180000" y="0"/>
                  </a:lnTo>
                  <a:lnTo>
                    <a:pt x="180000" y="3059999"/>
                  </a:lnTo>
                  <a:lnTo>
                    <a:pt x="3240000" y="3059999"/>
                  </a:lnTo>
                  <a:lnTo>
                    <a:pt x="3240000" y="3239999"/>
                  </a:lnTo>
                  <a:lnTo>
                    <a:pt x="180000" y="3239999"/>
                  </a:lnTo>
                  <a:lnTo>
                    <a:pt x="180000" y="3240000"/>
                  </a:lnTo>
                  <a:lnTo>
                    <a:pt x="0" y="3240000"/>
                  </a:lnTo>
                  <a:lnTo>
                    <a:pt x="0" y="3239999"/>
                  </a:lnTo>
                  <a:lnTo>
                    <a:pt x="0" y="30599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ounded Rectangle 10">
              <a:extLst>
                <a:ext uri="{FF2B5EF4-FFF2-40B4-BE49-F238E27FC236}">
                  <a16:creationId xmlns:a16="http://schemas.microsoft.com/office/drawing/2014/main" id="{BF5499E6-B800-8447-9D93-0F0087DF75DF}"/>
                </a:ext>
              </a:extLst>
            </p:cNvPr>
            <p:cNvSpPr/>
            <p:nvPr/>
          </p:nvSpPr>
          <p:spPr>
            <a:xfrm>
              <a:off x="4925134" y="4437982"/>
              <a:ext cx="204262" cy="270318"/>
            </a:xfrm>
            <a:custGeom>
              <a:avLst/>
              <a:gdLst/>
              <a:ahLst/>
              <a:cxnLst/>
              <a:rect l="l" t="t" r="r" b="b"/>
              <a:pathLst>
                <a:path w="2448272" h="3240000">
                  <a:moveTo>
                    <a:pt x="1358676" y="2676152"/>
                  </a:moveTo>
                  <a:cubicBezTo>
                    <a:pt x="1327753" y="2676152"/>
                    <a:pt x="1302685" y="2701220"/>
                    <a:pt x="1302685" y="2732143"/>
                  </a:cubicBezTo>
                  <a:lnTo>
                    <a:pt x="1302685" y="2956101"/>
                  </a:lnTo>
                  <a:cubicBezTo>
                    <a:pt x="1302685" y="2987024"/>
                    <a:pt x="1327753" y="3012092"/>
                    <a:pt x="1358676" y="3012092"/>
                  </a:cubicBezTo>
                  <a:lnTo>
                    <a:pt x="1582634" y="3012092"/>
                  </a:lnTo>
                  <a:cubicBezTo>
                    <a:pt x="1613557" y="3012092"/>
                    <a:pt x="1638625" y="2987024"/>
                    <a:pt x="1638625" y="2956101"/>
                  </a:cubicBezTo>
                  <a:lnTo>
                    <a:pt x="1638625" y="2732143"/>
                  </a:lnTo>
                  <a:cubicBezTo>
                    <a:pt x="1638625" y="2701220"/>
                    <a:pt x="1613557" y="2676152"/>
                    <a:pt x="1582634" y="2676152"/>
                  </a:cubicBezTo>
                  <a:close/>
                  <a:moveTo>
                    <a:pt x="837062" y="2676152"/>
                  </a:moveTo>
                  <a:cubicBezTo>
                    <a:pt x="806139" y="2676152"/>
                    <a:pt x="781071" y="2701220"/>
                    <a:pt x="781071" y="2732143"/>
                  </a:cubicBezTo>
                  <a:lnTo>
                    <a:pt x="781071" y="2956101"/>
                  </a:lnTo>
                  <a:cubicBezTo>
                    <a:pt x="781071" y="2987024"/>
                    <a:pt x="806139" y="3012092"/>
                    <a:pt x="837062" y="3012092"/>
                  </a:cubicBezTo>
                  <a:lnTo>
                    <a:pt x="1061020" y="3012092"/>
                  </a:lnTo>
                  <a:cubicBezTo>
                    <a:pt x="1091943" y="3012092"/>
                    <a:pt x="1117011" y="2987024"/>
                    <a:pt x="1117011" y="2956101"/>
                  </a:cubicBezTo>
                  <a:lnTo>
                    <a:pt x="1117011" y="2732143"/>
                  </a:lnTo>
                  <a:cubicBezTo>
                    <a:pt x="1117011" y="2701220"/>
                    <a:pt x="1091943" y="2676152"/>
                    <a:pt x="1061020" y="2676152"/>
                  </a:cubicBezTo>
                  <a:close/>
                  <a:moveTo>
                    <a:pt x="315448" y="2676152"/>
                  </a:moveTo>
                  <a:cubicBezTo>
                    <a:pt x="284525" y="2676152"/>
                    <a:pt x="259457" y="2701220"/>
                    <a:pt x="259457" y="2732143"/>
                  </a:cubicBezTo>
                  <a:lnTo>
                    <a:pt x="259457" y="2956101"/>
                  </a:lnTo>
                  <a:cubicBezTo>
                    <a:pt x="259457" y="2987024"/>
                    <a:pt x="284525" y="3012092"/>
                    <a:pt x="315448" y="3012092"/>
                  </a:cubicBezTo>
                  <a:lnTo>
                    <a:pt x="539406" y="3012092"/>
                  </a:lnTo>
                  <a:cubicBezTo>
                    <a:pt x="570329" y="3012092"/>
                    <a:pt x="595397" y="2987024"/>
                    <a:pt x="595397" y="2956101"/>
                  </a:cubicBezTo>
                  <a:lnTo>
                    <a:pt x="595397" y="2732143"/>
                  </a:lnTo>
                  <a:cubicBezTo>
                    <a:pt x="595397" y="2701220"/>
                    <a:pt x="570329" y="2676152"/>
                    <a:pt x="539406" y="2676152"/>
                  </a:cubicBezTo>
                  <a:close/>
                  <a:moveTo>
                    <a:pt x="1880291" y="2179832"/>
                  </a:moveTo>
                  <a:cubicBezTo>
                    <a:pt x="1849368" y="2179832"/>
                    <a:pt x="1824300" y="2204900"/>
                    <a:pt x="1824300" y="2235823"/>
                  </a:cubicBezTo>
                  <a:lnTo>
                    <a:pt x="1824300" y="2956101"/>
                  </a:lnTo>
                  <a:cubicBezTo>
                    <a:pt x="1824300" y="2987024"/>
                    <a:pt x="1849368" y="3012092"/>
                    <a:pt x="1880291" y="3012092"/>
                  </a:cubicBezTo>
                  <a:lnTo>
                    <a:pt x="2104249" y="3012092"/>
                  </a:lnTo>
                  <a:cubicBezTo>
                    <a:pt x="2135172" y="3012092"/>
                    <a:pt x="2160240" y="2987024"/>
                    <a:pt x="2160240" y="2956101"/>
                  </a:cubicBezTo>
                  <a:lnTo>
                    <a:pt x="2160240" y="2235823"/>
                  </a:lnTo>
                  <a:cubicBezTo>
                    <a:pt x="2160240" y="2204900"/>
                    <a:pt x="2135172" y="2179832"/>
                    <a:pt x="2104249" y="2179832"/>
                  </a:cubicBezTo>
                  <a:close/>
                  <a:moveTo>
                    <a:pt x="1358676" y="2179832"/>
                  </a:moveTo>
                  <a:cubicBezTo>
                    <a:pt x="1327753" y="2179832"/>
                    <a:pt x="1302685" y="2204900"/>
                    <a:pt x="1302685" y="2235823"/>
                  </a:cubicBezTo>
                  <a:lnTo>
                    <a:pt x="1302685" y="2459781"/>
                  </a:lnTo>
                  <a:cubicBezTo>
                    <a:pt x="1302685" y="2490704"/>
                    <a:pt x="1327753" y="2515772"/>
                    <a:pt x="1358676" y="2515772"/>
                  </a:cubicBezTo>
                  <a:lnTo>
                    <a:pt x="1582634" y="2515772"/>
                  </a:lnTo>
                  <a:cubicBezTo>
                    <a:pt x="1613557" y="2515772"/>
                    <a:pt x="1638625" y="2490704"/>
                    <a:pt x="1638625" y="2459781"/>
                  </a:cubicBezTo>
                  <a:lnTo>
                    <a:pt x="1638625" y="2235823"/>
                  </a:lnTo>
                  <a:cubicBezTo>
                    <a:pt x="1638625" y="2204900"/>
                    <a:pt x="1613557" y="2179832"/>
                    <a:pt x="1582634" y="2179832"/>
                  </a:cubicBezTo>
                  <a:close/>
                  <a:moveTo>
                    <a:pt x="837062" y="2179832"/>
                  </a:moveTo>
                  <a:cubicBezTo>
                    <a:pt x="806139" y="2179832"/>
                    <a:pt x="781071" y="2204900"/>
                    <a:pt x="781071" y="2235823"/>
                  </a:cubicBezTo>
                  <a:lnTo>
                    <a:pt x="781071" y="2459781"/>
                  </a:lnTo>
                  <a:cubicBezTo>
                    <a:pt x="781071" y="2490704"/>
                    <a:pt x="806139" y="2515772"/>
                    <a:pt x="837062" y="2515772"/>
                  </a:cubicBezTo>
                  <a:lnTo>
                    <a:pt x="1061020" y="2515772"/>
                  </a:lnTo>
                  <a:cubicBezTo>
                    <a:pt x="1091943" y="2515772"/>
                    <a:pt x="1117011" y="2490704"/>
                    <a:pt x="1117011" y="2459781"/>
                  </a:cubicBezTo>
                  <a:lnTo>
                    <a:pt x="1117011" y="2235823"/>
                  </a:lnTo>
                  <a:cubicBezTo>
                    <a:pt x="1117011" y="2204900"/>
                    <a:pt x="1091943" y="2179832"/>
                    <a:pt x="1061020" y="2179832"/>
                  </a:cubicBezTo>
                  <a:close/>
                  <a:moveTo>
                    <a:pt x="315448" y="2179832"/>
                  </a:moveTo>
                  <a:cubicBezTo>
                    <a:pt x="284525" y="2179832"/>
                    <a:pt x="259457" y="2204900"/>
                    <a:pt x="259457" y="2235823"/>
                  </a:cubicBezTo>
                  <a:lnTo>
                    <a:pt x="259457" y="2459781"/>
                  </a:lnTo>
                  <a:cubicBezTo>
                    <a:pt x="259457" y="2490704"/>
                    <a:pt x="284525" y="2515772"/>
                    <a:pt x="315448" y="2515772"/>
                  </a:cubicBezTo>
                  <a:lnTo>
                    <a:pt x="539406" y="2515772"/>
                  </a:lnTo>
                  <a:cubicBezTo>
                    <a:pt x="570329" y="2515772"/>
                    <a:pt x="595397" y="2490704"/>
                    <a:pt x="595397" y="2459781"/>
                  </a:cubicBezTo>
                  <a:lnTo>
                    <a:pt x="595397" y="2235823"/>
                  </a:lnTo>
                  <a:cubicBezTo>
                    <a:pt x="595397" y="2204900"/>
                    <a:pt x="570329" y="2179832"/>
                    <a:pt x="539406" y="2179832"/>
                  </a:cubicBezTo>
                  <a:close/>
                  <a:moveTo>
                    <a:pt x="1880291" y="1683512"/>
                  </a:moveTo>
                  <a:cubicBezTo>
                    <a:pt x="1849368" y="1683512"/>
                    <a:pt x="1824300" y="1708580"/>
                    <a:pt x="1824300" y="1739503"/>
                  </a:cubicBezTo>
                  <a:lnTo>
                    <a:pt x="1824300" y="1963461"/>
                  </a:lnTo>
                  <a:cubicBezTo>
                    <a:pt x="1824300" y="1994384"/>
                    <a:pt x="1849368" y="2019452"/>
                    <a:pt x="1880291" y="2019452"/>
                  </a:cubicBezTo>
                  <a:lnTo>
                    <a:pt x="2104249" y="2019452"/>
                  </a:lnTo>
                  <a:cubicBezTo>
                    <a:pt x="2135172" y="2019452"/>
                    <a:pt x="2160240" y="1994384"/>
                    <a:pt x="2160240" y="1963461"/>
                  </a:cubicBezTo>
                  <a:lnTo>
                    <a:pt x="2160240" y="1739503"/>
                  </a:lnTo>
                  <a:cubicBezTo>
                    <a:pt x="2160240" y="1708580"/>
                    <a:pt x="2135172" y="1683512"/>
                    <a:pt x="2104249" y="1683512"/>
                  </a:cubicBezTo>
                  <a:close/>
                  <a:moveTo>
                    <a:pt x="1358676" y="1683512"/>
                  </a:moveTo>
                  <a:cubicBezTo>
                    <a:pt x="1327753" y="1683512"/>
                    <a:pt x="1302685" y="1708580"/>
                    <a:pt x="1302685" y="1739503"/>
                  </a:cubicBezTo>
                  <a:lnTo>
                    <a:pt x="1302685" y="1963461"/>
                  </a:lnTo>
                  <a:cubicBezTo>
                    <a:pt x="1302685" y="1994384"/>
                    <a:pt x="1327753" y="2019452"/>
                    <a:pt x="1358676" y="2019452"/>
                  </a:cubicBezTo>
                  <a:lnTo>
                    <a:pt x="1582634" y="2019452"/>
                  </a:lnTo>
                  <a:cubicBezTo>
                    <a:pt x="1613557" y="2019452"/>
                    <a:pt x="1638625" y="1994384"/>
                    <a:pt x="1638625" y="1963461"/>
                  </a:cubicBezTo>
                  <a:lnTo>
                    <a:pt x="1638625" y="1739503"/>
                  </a:lnTo>
                  <a:cubicBezTo>
                    <a:pt x="1638625" y="1708580"/>
                    <a:pt x="1613557" y="1683512"/>
                    <a:pt x="1582634" y="1683512"/>
                  </a:cubicBezTo>
                  <a:close/>
                  <a:moveTo>
                    <a:pt x="837062" y="1683512"/>
                  </a:moveTo>
                  <a:cubicBezTo>
                    <a:pt x="806139" y="1683512"/>
                    <a:pt x="781071" y="1708580"/>
                    <a:pt x="781071" y="1739503"/>
                  </a:cubicBezTo>
                  <a:lnTo>
                    <a:pt x="781071" y="1963461"/>
                  </a:lnTo>
                  <a:cubicBezTo>
                    <a:pt x="781071" y="1994384"/>
                    <a:pt x="806139" y="2019452"/>
                    <a:pt x="837062" y="2019452"/>
                  </a:cubicBezTo>
                  <a:lnTo>
                    <a:pt x="1061020" y="2019452"/>
                  </a:lnTo>
                  <a:cubicBezTo>
                    <a:pt x="1091943" y="2019452"/>
                    <a:pt x="1117011" y="1994384"/>
                    <a:pt x="1117011" y="1963461"/>
                  </a:cubicBezTo>
                  <a:lnTo>
                    <a:pt x="1117011" y="1739503"/>
                  </a:lnTo>
                  <a:cubicBezTo>
                    <a:pt x="1117011" y="1708580"/>
                    <a:pt x="1091943" y="1683512"/>
                    <a:pt x="1061020" y="1683512"/>
                  </a:cubicBezTo>
                  <a:close/>
                  <a:moveTo>
                    <a:pt x="315448" y="1683512"/>
                  </a:moveTo>
                  <a:cubicBezTo>
                    <a:pt x="284525" y="1683512"/>
                    <a:pt x="259457" y="1708580"/>
                    <a:pt x="259457" y="1739503"/>
                  </a:cubicBezTo>
                  <a:lnTo>
                    <a:pt x="259457" y="1963461"/>
                  </a:lnTo>
                  <a:cubicBezTo>
                    <a:pt x="259457" y="1994384"/>
                    <a:pt x="284525" y="2019452"/>
                    <a:pt x="315448" y="2019452"/>
                  </a:cubicBezTo>
                  <a:lnTo>
                    <a:pt x="539406" y="2019452"/>
                  </a:lnTo>
                  <a:cubicBezTo>
                    <a:pt x="570329" y="2019452"/>
                    <a:pt x="595397" y="1994384"/>
                    <a:pt x="595397" y="1963461"/>
                  </a:cubicBezTo>
                  <a:lnTo>
                    <a:pt x="595397" y="1739503"/>
                  </a:lnTo>
                  <a:cubicBezTo>
                    <a:pt x="595397" y="1708580"/>
                    <a:pt x="570329" y="1683512"/>
                    <a:pt x="539406" y="1683512"/>
                  </a:cubicBezTo>
                  <a:close/>
                  <a:moveTo>
                    <a:pt x="1880291" y="1187192"/>
                  </a:moveTo>
                  <a:cubicBezTo>
                    <a:pt x="1849368" y="1187192"/>
                    <a:pt x="1824300" y="1212260"/>
                    <a:pt x="1824300" y="1243183"/>
                  </a:cubicBezTo>
                  <a:lnTo>
                    <a:pt x="1824300" y="1467141"/>
                  </a:lnTo>
                  <a:cubicBezTo>
                    <a:pt x="1824300" y="1498064"/>
                    <a:pt x="1849368" y="1523132"/>
                    <a:pt x="1880291" y="1523132"/>
                  </a:cubicBezTo>
                  <a:lnTo>
                    <a:pt x="2104249" y="1523132"/>
                  </a:lnTo>
                  <a:cubicBezTo>
                    <a:pt x="2135172" y="1523132"/>
                    <a:pt x="2160240" y="1498064"/>
                    <a:pt x="2160240" y="1467141"/>
                  </a:cubicBezTo>
                  <a:lnTo>
                    <a:pt x="2160240" y="1243183"/>
                  </a:lnTo>
                  <a:cubicBezTo>
                    <a:pt x="2160240" y="1212260"/>
                    <a:pt x="2135172" y="1187192"/>
                    <a:pt x="2104249" y="1187192"/>
                  </a:cubicBezTo>
                  <a:close/>
                  <a:moveTo>
                    <a:pt x="1358676" y="1187192"/>
                  </a:moveTo>
                  <a:cubicBezTo>
                    <a:pt x="1327753" y="1187192"/>
                    <a:pt x="1302685" y="1212260"/>
                    <a:pt x="1302685" y="1243183"/>
                  </a:cubicBezTo>
                  <a:lnTo>
                    <a:pt x="1302685" y="1467141"/>
                  </a:lnTo>
                  <a:cubicBezTo>
                    <a:pt x="1302685" y="1498064"/>
                    <a:pt x="1327753" y="1523132"/>
                    <a:pt x="1358676" y="1523132"/>
                  </a:cubicBezTo>
                  <a:lnTo>
                    <a:pt x="1582634" y="1523132"/>
                  </a:lnTo>
                  <a:cubicBezTo>
                    <a:pt x="1613557" y="1523132"/>
                    <a:pt x="1638625" y="1498064"/>
                    <a:pt x="1638625" y="1467141"/>
                  </a:cubicBezTo>
                  <a:lnTo>
                    <a:pt x="1638625" y="1243183"/>
                  </a:lnTo>
                  <a:cubicBezTo>
                    <a:pt x="1638625" y="1212260"/>
                    <a:pt x="1613557" y="1187192"/>
                    <a:pt x="1582634" y="1187192"/>
                  </a:cubicBezTo>
                  <a:close/>
                  <a:moveTo>
                    <a:pt x="837062" y="1187192"/>
                  </a:moveTo>
                  <a:cubicBezTo>
                    <a:pt x="806139" y="1187192"/>
                    <a:pt x="781071" y="1212260"/>
                    <a:pt x="781071" y="1243183"/>
                  </a:cubicBezTo>
                  <a:lnTo>
                    <a:pt x="781071" y="1467141"/>
                  </a:lnTo>
                  <a:cubicBezTo>
                    <a:pt x="781071" y="1498064"/>
                    <a:pt x="806139" y="1523132"/>
                    <a:pt x="837062" y="1523132"/>
                  </a:cubicBezTo>
                  <a:lnTo>
                    <a:pt x="1061020" y="1523132"/>
                  </a:lnTo>
                  <a:cubicBezTo>
                    <a:pt x="1091943" y="1523132"/>
                    <a:pt x="1117011" y="1498064"/>
                    <a:pt x="1117011" y="1467141"/>
                  </a:cubicBezTo>
                  <a:lnTo>
                    <a:pt x="1117011" y="1243183"/>
                  </a:lnTo>
                  <a:cubicBezTo>
                    <a:pt x="1117011" y="1212260"/>
                    <a:pt x="1091943" y="1187192"/>
                    <a:pt x="1061020" y="1187192"/>
                  </a:cubicBezTo>
                  <a:close/>
                  <a:moveTo>
                    <a:pt x="315448" y="1187192"/>
                  </a:moveTo>
                  <a:cubicBezTo>
                    <a:pt x="284525" y="1187192"/>
                    <a:pt x="259457" y="1212260"/>
                    <a:pt x="259457" y="1243183"/>
                  </a:cubicBezTo>
                  <a:lnTo>
                    <a:pt x="259457" y="1467141"/>
                  </a:lnTo>
                  <a:cubicBezTo>
                    <a:pt x="259457" y="1498064"/>
                    <a:pt x="284525" y="1523132"/>
                    <a:pt x="315448" y="1523132"/>
                  </a:cubicBezTo>
                  <a:lnTo>
                    <a:pt x="539406" y="1523132"/>
                  </a:lnTo>
                  <a:cubicBezTo>
                    <a:pt x="570329" y="1523132"/>
                    <a:pt x="595397" y="1498064"/>
                    <a:pt x="595397" y="1467141"/>
                  </a:cubicBezTo>
                  <a:lnTo>
                    <a:pt x="595397" y="1243183"/>
                  </a:lnTo>
                  <a:cubicBezTo>
                    <a:pt x="595397" y="1212260"/>
                    <a:pt x="570329" y="1187192"/>
                    <a:pt x="539406" y="1187192"/>
                  </a:cubicBezTo>
                  <a:close/>
                  <a:moveTo>
                    <a:pt x="348041" y="163575"/>
                  </a:moveTo>
                  <a:cubicBezTo>
                    <a:pt x="275130" y="163575"/>
                    <a:pt x="216024" y="222681"/>
                    <a:pt x="216024" y="295592"/>
                  </a:cubicBezTo>
                  <a:lnTo>
                    <a:pt x="216024" y="823646"/>
                  </a:lnTo>
                  <a:cubicBezTo>
                    <a:pt x="216024" y="896557"/>
                    <a:pt x="275130" y="955663"/>
                    <a:pt x="348041" y="955663"/>
                  </a:cubicBezTo>
                  <a:lnTo>
                    <a:pt x="2100231" y="955663"/>
                  </a:lnTo>
                  <a:cubicBezTo>
                    <a:pt x="2173142" y="955663"/>
                    <a:pt x="2232248" y="896557"/>
                    <a:pt x="2232248" y="823646"/>
                  </a:cubicBezTo>
                  <a:lnTo>
                    <a:pt x="2232248" y="295592"/>
                  </a:lnTo>
                  <a:cubicBezTo>
                    <a:pt x="2232248" y="222681"/>
                    <a:pt x="2173142" y="163575"/>
                    <a:pt x="2100231" y="163575"/>
                  </a:cubicBezTo>
                  <a:close/>
                  <a:moveTo>
                    <a:pt x="265172" y="0"/>
                  </a:moveTo>
                  <a:lnTo>
                    <a:pt x="2183100" y="0"/>
                  </a:lnTo>
                  <a:cubicBezTo>
                    <a:pt x="2329550" y="0"/>
                    <a:pt x="2448272" y="118722"/>
                    <a:pt x="2448272" y="265172"/>
                  </a:cubicBezTo>
                  <a:lnTo>
                    <a:pt x="2448272" y="2974828"/>
                  </a:lnTo>
                  <a:cubicBezTo>
                    <a:pt x="2448272" y="3121278"/>
                    <a:pt x="2329550" y="3240000"/>
                    <a:pt x="2183100" y="3240000"/>
                  </a:cubicBezTo>
                  <a:lnTo>
                    <a:pt x="265172" y="3240000"/>
                  </a:lnTo>
                  <a:cubicBezTo>
                    <a:pt x="118722" y="3240000"/>
                    <a:pt x="0" y="3121278"/>
                    <a:pt x="0" y="2974828"/>
                  </a:cubicBezTo>
                  <a:lnTo>
                    <a:pt x="0" y="265172"/>
                  </a:lnTo>
                  <a:cubicBezTo>
                    <a:pt x="0" y="118722"/>
                    <a:pt x="118722" y="0"/>
                    <a:pt x="2651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Rounded Rectangle 5">
              <a:extLst>
                <a:ext uri="{FF2B5EF4-FFF2-40B4-BE49-F238E27FC236}">
                  <a16:creationId xmlns:a16="http://schemas.microsoft.com/office/drawing/2014/main" id="{0034F44D-CF39-5C44-8BBA-713EC3CBCEFB}"/>
                </a:ext>
              </a:extLst>
            </p:cNvPr>
            <p:cNvSpPr/>
            <p:nvPr/>
          </p:nvSpPr>
          <p:spPr>
            <a:xfrm flipH="1">
              <a:off x="6445978" y="4467529"/>
              <a:ext cx="314785" cy="259679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Round Same Side Corner Rectangle 11">
              <a:extLst>
                <a:ext uri="{FF2B5EF4-FFF2-40B4-BE49-F238E27FC236}">
                  <a16:creationId xmlns:a16="http://schemas.microsoft.com/office/drawing/2014/main" id="{7F0AE7AA-54FA-424B-A4C8-66ED93E7837E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9610708" y="4461302"/>
              <a:ext cx="318256" cy="270297"/>
            </a:xfrm>
            <a:custGeom>
              <a:avLst/>
              <a:gdLst/>
              <a:ahLst/>
              <a:cxnLst/>
              <a:rect l="l" t="t" r="r" b="b"/>
              <a:pathLst>
                <a:path w="2911009" h="2472345">
                  <a:moveTo>
                    <a:pt x="2219598" y="1335309"/>
                  </a:moveTo>
                  <a:lnTo>
                    <a:pt x="2219598" y="1222573"/>
                  </a:lnTo>
                  <a:cubicBezTo>
                    <a:pt x="2219598" y="1176944"/>
                    <a:pt x="2241926" y="1136530"/>
                    <a:pt x="2277694" y="1113650"/>
                  </a:cubicBezTo>
                  <a:lnTo>
                    <a:pt x="2277694" y="137786"/>
                  </a:lnTo>
                  <a:cubicBezTo>
                    <a:pt x="2277694" y="61689"/>
                    <a:pt x="2339383" y="0"/>
                    <a:pt x="2415480" y="0"/>
                  </a:cubicBezTo>
                  <a:lnTo>
                    <a:pt x="2545196" y="0"/>
                  </a:lnTo>
                  <a:cubicBezTo>
                    <a:pt x="2621293" y="0"/>
                    <a:pt x="2682982" y="61689"/>
                    <a:pt x="2682982" y="137786"/>
                  </a:cubicBezTo>
                  <a:lnTo>
                    <a:pt x="2682982" y="1099067"/>
                  </a:lnTo>
                  <a:cubicBezTo>
                    <a:pt x="2730197" y="1120049"/>
                    <a:pt x="2762708" y="1167515"/>
                    <a:pt x="2762708" y="1222573"/>
                  </a:cubicBezTo>
                  <a:lnTo>
                    <a:pt x="2762708" y="1480834"/>
                  </a:lnTo>
                  <a:close/>
                  <a:moveTo>
                    <a:pt x="241900" y="1676361"/>
                  </a:moveTo>
                  <a:cubicBezTo>
                    <a:pt x="69371" y="1631107"/>
                    <a:pt x="-34146" y="1454930"/>
                    <a:pt x="10296" y="1282189"/>
                  </a:cubicBezTo>
                  <a:cubicBezTo>
                    <a:pt x="54739" y="1109449"/>
                    <a:pt x="230428" y="1005105"/>
                    <a:pt x="403375" y="1048736"/>
                  </a:cubicBezTo>
                  <a:cubicBezTo>
                    <a:pt x="349550" y="1257945"/>
                    <a:pt x="295726" y="1467153"/>
                    <a:pt x="241900" y="1676361"/>
                  </a:cubicBezTo>
                  <a:close/>
                  <a:moveTo>
                    <a:pt x="2578947" y="2467929"/>
                  </a:moveTo>
                  <a:lnTo>
                    <a:pt x="1957545" y="2301425"/>
                  </a:lnTo>
                  <a:lnTo>
                    <a:pt x="2194209" y="1418183"/>
                  </a:lnTo>
                  <a:lnTo>
                    <a:pt x="2815611" y="1584687"/>
                  </a:lnTo>
                  <a:cubicBezTo>
                    <a:pt x="2884250" y="1603079"/>
                    <a:pt x="2924985" y="1673632"/>
                    <a:pt x="2906593" y="1742272"/>
                  </a:cubicBezTo>
                  <a:lnTo>
                    <a:pt x="2736532" y="2376947"/>
                  </a:lnTo>
                  <a:cubicBezTo>
                    <a:pt x="2718140" y="2445587"/>
                    <a:pt x="2647586" y="2486321"/>
                    <a:pt x="2578947" y="2467929"/>
                  </a:cubicBezTo>
                  <a:close/>
                  <a:moveTo>
                    <a:pt x="610249" y="2287120"/>
                  </a:moveTo>
                  <a:lnTo>
                    <a:pt x="1020264" y="756923"/>
                  </a:lnTo>
                  <a:lnTo>
                    <a:pt x="2107356" y="1398691"/>
                  </a:lnTo>
                  <a:lnTo>
                    <a:pt x="1872582" y="2274879"/>
                  </a:lnTo>
                  <a:close/>
                  <a:moveTo>
                    <a:pt x="426016" y="2349577"/>
                  </a:moveTo>
                  <a:lnTo>
                    <a:pt x="243978" y="2300800"/>
                  </a:lnTo>
                  <a:cubicBezTo>
                    <a:pt x="205115" y="2290387"/>
                    <a:pt x="182051" y="2250439"/>
                    <a:pt x="192464" y="2211576"/>
                  </a:cubicBezTo>
                  <a:lnTo>
                    <a:pt x="620679" y="613455"/>
                  </a:lnTo>
                  <a:cubicBezTo>
                    <a:pt x="631093" y="574592"/>
                    <a:pt x="671040" y="551528"/>
                    <a:pt x="709903" y="561941"/>
                  </a:cubicBezTo>
                  <a:lnTo>
                    <a:pt x="891942" y="610718"/>
                  </a:lnTo>
                  <a:cubicBezTo>
                    <a:pt x="930805" y="621132"/>
                    <a:pt x="953869" y="661079"/>
                    <a:pt x="943455" y="699942"/>
                  </a:cubicBezTo>
                  <a:lnTo>
                    <a:pt x="515240" y="2298064"/>
                  </a:lnTo>
                  <a:cubicBezTo>
                    <a:pt x="504827" y="2336927"/>
                    <a:pt x="464879" y="2359990"/>
                    <a:pt x="426016" y="23495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Block Arc 10">
              <a:extLst>
                <a:ext uri="{FF2B5EF4-FFF2-40B4-BE49-F238E27FC236}">
                  <a16:creationId xmlns:a16="http://schemas.microsoft.com/office/drawing/2014/main" id="{51BF784A-F7A9-B642-A31F-6EB263CE278D}"/>
                </a:ext>
              </a:extLst>
            </p:cNvPr>
            <p:cNvSpPr/>
            <p:nvPr/>
          </p:nvSpPr>
          <p:spPr>
            <a:xfrm>
              <a:off x="1668048" y="4474377"/>
              <a:ext cx="346793" cy="234899"/>
            </a:xfrm>
            <a:custGeom>
              <a:avLst/>
              <a:gdLst/>
              <a:ahLst/>
              <a:cxnLst/>
              <a:rect l="l" t="t" r="r" b="b"/>
              <a:pathLst>
                <a:path w="3219104" h="2180445">
                  <a:moveTo>
                    <a:pt x="631935" y="660566"/>
                  </a:moveTo>
                  <a:cubicBezTo>
                    <a:pt x="582229" y="660566"/>
                    <a:pt x="541935" y="700860"/>
                    <a:pt x="541935" y="750566"/>
                  </a:cubicBezTo>
                  <a:cubicBezTo>
                    <a:pt x="541935" y="800272"/>
                    <a:pt x="582229" y="840566"/>
                    <a:pt x="631935" y="840566"/>
                  </a:cubicBezTo>
                  <a:cubicBezTo>
                    <a:pt x="681641" y="840566"/>
                    <a:pt x="721935" y="800272"/>
                    <a:pt x="721935" y="750566"/>
                  </a:cubicBezTo>
                  <a:cubicBezTo>
                    <a:pt x="721935" y="700860"/>
                    <a:pt x="681641" y="660566"/>
                    <a:pt x="631935" y="660566"/>
                  </a:cubicBezTo>
                  <a:close/>
                  <a:moveTo>
                    <a:pt x="2920524" y="132986"/>
                  </a:moveTo>
                  <a:cubicBezTo>
                    <a:pt x="2884582" y="132986"/>
                    <a:pt x="2855445" y="171564"/>
                    <a:pt x="2855445" y="219152"/>
                  </a:cubicBezTo>
                  <a:cubicBezTo>
                    <a:pt x="2855445" y="266740"/>
                    <a:pt x="2884582" y="305318"/>
                    <a:pt x="2920524" y="305318"/>
                  </a:cubicBezTo>
                  <a:cubicBezTo>
                    <a:pt x="2956466" y="305318"/>
                    <a:pt x="2985603" y="266740"/>
                    <a:pt x="2985603" y="219152"/>
                  </a:cubicBezTo>
                  <a:cubicBezTo>
                    <a:pt x="2985603" y="171564"/>
                    <a:pt x="2956466" y="132986"/>
                    <a:pt x="2920524" y="132986"/>
                  </a:cubicBezTo>
                  <a:close/>
                  <a:moveTo>
                    <a:pt x="1840097" y="123357"/>
                  </a:moveTo>
                  <a:cubicBezTo>
                    <a:pt x="1690593" y="125267"/>
                    <a:pt x="1541569" y="163386"/>
                    <a:pt x="1407089" y="237534"/>
                  </a:cubicBezTo>
                  <a:lnTo>
                    <a:pt x="1442443" y="299445"/>
                  </a:lnTo>
                  <a:cubicBezTo>
                    <a:pt x="1690026" y="162934"/>
                    <a:pt x="1991162" y="159087"/>
                    <a:pt x="2242273" y="289227"/>
                  </a:cubicBezTo>
                  <a:lnTo>
                    <a:pt x="2275978" y="226435"/>
                  </a:lnTo>
                  <a:cubicBezTo>
                    <a:pt x="2139582" y="155746"/>
                    <a:pt x="1989600" y="121447"/>
                    <a:pt x="1840097" y="123357"/>
                  </a:cubicBezTo>
                  <a:close/>
                  <a:moveTo>
                    <a:pt x="1808744" y="1233"/>
                  </a:moveTo>
                  <a:cubicBezTo>
                    <a:pt x="2156106" y="-14520"/>
                    <a:pt x="2554236" y="122009"/>
                    <a:pt x="2727916" y="332053"/>
                  </a:cubicBezTo>
                  <a:lnTo>
                    <a:pt x="2797407" y="426906"/>
                  </a:lnTo>
                  <a:cubicBezTo>
                    <a:pt x="2816730" y="407744"/>
                    <a:pt x="2822914" y="396798"/>
                    <a:pt x="2848347" y="374270"/>
                  </a:cubicBezTo>
                  <a:cubicBezTo>
                    <a:pt x="2789714" y="335227"/>
                    <a:pt x="2770554" y="301522"/>
                    <a:pt x="2770554" y="211287"/>
                  </a:cubicBezTo>
                  <a:cubicBezTo>
                    <a:pt x="2770554" y="109060"/>
                    <a:pt x="2826850" y="34523"/>
                    <a:pt x="2918697" y="33333"/>
                  </a:cubicBezTo>
                  <a:cubicBezTo>
                    <a:pt x="3010544" y="32143"/>
                    <a:pt x="3068737" y="122977"/>
                    <a:pt x="3064459" y="218431"/>
                  </a:cubicBezTo>
                  <a:cubicBezTo>
                    <a:pt x="3062319" y="266188"/>
                    <a:pt x="3063213" y="242475"/>
                    <a:pt x="3054577" y="285936"/>
                  </a:cubicBezTo>
                  <a:cubicBezTo>
                    <a:pt x="3088600" y="260795"/>
                    <a:pt x="3146396" y="297212"/>
                    <a:pt x="3198377" y="27802"/>
                  </a:cubicBezTo>
                  <a:cubicBezTo>
                    <a:pt x="3270974" y="270322"/>
                    <a:pt x="3142267" y="378871"/>
                    <a:pt x="2977023" y="405424"/>
                  </a:cubicBezTo>
                  <a:cubicBezTo>
                    <a:pt x="2937650" y="455263"/>
                    <a:pt x="2906651" y="507366"/>
                    <a:pt x="2854455" y="531728"/>
                  </a:cubicBezTo>
                  <a:cubicBezTo>
                    <a:pt x="2854593" y="531917"/>
                    <a:pt x="2854687" y="532126"/>
                    <a:pt x="2854781" y="532336"/>
                  </a:cubicBezTo>
                  <a:lnTo>
                    <a:pt x="2914835" y="719911"/>
                  </a:lnTo>
                  <a:cubicBezTo>
                    <a:pt x="2982387" y="1030651"/>
                    <a:pt x="2875068" y="1334999"/>
                    <a:pt x="2751965" y="1458417"/>
                  </a:cubicBezTo>
                  <a:cubicBezTo>
                    <a:pt x="2718119" y="1752479"/>
                    <a:pt x="2636178" y="1904762"/>
                    <a:pt x="2564924" y="2133185"/>
                  </a:cubicBezTo>
                  <a:cubicBezTo>
                    <a:pt x="2548001" y="2174319"/>
                    <a:pt x="2290597" y="2162941"/>
                    <a:pt x="2284362" y="2130560"/>
                  </a:cubicBezTo>
                  <a:cubicBezTo>
                    <a:pt x="2253189" y="1989654"/>
                    <a:pt x="2205984" y="1832997"/>
                    <a:pt x="2190842" y="1681589"/>
                  </a:cubicBezTo>
                  <a:cubicBezTo>
                    <a:pt x="1937891" y="1727975"/>
                    <a:pt x="1628829" y="1727099"/>
                    <a:pt x="1429318" y="1710471"/>
                  </a:cubicBezTo>
                  <a:cubicBezTo>
                    <a:pt x="1387456" y="1891634"/>
                    <a:pt x="1268107" y="2057044"/>
                    <a:pt x="1143413" y="2180445"/>
                  </a:cubicBezTo>
                  <a:lnTo>
                    <a:pt x="943012" y="2180445"/>
                  </a:lnTo>
                  <a:cubicBezTo>
                    <a:pt x="894916" y="2170818"/>
                    <a:pt x="902932" y="1825120"/>
                    <a:pt x="910948" y="1650083"/>
                  </a:cubicBezTo>
                  <a:cubicBezTo>
                    <a:pt x="600994" y="1508303"/>
                    <a:pt x="-80369" y="1319263"/>
                    <a:pt x="7807" y="838786"/>
                  </a:cubicBezTo>
                  <a:cubicBezTo>
                    <a:pt x="13151" y="796777"/>
                    <a:pt x="184160" y="802028"/>
                    <a:pt x="275009" y="799402"/>
                  </a:cubicBezTo>
                  <a:cubicBezTo>
                    <a:pt x="369419" y="659373"/>
                    <a:pt x="418407" y="582356"/>
                    <a:pt x="555570" y="465957"/>
                  </a:cubicBezTo>
                  <a:cubicBezTo>
                    <a:pt x="547554" y="374062"/>
                    <a:pt x="496786" y="206026"/>
                    <a:pt x="531522" y="190273"/>
                  </a:cubicBezTo>
                  <a:cubicBezTo>
                    <a:pt x="764877" y="64246"/>
                    <a:pt x="803177" y="250661"/>
                    <a:pt x="924308" y="355683"/>
                  </a:cubicBezTo>
                  <a:cubicBezTo>
                    <a:pt x="1130053" y="143013"/>
                    <a:pt x="1554903" y="11735"/>
                    <a:pt x="1808744" y="12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사각형: 둥근 위쪽 모서리 130">
              <a:extLst>
                <a:ext uri="{FF2B5EF4-FFF2-40B4-BE49-F238E27FC236}">
                  <a16:creationId xmlns:a16="http://schemas.microsoft.com/office/drawing/2014/main" id="{09931423-687B-0144-805D-5585BE31CC47}"/>
                </a:ext>
              </a:extLst>
            </p:cNvPr>
            <p:cNvSpPr/>
            <p:nvPr/>
          </p:nvSpPr>
          <p:spPr>
            <a:xfrm rot="16200000">
              <a:off x="1434000" y="2500021"/>
              <a:ext cx="874800" cy="17352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0" name="Straight Connector 48">
              <a:extLst>
                <a:ext uri="{FF2B5EF4-FFF2-40B4-BE49-F238E27FC236}">
                  <a16:creationId xmlns:a16="http://schemas.microsoft.com/office/drawing/2014/main" id="{BEDB88C0-A8A0-834A-8D34-D9E33E0326EF}"/>
                </a:ext>
              </a:extLst>
            </p:cNvPr>
            <p:cNvCxnSpPr/>
            <p:nvPr/>
          </p:nvCxnSpPr>
          <p:spPr>
            <a:xfrm>
              <a:off x="1842289" y="3889727"/>
              <a:ext cx="0" cy="427219"/>
            </a:xfrm>
            <a:prstGeom prst="line">
              <a:avLst/>
            </a:prstGeom>
            <a:ln w="25400">
              <a:solidFill>
                <a:srgbClr val="7030A0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1603E44-E8BD-A74B-8BD5-D1EDFE45D9E9}"/>
                </a:ext>
              </a:extLst>
            </p:cNvPr>
            <p:cNvSpPr txBox="1"/>
            <p:nvPr/>
          </p:nvSpPr>
          <p:spPr>
            <a:xfrm>
              <a:off x="1242683" y="3151284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Prepare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B467EDA-6B11-EE4B-9720-C0EBE2A7528B}"/>
                </a:ext>
              </a:extLst>
            </p:cNvPr>
            <p:cNvSpPr txBox="1"/>
            <p:nvPr/>
          </p:nvSpPr>
          <p:spPr>
            <a:xfrm>
              <a:off x="11097215" y="3148214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Deliver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76" name="Google Shape;1226;p40">
              <a:extLst>
                <a:ext uri="{FF2B5EF4-FFF2-40B4-BE49-F238E27FC236}">
                  <a16:creationId xmlns:a16="http://schemas.microsoft.com/office/drawing/2014/main" id="{5F2F43A0-3090-6648-BB5E-30D5DA8AED48}"/>
                </a:ext>
              </a:extLst>
            </p:cNvPr>
            <p:cNvSpPr/>
            <p:nvPr/>
          </p:nvSpPr>
          <p:spPr>
            <a:xfrm>
              <a:off x="8115298" y="4414534"/>
              <a:ext cx="119490" cy="86030"/>
            </a:xfrm>
            <a:custGeom>
              <a:avLst/>
              <a:gdLst/>
              <a:ahLst/>
              <a:cxnLst/>
              <a:rect l="l" t="t" r="r" b="b"/>
              <a:pathLst>
                <a:path w="3939" h="2836" extrusionOk="0">
                  <a:moveTo>
                    <a:pt x="1985" y="0"/>
                  </a:moveTo>
                  <a:cubicBezTo>
                    <a:pt x="1260" y="0"/>
                    <a:pt x="473" y="946"/>
                    <a:pt x="0" y="2521"/>
                  </a:cubicBezTo>
                  <a:cubicBezTo>
                    <a:pt x="158" y="2615"/>
                    <a:pt x="284" y="2710"/>
                    <a:pt x="410" y="2836"/>
                  </a:cubicBezTo>
                  <a:cubicBezTo>
                    <a:pt x="914" y="2773"/>
                    <a:pt x="1481" y="2773"/>
                    <a:pt x="1985" y="2773"/>
                  </a:cubicBezTo>
                  <a:cubicBezTo>
                    <a:pt x="2489" y="2773"/>
                    <a:pt x="3056" y="2804"/>
                    <a:pt x="3560" y="2836"/>
                  </a:cubicBezTo>
                  <a:cubicBezTo>
                    <a:pt x="3623" y="2678"/>
                    <a:pt x="3781" y="2584"/>
                    <a:pt x="3938" y="2521"/>
                  </a:cubicBezTo>
                  <a:cubicBezTo>
                    <a:pt x="3529" y="946"/>
                    <a:pt x="2741" y="0"/>
                    <a:pt x="19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Google Shape;1227;p40">
              <a:extLst>
                <a:ext uri="{FF2B5EF4-FFF2-40B4-BE49-F238E27FC236}">
                  <a16:creationId xmlns:a16="http://schemas.microsoft.com/office/drawing/2014/main" id="{E6298AD4-A57F-1248-9B2D-7519A465B4B2}"/>
                </a:ext>
              </a:extLst>
            </p:cNvPr>
            <p:cNvSpPr/>
            <p:nvPr/>
          </p:nvSpPr>
          <p:spPr>
            <a:xfrm>
              <a:off x="7998690" y="4532082"/>
              <a:ext cx="86030" cy="119490"/>
            </a:xfrm>
            <a:custGeom>
              <a:avLst/>
              <a:gdLst/>
              <a:ahLst/>
              <a:cxnLst/>
              <a:rect l="l" t="t" r="r" b="b"/>
              <a:pathLst>
                <a:path w="2836" h="3939" extrusionOk="0">
                  <a:moveTo>
                    <a:pt x="2521" y="0"/>
                  </a:moveTo>
                  <a:cubicBezTo>
                    <a:pt x="946" y="473"/>
                    <a:pt x="32" y="1229"/>
                    <a:pt x="32" y="1954"/>
                  </a:cubicBezTo>
                  <a:cubicBezTo>
                    <a:pt x="1" y="2710"/>
                    <a:pt x="946" y="3466"/>
                    <a:pt x="2521" y="3939"/>
                  </a:cubicBezTo>
                  <a:cubicBezTo>
                    <a:pt x="2584" y="3781"/>
                    <a:pt x="2710" y="3655"/>
                    <a:pt x="2836" y="3529"/>
                  </a:cubicBezTo>
                  <a:cubicBezTo>
                    <a:pt x="2773" y="3025"/>
                    <a:pt x="2773" y="2521"/>
                    <a:pt x="2773" y="1954"/>
                  </a:cubicBezTo>
                  <a:cubicBezTo>
                    <a:pt x="2773" y="1418"/>
                    <a:pt x="2805" y="914"/>
                    <a:pt x="2836" y="379"/>
                  </a:cubicBezTo>
                  <a:cubicBezTo>
                    <a:pt x="2679" y="316"/>
                    <a:pt x="2553" y="158"/>
                    <a:pt x="25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Google Shape;1228;p40">
              <a:extLst>
                <a:ext uri="{FF2B5EF4-FFF2-40B4-BE49-F238E27FC236}">
                  <a16:creationId xmlns:a16="http://schemas.microsoft.com/office/drawing/2014/main" id="{FC5404C2-447B-CB49-BDF8-5776EFD28871}"/>
                </a:ext>
              </a:extLst>
            </p:cNvPr>
            <p:cNvSpPr/>
            <p:nvPr/>
          </p:nvSpPr>
          <p:spPr>
            <a:xfrm>
              <a:off x="8267246" y="4533023"/>
              <a:ext cx="86030" cy="63127"/>
            </a:xfrm>
            <a:custGeom>
              <a:avLst/>
              <a:gdLst/>
              <a:ahLst/>
              <a:cxnLst/>
              <a:rect l="l" t="t" r="r" b="b"/>
              <a:pathLst>
                <a:path w="2836" h="2081" extrusionOk="0">
                  <a:moveTo>
                    <a:pt x="316" y="1"/>
                  </a:moveTo>
                  <a:cubicBezTo>
                    <a:pt x="253" y="159"/>
                    <a:pt x="127" y="285"/>
                    <a:pt x="1" y="379"/>
                  </a:cubicBezTo>
                  <a:cubicBezTo>
                    <a:pt x="32" y="600"/>
                    <a:pt x="32" y="789"/>
                    <a:pt x="32" y="978"/>
                  </a:cubicBezTo>
                  <a:cubicBezTo>
                    <a:pt x="158" y="978"/>
                    <a:pt x="284" y="946"/>
                    <a:pt x="442" y="946"/>
                  </a:cubicBezTo>
                  <a:cubicBezTo>
                    <a:pt x="1387" y="946"/>
                    <a:pt x="2237" y="1387"/>
                    <a:pt x="2804" y="2080"/>
                  </a:cubicBezTo>
                  <a:lnTo>
                    <a:pt x="2804" y="1954"/>
                  </a:lnTo>
                  <a:cubicBezTo>
                    <a:pt x="2836" y="1230"/>
                    <a:pt x="1891" y="474"/>
                    <a:pt x="31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Google Shape;1229;p40">
              <a:extLst>
                <a:ext uri="{FF2B5EF4-FFF2-40B4-BE49-F238E27FC236}">
                  <a16:creationId xmlns:a16="http://schemas.microsoft.com/office/drawing/2014/main" id="{25AF71EE-A6AF-6A4B-AA90-902D2E62E624}"/>
                </a:ext>
              </a:extLst>
            </p:cNvPr>
            <p:cNvSpPr/>
            <p:nvPr/>
          </p:nvSpPr>
          <p:spPr>
            <a:xfrm>
              <a:off x="8115298" y="4682119"/>
              <a:ext cx="105141" cy="86061"/>
            </a:xfrm>
            <a:custGeom>
              <a:avLst/>
              <a:gdLst/>
              <a:ahLst/>
              <a:cxnLst/>
              <a:rect l="l" t="t" r="r" b="b"/>
              <a:pathLst>
                <a:path w="3466" h="2837" extrusionOk="0">
                  <a:moveTo>
                    <a:pt x="410" y="1"/>
                  </a:moveTo>
                  <a:cubicBezTo>
                    <a:pt x="315" y="158"/>
                    <a:pt x="158" y="284"/>
                    <a:pt x="0" y="316"/>
                  </a:cubicBezTo>
                  <a:cubicBezTo>
                    <a:pt x="473" y="1891"/>
                    <a:pt x="1260" y="2836"/>
                    <a:pt x="1985" y="2836"/>
                  </a:cubicBezTo>
                  <a:cubicBezTo>
                    <a:pt x="2489" y="2836"/>
                    <a:pt x="3056" y="2364"/>
                    <a:pt x="3466" y="1544"/>
                  </a:cubicBezTo>
                  <a:lnTo>
                    <a:pt x="3119" y="1072"/>
                  </a:lnTo>
                  <a:cubicBezTo>
                    <a:pt x="2836" y="851"/>
                    <a:pt x="2678" y="473"/>
                    <a:pt x="2521" y="95"/>
                  </a:cubicBezTo>
                  <a:lnTo>
                    <a:pt x="1985" y="95"/>
                  </a:lnTo>
                  <a:cubicBezTo>
                    <a:pt x="1418" y="95"/>
                    <a:pt x="882" y="64"/>
                    <a:pt x="41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Google Shape;1230;p40">
              <a:extLst>
                <a:ext uri="{FF2B5EF4-FFF2-40B4-BE49-F238E27FC236}">
                  <a16:creationId xmlns:a16="http://schemas.microsoft.com/office/drawing/2014/main" id="{D1771923-8F7A-AB49-8546-4D29695A9BEB}"/>
                </a:ext>
              </a:extLst>
            </p:cNvPr>
            <p:cNvSpPr/>
            <p:nvPr/>
          </p:nvSpPr>
          <p:spPr>
            <a:xfrm>
              <a:off x="8103831" y="4518705"/>
              <a:ext cx="144334" cy="146245"/>
            </a:xfrm>
            <a:custGeom>
              <a:avLst/>
              <a:gdLst/>
              <a:ahLst/>
              <a:cxnLst/>
              <a:rect l="l" t="t" r="r" b="b"/>
              <a:pathLst>
                <a:path w="4758" h="4821" extrusionOk="0">
                  <a:moveTo>
                    <a:pt x="2395" y="0"/>
                  </a:moveTo>
                  <a:cubicBezTo>
                    <a:pt x="1922" y="0"/>
                    <a:pt x="1418" y="32"/>
                    <a:pt x="1008" y="95"/>
                  </a:cubicBezTo>
                  <a:cubicBezTo>
                    <a:pt x="977" y="599"/>
                    <a:pt x="599" y="977"/>
                    <a:pt x="63" y="1040"/>
                  </a:cubicBezTo>
                  <a:cubicBezTo>
                    <a:pt x="32" y="1450"/>
                    <a:pt x="0" y="1922"/>
                    <a:pt x="0" y="2395"/>
                  </a:cubicBezTo>
                  <a:cubicBezTo>
                    <a:pt x="0" y="2867"/>
                    <a:pt x="32" y="3340"/>
                    <a:pt x="63" y="3781"/>
                  </a:cubicBezTo>
                  <a:cubicBezTo>
                    <a:pt x="599" y="3812"/>
                    <a:pt x="977" y="4222"/>
                    <a:pt x="1008" y="4726"/>
                  </a:cubicBezTo>
                  <a:cubicBezTo>
                    <a:pt x="1449" y="4758"/>
                    <a:pt x="1922" y="4821"/>
                    <a:pt x="2395" y="4821"/>
                  </a:cubicBezTo>
                  <a:lnTo>
                    <a:pt x="2804" y="4821"/>
                  </a:lnTo>
                  <a:cubicBezTo>
                    <a:pt x="2804" y="4695"/>
                    <a:pt x="2741" y="4569"/>
                    <a:pt x="2741" y="4506"/>
                  </a:cubicBezTo>
                  <a:cubicBezTo>
                    <a:pt x="2741" y="3151"/>
                    <a:pt x="3592" y="2017"/>
                    <a:pt x="4757" y="1576"/>
                  </a:cubicBezTo>
                  <a:cubicBezTo>
                    <a:pt x="4757" y="1387"/>
                    <a:pt x="4726" y="1229"/>
                    <a:pt x="4726" y="1040"/>
                  </a:cubicBezTo>
                  <a:cubicBezTo>
                    <a:pt x="4222" y="977"/>
                    <a:pt x="3812" y="599"/>
                    <a:pt x="3781" y="95"/>
                  </a:cubicBezTo>
                  <a:cubicBezTo>
                    <a:pt x="3340" y="32"/>
                    <a:pt x="2867" y="0"/>
                    <a:pt x="239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Google Shape;1231;p40">
              <a:extLst>
                <a:ext uri="{FF2B5EF4-FFF2-40B4-BE49-F238E27FC236}">
                  <a16:creationId xmlns:a16="http://schemas.microsoft.com/office/drawing/2014/main" id="{7FC58EB1-051E-C247-A1FA-E18D26A8AA8D}"/>
                </a:ext>
              </a:extLst>
            </p:cNvPr>
            <p:cNvSpPr/>
            <p:nvPr/>
          </p:nvSpPr>
          <p:spPr>
            <a:xfrm>
              <a:off x="8005394" y="4639135"/>
              <a:ext cx="122341" cy="122341"/>
            </a:xfrm>
            <a:custGeom>
              <a:avLst/>
              <a:gdLst/>
              <a:ahLst/>
              <a:cxnLst/>
              <a:rect l="l" t="t" r="r" b="b"/>
              <a:pathLst>
                <a:path w="4033" h="4033" extrusionOk="0">
                  <a:moveTo>
                    <a:pt x="0" y="0"/>
                  </a:moveTo>
                  <a:lnTo>
                    <a:pt x="0" y="0"/>
                  </a:lnTo>
                  <a:cubicBezTo>
                    <a:pt x="567" y="1953"/>
                    <a:pt x="2111" y="3466"/>
                    <a:pt x="4033" y="4033"/>
                  </a:cubicBezTo>
                  <a:cubicBezTo>
                    <a:pt x="3592" y="3466"/>
                    <a:pt x="3245" y="2741"/>
                    <a:pt x="2962" y="1827"/>
                  </a:cubicBezTo>
                  <a:cubicBezTo>
                    <a:pt x="2584" y="1733"/>
                    <a:pt x="2300" y="1481"/>
                    <a:pt x="2206" y="1071"/>
                  </a:cubicBezTo>
                  <a:cubicBezTo>
                    <a:pt x="1323" y="851"/>
                    <a:pt x="567" y="44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2" name="Google Shape;1232;p40">
              <a:extLst>
                <a:ext uri="{FF2B5EF4-FFF2-40B4-BE49-F238E27FC236}">
                  <a16:creationId xmlns:a16="http://schemas.microsoft.com/office/drawing/2014/main" id="{272F349D-FF1D-B842-9B4B-47E9BF9AEE3E}"/>
                </a:ext>
              </a:extLst>
            </p:cNvPr>
            <p:cNvSpPr/>
            <p:nvPr/>
          </p:nvSpPr>
          <p:spPr>
            <a:xfrm>
              <a:off x="8224231" y="4423119"/>
              <a:ext cx="122371" cy="121431"/>
            </a:xfrm>
            <a:custGeom>
              <a:avLst/>
              <a:gdLst/>
              <a:ahLst/>
              <a:cxnLst/>
              <a:rect l="l" t="t" r="r" b="b"/>
              <a:pathLst>
                <a:path w="4034" h="4003" extrusionOk="0">
                  <a:moveTo>
                    <a:pt x="1" y="1"/>
                  </a:moveTo>
                  <a:lnTo>
                    <a:pt x="1" y="1"/>
                  </a:lnTo>
                  <a:cubicBezTo>
                    <a:pt x="442" y="537"/>
                    <a:pt x="788" y="1293"/>
                    <a:pt x="1072" y="2206"/>
                  </a:cubicBezTo>
                  <a:cubicBezTo>
                    <a:pt x="1419" y="2238"/>
                    <a:pt x="1734" y="2553"/>
                    <a:pt x="1828" y="2962"/>
                  </a:cubicBezTo>
                  <a:cubicBezTo>
                    <a:pt x="2710" y="3183"/>
                    <a:pt x="3466" y="3592"/>
                    <a:pt x="4033" y="4002"/>
                  </a:cubicBezTo>
                  <a:cubicBezTo>
                    <a:pt x="3466" y="2080"/>
                    <a:pt x="1923" y="537"/>
                    <a:pt x="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Google Shape;1233;p40">
              <a:extLst>
                <a:ext uri="{FF2B5EF4-FFF2-40B4-BE49-F238E27FC236}">
                  <a16:creationId xmlns:a16="http://schemas.microsoft.com/office/drawing/2014/main" id="{6DBFC6DB-69F5-4E4D-9F50-A2B8E58E49F4}"/>
                </a:ext>
              </a:extLst>
            </p:cNvPr>
            <p:cNvSpPr/>
            <p:nvPr/>
          </p:nvSpPr>
          <p:spPr>
            <a:xfrm>
              <a:off x="8005394" y="4422178"/>
              <a:ext cx="122341" cy="121401"/>
            </a:xfrm>
            <a:custGeom>
              <a:avLst/>
              <a:gdLst/>
              <a:ahLst/>
              <a:cxnLst/>
              <a:rect l="l" t="t" r="r" b="b"/>
              <a:pathLst>
                <a:path w="4033" h="4002" extrusionOk="0">
                  <a:moveTo>
                    <a:pt x="4033" y="0"/>
                  </a:moveTo>
                  <a:lnTo>
                    <a:pt x="4033" y="0"/>
                  </a:lnTo>
                  <a:cubicBezTo>
                    <a:pt x="2111" y="536"/>
                    <a:pt x="567" y="2080"/>
                    <a:pt x="0" y="4002"/>
                  </a:cubicBezTo>
                  <a:cubicBezTo>
                    <a:pt x="567" y="3592"/>
                    <a:pt x="1323" y="3214"/>
                    <a:pt x="2206" y="2962"/>
                  </a:cubicBezTo>
                  <a:cubicBezTo>
                    <a:pt x="2300" y="2552"/>
                    <a:pt x="2615" y="2269"/>
                    <a:pt x="2962" y="2206"/>
                  </a:cubicBezTo>
                  <a:cubicBezTo>
                    <a:pt x="3214" y="1292"/>
                    <a:pt x="3592" y="505"/>
                    <a:pt x="40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Google Shape;1234;p40">
              <a:extLst>
                <a:ext uri="{FF2B5EF4-FFF2-40B4-BE49-F238E27FC236}">
                  <a16:creationId xmlns:a16="http://schemas.microsoft.com/office/drawing/2014/main" id="{E8C627AD-E81D-5445-B95A-C94E248D513D}"/>
                </a:ext>
              </a:extLst>
            </p:cNvPr>
            <p:cNvSpPr/>
            <p:nvPr/>
          </p:nvSpPr>
          <p:spPr>
            <a:xfrm>
              <a:off x="8208002" y="4581771"/>
              <a:ext cx="145274" cy="188320"/>
            </a:xfrm>
            <a:custGeom>
              <a:avLst/>
              <a:gdLst/>
              <a:ahLst/>
              <a:cxnLst/>
              <a:rect l="l" t="t" r="r" b="b"/>
              <a:pathLst>
                <a:path w="4789" h="6208" extrusionOk="0">
                  <a:moveTo>
                    <a:pt x="2395" y="1355"/>
                  </a:moveTo>
                  <a:cubicBezTo>
                    <a:pt x="2930" y="1355"/>
                    <a:pt x="3403" y="1828"/>
                    <a:pt x="3403" y="2364"/>
                  </a:cubicBezTo>
                  <a:cubicBezTo>
                    <a:pt x="3403" y="2962"/>
                    <a:pt x="2930" y="3403"/>
                    <a:pt x="2395" y="3403"/>
                  </a:cubicBezTo>
                  <a:cubicBezTo>
                    <a:pt x="1827" y="3403"/>
                    <a:pt x="1355" y="2931"/>
                    <a:pt x="1355" y="2364"/>
                  </a:cubicBezTo>
                  <a:cubicBezTo>
                    <a:pt x="1355" y="1828"/>
                    <a:pt x="1827" y="1355"/>
                    <a:pt x="2395" y="1355"/>
                  </a:cubicBezTo>
                  <a:close/>
                  <a:moveTo>
                    <a:pt x="2395" y="1"/>
                  </a:moveTo>
                  <a:cubicBezTo>
                    <a:pt x="1040" y="1"/>
                    <a:pt x="0" y="1072"/>
                    <a:pt x="0" y="2427"/>
                  </a:cubicBezTo>
                  <a:cubicBezTo>
                    <a:pt x="0" y="2994"/>
                    <a:pt x="221" y="3592"/>
                    <a:pt x="630" y="4002"/>
                  </a:cubicBezTo>
                  <a:lnTo>
                    <a:pt x="2111" y="6050"/>
                  </a:lnTo>
                  <a:cubicBezTo>
                    <a:pt x="2206" y="6113"/>
                    <a:pt x="2269" y="6207"/>
                    <a:pt x="2395" y="6207"/>
                  </a:cubicBezTo>
                  <a:cubicBezTo>
                    <a:pt x="2521" y="6207"/>
                    <a:pt x="2584" y="6144"/>
                    <a:pt x="2678" y="6050"/>
                  </a:cubicBezTo>
                  <a:lnTo>
                    <a:pt x="4442" y="3592"/>
                  </a:lnTo>
                  <a:cubicBezTo>
                    <a:pt x="4663" y="3246"/>
                    <a:pt x="4757" y="2805"/>
                    <a:pt x="4757" y="2364"/>
                  </a:cubicBezTo>
                  <a:cubicBezTo>
                    <a:pt x="4789" y="1072"/>
                    <a:pt x="3686" y="1"/>
                    <a:pt x="239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" name="Google Shape;1235;p40">
              <a:extLst>
                <a:ext uri="{FF2B5EF4-FFF2-40B4-BE49-F238E27FC236}">
                  <a16:creationId xmlns:a16="http://schemas.microsoft.com/office/drawing/2014/main" id="{F63F3BBC-9F46-854A-B676-FD14DE8938F7}"/>
                </a:ext>
              </a:extLst>
            </p:cNvPr>
            <p:cNvSpPr/>
            <p:nvPr/>
          </p:nvSpPr>
          <p:spPr>
            <a:xfrm>
              <a:off x="8270128" y="4643897"/>
              <a:ext cx="21053" cy="22023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5254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i Office">
  <a:themeElements>
    <a:clrScheme name="Personalizzato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933"/>
      </a:accent1>
      <a:accent2>
        <a:srgbClr val="0070C0"/>
      </a:accent2>
      <a:accent3>
        <a:srgbClr val="92D050"/>
      </a:accent3>
      <a:accent4>
        <a:srgbClr val="FF3399"/>
      </a:accent4>
      <a:accent5>
        <a:srgbClr val="3F3F3F"/>
      </a:accent5>
      <a:accent6>
        <a:srgbClr val="A5A5A5"/>
      </a:accent6>
      <a:hlink>
        <a:srgbClr val="0563C1"/>
      </a:hlink>
      <a:folHlink>
        <a:srgbClr val="1F3864"/>
      </a:folHlink>
    </a:clrScheme>
    <a:fontScheme name="Personalizzato 1">
      <a:majorFont>
        <a:latin typeface="Century Gothic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771</Words>
  <Application>Microsoft Macintosh PowerPoint</Application>
  <PresentationFormat>Widescreen</PresentationFormat>
  <Paragraphs>224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Lora</vt:lpstr>
      <vt:lpstr>Tema di Office</vt:lpstr>
      <vt:lpstr>1_Tema di Office</vt:lpstr>
      <vt:lpstr>FAIR-by-Design Methodology: Short recap</vt:lpstr>
      <vt:lpstr>FAIR-by-Design Methodology</vt:lpstr>
      <vt:lpstr>1 - Prepare</vt:lpstr>
      <vt:lpstr>2 - Discover</vt:lpstr>
      <vt:lpstr>3 - Design</vt:lpstr>
      <vt:lpstr>4 - Produce</vt:lpstr>
      <vt:lpstr>5 - Publish</vt:lpstr>
      <vt:lpstr>6 - Verify</vt:lpstr>
      <vt:lpstr>FAIR-by-Design Methodology (recap)</vt:lpstr>
      <vt:lpstr>Continuous Improvement</vt:lpstr>
      <vt:lpstr>FAIR-by-Design Methodology Session 1 &amp; 2</vt:lpstr>
      <vt:lpstr>Thank you! Questions?  Credit: Some of the slides in this presentation were created by SlideEgg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FAIR-by-Design Methodology: How to Develop FAIR Materials</dc:title>
  <dc:creator>Sonja Filiposka</dc:creator>
  <cp:lastModifiedBy>Sonja Filiposka</cp:lastModifiedBy>
  <cp:revision>6</cp:revision>
  <cp:lastPrinted>2023-12-04T13:42:03Z</cp:lastPrinted>
  <dcterms:created xsi:type="dcterms:W3CDTF">2023-12-04T10:44:48Z</dcterms:created>
  <dcterms:modified xsi:type="dcterms:W3CDTF">2024-09-12T14:40:36Z</dcterms:modified>
</cp:coreProperties>
</file>