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3" r:id="rId4"/>
    <p:sldId id="272" r:id="rId5"/>
    <p:sldId id="275" r:id="rId6"/>
    <p:sldId id="265" r:id="rId7"/>
    <p:sldId id="276" r:id="rId8"/>
    <p:sldId id="286" r:id="rId9"/>
    <p:sldId id="257" r:id="rId10"/>
    <p:sldId id="259" r:id="rId11"/>
    <p:sldId id="260" r:id="rId12"/>
    <p:sldId id="1056" r:id="rId13"/>
    <p:sldId id="261" r:id="rId14"/>
    <p:sldId id="262" r:id="rId15"/>
    <p:sldId id="1062" r:id="rId16"/>
    <p:sldId id="1064" r:id="rId17"/>
    <p:sldId id="1065" r:id="rId18"/>
    <p:sldId id="258" r:id="rId19"/>
    <p:sldId id="1059" r:id="rId20"/>
    <p:sldId id="271" r:id="rId2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/>
    <p:restoredTop sz="94726"/>
  </p:normalViewPr>
  <p:slideViewPr>
    <p:cSldViewPr>
      <p:cViewPr varScale="1">
        <p:scale>
          <a:sx n="120" d="100"/>
          <a:sy n="120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54D45-227D-499A-BF41-EBC6E66AF83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E0B345-ACB9-43F4-B8A2-9272E978C1B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Do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948BFA07-0547-442E-BA7E-36D3F2769450}" type="parTrans" cxnId="{7795A64A-0E35-4414-B47A-667730ED6C99}">
      <dgm:prSet/>
      <dgm:spPr/>
      <dgm:t>
        <a:bodyPr/>
        <a:lstStyle/>
        <a:p>
          <a:endParaRPr lang="en-US"/>
        </a:p>
      </dgm:t>
    </dgm:pt>
    <dgm:pt modelId="{57F07F5B-B95D-4708-8A1A-610F30D1DE00}" type="sibTrans" cxnId="{7795A64A-0E35-4414-B47A-667730ED6C99}">
      <dgm:prSet/>
      <dgm:spPr/>
      <dgm:t>
        <a:bodyPr/>
        <a:lstStyle/>
        <a:p>
          <a:endParaRPr lang="en-US"/>
        </a:p>
      </dgm:t>
    </dgm:pt>
    <dgm:pt modelId="{A83E176E-1637-834E-B01A-02AC08F55F08}">
      <dgm:prSet/>
      <dgm:spPr/>
      <dgm:t>
        <a:bodyPr/>
        <a:lstStyle/>
        <a:p>
          <a:r>
            <a:rPr lang="en-US" dirty="0"/>
            <a:t>Practice what you preach</a:t>
          </a:r>
        </a:p>
      </dgm:t>
    </dgm:pt>
    <dgm:pt modelId="{9EE17687-11C4-3F45-A671-D0A3B5DDCB7C}" type="parTrans" cxnId="{3897B0B9-1D4C-CD42-B5DF-114190C126DB}">
      <dgm:prSet/>
      <dgm:spPr/>
      <dgm:t>
        <a:bodyPr/>
        <a:lstStyle/>
        <a:p>
          <a:endParaRPr lang="en-GB"/>
        </a:p>
      </dgm:t>
    </dgm:pt>
    <dgm:pt modelId="{3DAF30C6-2B72-9646-ACB2-5D8222C72AC9}" type="sibTrans" cxnId="{3897B0B9-1D4C-CD42-B5DF-114190C126DB}">
      <dgm:prSet/>
      <dgm:spPr/>
      <dgm:t>
        <a:bodyPr/>
        <a:lstStyle/>
        <a:p>
          <a:endParaRPr lang="en-GB"/>
        </a:p>
      </dgm:t>
    </dgm:pt>
    <dgm:pt modelId="{E36E8FB6-B4F1-124F-B29C-C28577F3E7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Show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627306E9-F1CE-744E-931C-E9808E2C5026}" type="parTrans" cxnId="{E034E42F-B6C2-D24F-870C-95716425AAC5}">
      <dgm:prSet/>
      <dgm:spPr/>
      <dgm:t>
        <a:bodyPr/>
        <a:lstStyle/>
        <a:p>
          <a:endParaRPr lang="en-GB"/>
        </a:p>
      </dgm:t>
    </dgm:pt>
    <dgm:pt modelId="{1EDF9E3F-0C40-0D49-819A-900CAF00C78D}" type="sibTrans" cxnId="{E034E42F-B6C2-D24F-870C-95716425AAC5}">
      <dgm:prSet/>
      <dgm:spPr/>
      <dgm:t>
        <a:bodyPr/>
        <a:lstStyle/>
        <a:p>
          <a:endParaRPr lang="en-GB"/>
        </a:p>
      </dgm:t>
    </dgm:pt>
    <dgm:pt modelId="{24ED3067-B3D7-DF47-8CC0-8552ED83E589}">
      <dgm:prSet/>
      <dgm:spPr/>
      <dgm:t>
        <a:bodyPr/>
        <a:lstStyle/>
        <a:p>
          <a:r>
            <a:rPr lang="en-US" dirty="0"/>
            <a:t>Lead by example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62481001-0379-B24C-87B3-2685CE2CAFBC}" type="parTrans" cxnId="{01B5CAEF-7439-4947-ADAA-57F342DFACB4}">
      <dgm:prSet/>
      <dgm:spPr/>
      <dgm:t>
        <a:bodyPr/>
        <a:lstStyle/>
        <a:p>
          <a:endParaRPr lang="en-GB"/>
        </a:p>
      </dgm:t>
    </dgm:pt>
    <dgm:pt modelId="{4B96489D-3FFA-0F4F-9657-575F030818E9}" type="sibTrans" cxnId="{01B5CAEF-7439-4947-ADAA-57F342DFACB4}">
      <dgm:prSet/>
      <dgm:spPr/>
      <dgm:t>
        <a:bodyPr/>
        <a:lstStyle/>
        <a:p>
          <a:endParaRPr lang="en-GB"/>
        </a:p>
      </dgm:t>
    </dgm:pt>
    <dgm:pt modelId="{BF890632-C509-054C-9197-C55B3F5C8DF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Join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A9225F42-E3EA-484D-8A65-9C767A1FB789}" type="parTrans" cxnId="{04E3866C-78B6-074C-9FE8-16BAE3738E17}">
      <dgm:prSet/>
      <dgm:spPr/>
      <dgm:t>
        <a:bodyPr/>
        <a:lstStyle/>
        <a:p>
          <a:endParaRPr lang="en-GB"/>
        </a:p>
      </dgm:t>
    </dgm:pt>
    <dgm:pt modelId="{57B6CDCD-10DC-5B46-9D4B-C7681EC07C9D}" type="sibTrans" cxnId="{04E3866C-78B6-074C-9FE8-16BAE3738E17}">
      <dgm:prSet/>
      <dgm:spPr/>
      <dgm:t>
        <a:bodyPr/>
        <a:lstStyle/>
        <a:p>
          <a:endParaRPr lang="en-GB"/>
        </a:p>
      </dgm:t>
    </dgm:pt>
    <dgm:pt modelId="{852C5FD9-84E5-CE41-9C4D-679B417264B4}">
      <dgm:prSet/>
      <dgm:spPr/>
      <dgm:t>
        <a:bodyPr/>
        <a:lstStyle/>
        <a:p>
          <a:r>
            <a:rPr lang="en-US" dirty="0"/>
            <a:t>Build a community for co-creation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04022E1C-D990-6442-AADF-36AA41B6B05B}" type="parTrans" cxnId="{B5152B4E-E2E2-324C-97D4-9384B944AE69}">
      <dgm:prSet/>
      <dgm:spPr/>
      <dgm:t>
        <a:bodyPr/>
        <a:lstStyle/>
        <a:p>
          <a:endParaRPr lang="en-GB"/>
        </a:p>
      </dgm:t>
    </dgm:pt>
    <dgm:pt modelId="{A7665259-CBAE-1842-8151-5E3221A5E029}" type="sibTrans" cxnId="{B5152B4E-E2E2-324C-97D4-9384B944AE69}">
      <dgm:prSet/>
      <dgm:spPr/>
      <dgm:t>
        <a:bodyPr/>
        <a:lstStyle/>
        <a:p>
          <a:endParaRPr lang="en-GB"/>
        </a:p>
      </dgm:t>
    </dgm:pt>
    <dgm:pt modelId="{B746B136-E83D-1741-B333-A17231840DC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Persist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4EB9BB31-68C8-464C-9993-CE57FC60D5DC}" type="parTrans" cxnId="{B7F18955-C329-3747-9045-DF2CD10ED1A8}">
      <dgm:prSet/>
      <dgm:spPr/>
      <dgm:t>
        <a:bodyPr/>
        <a:lstStyle/>
        <a:p>
          <a:endParaRPr lang="en-GB"/>
        </a:p>
      </dgm:t>
    </dgm:pt>
    <dgm:pt modelId="{4CA81C7E-F440-B54A-8809-8C2097380D5E}" type="sibTrans" cxnId="{B7F18955-C329-3747-9045-DF2CD10ED1A8}">
      <dgm:prSet/>
      <dgm:spPr/>
      <dgm:t>
        <a:bodyPr/>
        <a:lstStyle/>
        <a:p>
          <a:endParaRPr lang="en-GB"/>
        </a:p>
      </dgm:t>
    </dgm:pt>
    <dgm:pt modelId="{3C49F59B-B5A8-3944-B694-354EE24F9A3C}">
      <dgm:prSet/>
      <dgm:spPr/>
      <dgm:t>
        <a:bodyPr/>
        <a:lstStyle/>
        <a:p>
          <a:r>
            <a:rPr lang="en-US" dirty="0"/>
            <a:t>Be a reflection of what you’d like to see in others</a:t>
          </a:r>
        </a:p>
      </dgm:t>
      <dgm:extLst>
        <a:ext uri="{E40237B7-FDA0-4F09-8148-C483321AD2D9}">
          <dgm14:cNvPr xmlns:dgm14="http://schemas.microsoft.com/office/drawing/2010/diagram" id="0" name="" descr="Do - Practice what you preach&#10;Show - Lead by example&#10;Join - Build a community for co-creation&#10;Persist - Be a reflection of what you’d like to see in others&#10;"/>
        </a:ext>
      </dgm:extLst>
    </dgm:pt>
    <dgm:pt modelId="{EE0C6B2F-4C6E-BB48-B3E2-165C3668CE1C}" type="parTrans" cxnId="{CBB503D3-6FE8-6D4F-8BF0-F00A0857980A}">
      <dgm:prSet/>
      <dgm:spPr/>
      <dgm:t>
        <a:bodyPr/>
        <a:lstStyle/>
        <a:p>
          <a:endParaRPr lang="en-GB"/>
        </a:p>
      </dgm:t>
    </dgm:pt>
    <dgm:pt modelId="{F24EB152-FBC9-D54A-A5B9-D4B93A9301B5}" type="sibTrans" cxnId="{CBB503D3-6FE8-6D4F-8BF0-F00A0857980A}">
      <dgm:prSet/>
      <dgm:spPr/>
      <dgm:t>
        <a:bodyPr/>
        <a:lstStyle/>
        <a:p>
          <a:endParaRPr lang="en-GB"/>
        </a:p>
      </dgm:t>
    </dgm:pt>
    <dgm:pt modelId="{8356393E-888B-D54F-AAD0-9B81B6F729BD}" type="pres">
      <dgm:prSet presAssocID="{CB054D45-227D-499A-BF41-EBC6E66AF839}" presName="Name0" presStyleCnt="0">
        <dgm:presLayoutVars>
          <dgm:dir/>
          <dgm:animLvl val="lvl"/>
          <dgm:resizeHandles val="exact"/>
        </dgm:presLayoutVars>
      </dgm:prSet>
      <dgm:spPr/>
    </dgm:pt>
    <dgm:pt modelId="{EAC0AED6-0CCE-BF4D-ADE3-08247D9BB9B0}" type="pres">
      <dgm:prSet presAssocID="{E1E0B345-ACB9-43F4-B8A2-9272E978C1BA}" presName="linNode" presStyleCnt="0"/>
      <dgm:spPr/>
    </dgm:pt>
    <dgm:pt modelId="{03B6FDEE-182C-E54C-BE79-9FD3C85035F9}" type="pres">
      <dgm:prSet presAssocID="{E1E0B345-ACB9-43F4-B8A2-9272E978C1BA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7C59562-332B-6446-B3F5-03D39AB014B3}" type="pres">
      <dgm:prSet presAssocID="{E1E0B345-ACB9-43F4-B8A2-9272E978C1BA}" presName="descendantText" presStyleLbl="alignAccFollowNode1" presStyleIdx="0" presStyleCnt="4">
        <dgm:presLayoutVars>
          <dgm:bulletEnabled/>
        </dgm:presLayoutVars>
      </dgm:prSet>
      <dgm:spPr/>
    </dgm:pt>
    <dgm:pt modelId="{F3EE1049-2641-0E47-BF36-418EFDA2D7D0}" type="pres">
      <dgm:prSet presAssocID="{57F07F5B-B95D-4708-8A1A-610F30D1DE00}" presName="sp" presStyleCnt="0"/>
      <dgm:spPr/>
    </dgm:pt>
    <dgm:pt modelId="{8C2270BE-419D-AC46-A6A9-A6C38A8074EF}" type="pres">
      <dgm:prSet presAssocID="{E36E8FB6-B4F1-124F-B29C-C28577F3E71F}" presName="linNode" presStyleCnt="0"/>
      <dgm:spPr/>
    </dgm:pt>
    <dgm:pt modelId="{8D6C9B7A-4F09-3F49-9941-9952D4A28BB6}" type="pres">
      <dgm:prSet presAssocID="{E36E8FB6-B4F1-124F-B29C-C28577F3E71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E05C640-23DC-804F-80A4-DF4FA06295C2}" type="pres">
      <dgm:prSet presAssocID="{E36E8FB6-B4F1-124F-B29C-C28577F3E71F}" presName="descendantText" presStyleLbl="alignAccFollowNode1" presStyleIdx="1" presStyleCnt="4">
        <dgm:presLayoutVars>
          <dgm:bulletEnabled/>
        </dgm:presLayoutVars>
      </dgm:prSet>
      <dgm:spPr/>
    </dgm:pt>
    <dgm:pt modelId="{20E9C748-C7DF-1247-A6B2-245898B4D693}" type="pres">
      <dgm:prSet presAssocID="{1EDF9E3F-0C40-0D49-819A-900CAF00C78D}" presName="sp" presStyleCnt="0"/>
      <dgm:spPr/>
    </dgm:pt>
    <dgm:pt modelId="{F339035B-C76D-E94A-8289-84F9DFA0944D}" type="pres">
      <dgm:prSet presAssocID="{BF890632-C509-054C-9197-C55B3F5C8DF2}" presName="linNode" presStyleCnt="0"/>
      <dgm:spPr/>
    </dgm:pt>
    <dgm:pt modelId="{0DDE984E-EFFE-1B4F-8714-F145B94BAFD7}" type="pres">
      <dgm:prSet presAssocID="{BF890632-C509-054C-9197-C55B3F5C8DF2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BC10E383-F572-4545-BC50-7BC3EB9AA591}" type="pres">
      <dgm:prSet presAssocID="{BF890632-C509-054C-9197-C55B3F5C8DF2}" presName="descendantText" presStyleLbl="alignAccFollowNode1" presStyleIdx="2" presStyleCnt="4">
        <dgm:presLayoutVars>
          <dgm:bulletEnabled/>
        </dgm:presLayoutVars>
      </dgm:prSet>
      <dgm:spPr/>
    </dgm:pt>
    <dgm:pt modelId="{F698772E-37B8-5741-AEFB-5D4B921AD05C}" type="pres">
      <dgm:prSet presAssocID="{57B6CDCD-10DC-5B46-9D4B-C7681EC07C9D}" presName="sp" presStyleCnt="0"/>
      <dgm:spPr/>
    </dgm:pt>
    <dgm:pt modelId="{36D370EB-81F0-9144-9DA6-0261D2B31AF3}" type="pres">
      <dgm:prSet presAssocID="{B746B136-E83D-1741-B333-A17231840DC2}" presName="linNode" presStyleCnt="0"/>
      <dgm:spPr/>
    </dgm:pt>
    <dgm:pt modelId="{2C97048A-F2BD-C641-8765-C184F4E84D44}" type="pres">
      <dgm:prSet presAssocID="{B746B136-E83D-1741-B333-A17231840DC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02F9C27-C5D3-564A-B496-3FA7924942B6}" type="pres">
      <dgm:prSet presAssocID="{B746B136-E83D-1741-B333-A17231840DC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E034E42F-B6C2-D24F-870C-95716425AAC5}" srcId="{CB054D45-227D-499A-BF41-EBC6E66AF839}" destId="{E36E8FB6-B4F1-124F-B29C-C28577F3E71F}" srcOrd="1" destOrd="0" parTransId="{627306E9-F1CE-744E-931C-E9808E2C5026}" sibTransId="{1EDF9E3F-0C40-0D49-819A-900CAF00C78D}"/>
    <dgm:cxn modelId="{7795A64A-0E35-4414-B47A-667730ED6C99}" srcId="{CB054D45-227D-499A-BF41-EBC6E66AF839}" destId="{E1E0B345-ACB9-43F4-B8A2-9272E978C1BA}" srcOrd="0" destOrd="0" parTransId="{948BFA07-0547-442E-BA7E-36D3F2769450}" sibTransId="{57F07F5B-B95D-4708-8A1A-610F30D1DE00}"/>
    <dgm:cxn modelId="{B5152B4E-E2E2-324C-97D4-9384B944AE69}" srcId="{BF890632-C509-054C-9197-C55B3F5C8DF2}" destId="{852C5FD9-84E5-CE41-9C4D-679B417264B4}" srcOrd="0" destOrd="0" parTransId="{04022E1C-D990-6442-AADF-36AA41B6B05B}" sibTransId="{A7665259-CBAE-1842-8151-5E3221A5E029}"/>
    <dgm:cxn modelId="{B7F18955-C329-3747-9045-DF2CD10ED1A8}" srcId="{CB054D45-227D-499A-BF41-EBC6E66AF839}" destId="{B746B136-E83D-1741-B333-A17231840DC2}" srcOrd="3" destOrd="0" parTransId="{4EB9BB31-68C8-464C-9993-CE57FC60D5DC}" sibTransId="{4CA81C7E-F440-B54A-8809-8C2097380D5E}"/>
    <dgm:cxn modelId="{A791AB64-3167-2045-AEC6-6E9A365CA8BD}" type="presOf" srcId="{CB054D45-227D-499A-BF41-EBC6E66AF839}" destId="{8356393E-888B-D54F-AAD0-9B81B6F729BD}" srcOrd="0" destOrd="0" presId="urn:microsoft.com/office/officeart/2016/7/layout/VerticalSolidActionList"/>
    <dgm:cxn modelId="{04E3866C-78B6-074C-9FE8-16BAE3738E17}" srcId="{CB054D45-227D-499A-BF41-EBC6E66AF839}" destId="{BF890632-C509-054C-9197-C55B3F5C8DF2}" srcOrd="2" destOrd="0" parTransId="{A9225F42-E3EA-484D-8A65-9C767A1FB789}" sibTransId="{57B6CDCD-10DC-5B46-9D4B-C7681EC07C9D}"/>
    <dgm:cxn modelId="{4F4C897A-7BBF-0B4D-9C2A-F57C4F7E28FB}" type="presOf" srcId="{E1E0B345-ACB9-43F4-B8A2-9272E978C1BA}" destId="{03B6FDEE-182C-E54C-BE79-9FD3C85035F9}" srcOrd="0" destOrd="0" presId="urn:microsoft.com/office/officeart/2016/7/layout/VerticalSolidActionList"/>
    <dgm:cxn modelId="{9AAAC486-0804-8C40-A20E-850B14674134}" type="presOf" srcId="{E36E8FB6-B4F1-124F-B29C-C28577F3E71F}" destId="{8D6C9B7A-4F09-3F49-9941-9952D4A28BB6}" srcOrd="0" destOrd="0" presId="urn:microsoft.com/office/officeart/2016/7/layout/VerticalSolidActionList"/>
    <dgm:cxn modelId="{D487F892-1D1B-C14E-8325-78C3F5B85F89}" type="presOf" srcId="{A83E176E-1637-834E-B01A-02AC08F55F08}" destId="{B7C59562-332B-6446-B3F5-03D39AB014B3}" srcOrd="0" destOrd="0" presId="urn:microsoft.com/office/officeart/2016/7/layout/VerticalSolidActionList"/>
    <dgm:cxn modelId="{EE774896-9271-BD41-BDEA-1B397BCB05A0}" type="presOf" srcId="{24ED3067-B3D7-DF47-8CC0-8552ED83E589}" destId="{0E05C640-23DC-804F-80A4-DF4FA06295C2}" srcOrd="0" destOrd="0" presId="urn:microsoft.com/office/officeart/2016/7/layout/VerticalSolidActionList"/>
    <dgm:cxn modelId="{7C2A72A2-A6B8-E740-A17E-CB4E81124252}" type="presOf" srcId="{852C5FD9-84E5-CE41-9C4D-679B417264B4}" destId="{BC10E383-F572-4545-BC50-7BC3EB9AA591}" srcOrd="0" destOrd="0" presId="urn:microsoft.com/office/officeart/2016/7/layout/VerticalSolidActionList"/>
    <dgm:cxn modelId="{3897B0B9-1D4C-CD42-B5DF-114190C126DB}" srcId="{E1E0B345-ACB9-43F4-B8A2-9272E978C1BA}" destId="{A83E176E-1637-834E-B01A-02AC08F55F08}" srcOrd="0" destOrd="0" parTransId="{9EE17687-11C4-3F45-A671-D0A3B5DDCB7C}" sibTransId="{3DAF30C6-2B72-9646-ACB2-5D8222C72AC9}"/>
    <dgm:cxn modelId="{CBB503D3-6FE8-6D4F-8BF0-F00A0857980A}" srcId="{B746B136-E83D-1741-B333-A17231840DC2}" destId="{3C49F59B-B5A8-3944-B694-354EE24F9A3C}" srcOrd="0" destOrd="0" parTransId="{EE0C6B2F-4C6E-BB48-B3E2-165C3668CE1C}" sibTransId="{F24EB152-FBC9-D54A-A5B9-D4B93A9301B5}"/>
    <dgm:cxn modelId="{68E8B1E1-D576-674A-BDFD-3B623F85F382}" type="presOf" srcId="{B746B136-E83D-1741-B333-A17231840DC2}" destId="{2C97048A-F2BD-C641-8765-C184F4E84D44}" srcOrd="0" destOrd="0" presId="urn:microsoft.com/office/officeart/2016/7/layout/VerticalSolidActionList"/>
    <dgm:cxn modelId="{6707C8E4-A64F-2B4C-92FD-9F0AA425F441}" type="presOf" srcId="{3C49F59B-B5A8-3944-B694-354EE24F9A3C}" destId="{002F9C27-C5D3-564A-B496-3FA7924942B6}" srcOrd="0" destOrd="0" presId="urn:microsoft.com/office/officeart/2016/7/layout/VerticalSolidActionList"/>
    <dgm:cxn modelId="{C6B36AE6-8EFB-0F44-8EC6-6EDBBF2CE0C5}" type="presOf" srcId="{BF890632-C509-054C-9197-C55B3F5C8DF2}" destId="{0DDE984E-EFFE-1B4F-8714-F145B94BAFD7}" srcOrd="0" destOrd="0" presId="urn:microsoft.com/office/officeart/2016/7/layout/VerticalSolidActionList"/>
    <dgm:cxn modelId="{01B5CAEF-7439-4947-ADAA-57F342DFACB4}" srcId="{E36E8FB6-B4F1-124F-B29C-C28577F3E71F}" destId="{24ED3067-B3D7-DF47-8CC0-8552ED83E589}" srcOrd="0" destOrd="0" parTransId="{62481001-0379-B24C-87B3-2685CE2CAFBC}" sibTransId="{4B96489D-3FFA-0F4F-9657-575F030818E9}"/>
    <dgm:cxn modelId="{0EFFABB3-D9DD-4649-9B5D-157740D00D4E}" type="presParOf" srcId="{8356393E-888B-D54F-AAD0-9B81B6F729BD}" destId="{EAC0AED6-0CCE-BF4D-ADE3-08247D9BB9B0}" srcOrd="0" destOrd="0" presId="urn:microsoft.com/office/officeart/2016/7/layout/VerticalSolidActionList"/>
    <dgm:cxn modelId="{9A9E5EB8-B200-3841-9B75-92E92B6A1585}" type="presParOf" srcId="{EAC0AED6-0CCE-BF4D-ADE3-08247D9BB9B0}" destId="{03B6FDEE-182C-E54C-BE79-9FD3C85035F9}" srcOrd="0" destOrd="0" presId="urn:microsoft.com/office/officeart/2016/7/layout/VerticalSolidActionList"/>
    <dgm:cxn modelId="{C797608D-E6D7-914D-956A-36C8FCE83E71}" type="presParOf" srcId="{EAC0AED6-0CCE-BF4D-ADE3-08247D9BB9B0}" destId="{B7C59562-332B-6446-B3F5-03D39AB014B3}" srcOrd="1" destOrd="0" presId="urn:microsoft.com/office/officeart/2016/7/layout/VerticalSolidActionList"/>
    <dgm:cxn modelId="{4D5B20A5-7CF8-8C4D-BF29-CBE177CE5FAB}" type="presParOf" srcId="{8356393E-888B-D54F-AAD0-9B81B6F729BD}" destId="{F3EE1049-2641-0E47-BF36-418EFDA2D7D0}" srcOrd="1" destOrd="0" presId="urn:microsoft.com/office/officeart/2016/7/layout/VerticalSolidActionList"/>
    <dgm:cxn modelId="{23BCC0A1-0D0B-A64C-9D38-4614B632E251}" type="presParOf" srcId="{8356393E-888B-D54F-AAD0-9B81B6F729BD}" destId="{8C2270BE-419D-AC46-A6A9-A6C38A8074EF}" srcOrd="2" destOrd="0" presId="urn:microsoft.com/office/officeart/2016/7/layout/VerticalSolidActionList"/>
    <dgm:cxn modelId="{BB658530-1E37-7D4C-8B67-5AB042136519}" type="presParOf" srcId="{8C2270BE-419D-AC46-A6A9-A6C38A8074EF}" destId="{8D6C9B7A-4F09-3F49-9941-9952D4A28BB6}" srcOrd="0" destOrd="0" presId="urn:microsoft.com/office/officeart/2016/7/layout/VerticalSolidActionList"/>
    <dgm:cxn modelId="{96C26CDD-8E8C-5445-9ADF-25AE1685A069}" type="presParOf" srcId="{8C2270BE-419D-AC46-A6A9-A6C38A8074EF}" destId="{0E05C640-23DC-804F-80A4-DF4FA06295C2}" srcOrd="1" destOrd="0" presId="urn:microsoft.com/office/officeart/2016/7/layout/VerticalSolidActionList"/>
    <dgm:cxn modelId="{7233A28A-C011-1A4F-A3E2-20683E444FB4}" type="presParOf" srcId="{8356393E-888B-D54F-AAD0-9B81B6F729BD}" destId="{20E9C748-C7DF-1247-A6B2-245898B4D693}" srcOrd="3" destOrd="0" presId="urn:microsoft.com/office/officeart/2016/7/layout/VerticalSolidActionList"/>
    <dgm:cxn modelId="{5C596FCD-ABFC-414B-9507-F332F4212422}" type="presParOf" srcId="{8356393E-888B-D54F-AAD0-9B81B6F729BD}" destId="{F339035B-C76D-E94A-8289-84F9DFA0944D}" srcOrd="4" destOrd="0" presId="urn:microsoft.com/office/officeart/2016/7/layout/VerticalSolidActionList"/>
    <dgm:cxn modelId="{A89545FC-C462-F846-8241-DFBDDF229F50}" type="presParOf" srcId="{F339035B-C76D-E94A-8289-84F9DFA0944D}" destId="{0DDE984E-EFFE-1B4F-8714-F145B94BAFD7}" srcOrd="0" destOrd="0" presId="urn:microsoft.com/office/officeart/2016/7/layout/VerticalSolidActionList"/>
    <dgm:cxn modelId="{7498EC89-5AF8-4C46-9755-95FE036A899B}" type="presParOf" srcId="{F339035B-C76D-E94A-8289-84F9DFA0944D}" destId="{BC10E383-F572-4545-BC50-7BC3EB9AA591}" srcOrd="1" destOrd="0" presId="urn:microsoft.com/office/officeart/2016/7/layout/VerticalSolidActionList"/>
    <dgm:cxn modelId="{EBAE76E9-885A-6D4C-A662-26E61CA196B1}" type="presParOf" srcId="{8356393E-888B-D54F-AAD0-9B81B6F729BD}" destId="{F698772E-37B8-5741-AEFB-5D4B921AD05C}" srcOrd="5" destOrd="0" presId="urn:microsoft.com/office/officeart/2016/7/layout/VerticalSolidActionList"/>
    <dgm:cxn modelId="{D3DFC9F8-633D-C842-9CC4-A2D8791B7473}" type="presParOf" srcId="{8356393E-888B-D54F-AAD0-9B81B6F729BD}" destId="{36D370EB-81F0-9144-9DA6-0261D2B31AF3}" srcOrd="6" destOrd="0" presId="urn:microsoft.com/office/officeart/2016/7/layout/VerticalSolidActionList"/>
    <dgm:cxn modelId="{ECE017DB-882F-DB4A-8C7B-7E12B3AFA493}" type="presParOf" srcId="{36D370EB-81F0-9144-9DA6-0261D2B31AF3}" destId="{2C97048A-F2BD-C641-8765-C184F4E84D44}" srcOrd="0" destOrd="0" presId="urn:microsoft.com/office/officeart/2016/7/layout/VerticalSolidActionList"/>
    <dgm:cxn modelId="{346DA177-CD31-DF40-9B80-EEB2C0460125}" type="presParOf" srcId="{36D370EB-81F0-9144-9DA6-0261D2B31AF3}" destId="{002F9C27-C5D3-564A-B496-3FA7924942B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4E192-279E-4785-8A87-45564F947C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AC48E-33C7-4C1F-B6F7-59C4942B6C0F}">
      <dgm:prSet/>
      <dgm:spPr/>
      <dgm:t>
        <a:bodyPr/>
        <a:lstStyle/>
        <a:p>
          <a:r>
            <a:rPr lang="en-GB" dirty="0"/>
            <a:t>Editable content -&gt; MD (+ PPTX)</a:t>
          </a:r>
          <a:endParaRPr lang="en-US" dirty="0"/>
        </a:p>
      </dgm:t>
    </dgm:pt>
    <dgm:pt modelId="{4D765B74-7FC9-4AB4-BFBA-2276452B5239}" type="parTrans" cxnId="{13AB41B2-9C18-4381-9B82-FF0305E7E1C6}">
      <dgm:prSet/>
      <dgm:spPr/>
      <dgm:t>
        <a:bodyPr/>
        <a:lstStyle/>
        <a:p>
          <a:endParaRPr lang="en-US"/>
        </a:p>
      </dgm:t>
    </dgm:pt>
    <dgm:pt modelId="{6F3E1557-E430-49F4-877D-E4CF2A458291}" type="sibTrans" cxnId="{13AB41B2-9C18-4381-9B82-FF0305E7E1C6}">
      <dgm:prSet/>
      <dgm:spPr/>
      <dgm:t>
        <a:bodyPr/>
        <a:lstStyle/>
        <a:p>
          <a:endParaRPr lang="en-US"/>
        </a:p>
      </dgm:t>
    </dgm:pt>
    <dgm:pt modelId="{CA4AF415-C42F-4A5D-B4F5-D19C56802C38}">
      <dgm:prSet/>
      <dgm:spPr/>
      <dgm:t>
        <a:bodyPr/>
        <a:lstStyle/>
        <a:p>
          <a:r>
            <a:rPr lang="en-GB" dirty="0"/>
            <a:t>Final content -&gt; HTML </a:t>
          </a:r>
          <a:r>
            <a:rPr lang="en-GB" dirty="0" err="1"/>
            <a:t>Gitpages</a:t>
          </a:r>
          <a:r>
            <a:rPr lang="en-GB" dirty="0"/>
            <a:t> + PDF</a:t>
          </a:r>
          <a:endParaRPr lang="en-US" dirty="0"/>
        </a:p>
      </dgm:t>
    </dgm:pt>
    <dgm:pt modelId="{35241117-3E91-4767-A3AE-8FB06076F229}" type="parTrans" cxnId="{F0982961-1EC5-47E9-8F34-4DDC90977A0B}">
      <dgm:prSet/>
      <dgm:spPr/>
      <dgm:t>
        <a:bodyPr/>
        <a:lstStyle/>
        <a:p>
          <a:endParaRPr lang="en-US"/>
        </a:p>
      </dgm:t>
    </dgm:pt>
    <dgm:pt modelId="{2E1C49E3-7516-4468-9C99-326B58EE7B54}" type="sibTrans" cxnId="{F0982961-1EC5-47E9-8F34-4DDC90977A0B}">
      <dgm:prSet/>
      <dgm:spPr/>
      <dgm:t>
        <a:bodyPr/>
        <a:lstStyle/>
        <a:p>
          <a:endParaRPr lang="en-US"/>
        </a:p>
      </dgm:t>
    </dgm:pt>
    <dgm:pt modelId="{4875F20D-6F59-4C11-9242-474DCE6926CE}">
      <dgm:prSet/>
      <dgm:spPr/>
      <dgm:t>
        <a:bodyPr/>
        <a:lstStyle/>
        <a:p>
          <a:r>
            <a:rPr lang="en-GB" dirty="0"/>
            <a:t>Granular versioning and collaborative environment -&gt; GitHub</a:t>
          </a:r>
          <a:endParaRPr lang="en-US" dirty="0"/>
        </a:p>
      </dgm:t>
    </dgm:pt>
    <dgm:pt modelId="{E8785A39-CB21-49F5-8A62-278652198264}" type="parTrans" cxnId="{6E50FEAF-2A59-4734-9A83-22EF6E9FE78C}">
      <dgm:prSet/>
      <dgm:spPr/>
      <dgm:t>
        <a:bodyPr/>
        <a:lstStyle/>
        <a:p>
          <a:endParaRPr lang="en-US"/>
        </a:p>
      </dgm:t>
    </dgm:pt>
    <dgm:pt modelId="{D6921165-82F3-4B75-9202-D104EE87D2A4}" type="sibTrans" cxnId="{6E50FEAF-2A59-4734-9A83-22EF6E9FE78C}">
      <dgm:prSet/>
      <dgm:spPr/>
      <dgm:t>
        <a:bodyPr/>
        <a:lstStyle/>
        <a:p>
          <a:endParaRPr lang="en-US"/>
        </a:p>
      </dgm:t>
    </dgm:pt>
    <dgm:pt modelId="{1424E1F5-79B1-064A-BC3E-679E8C593F4F}" type="pres">
      <dgm:prSet presAssocID="{03D4E192-279E-4785-8A87-45564F947C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3714A4-7E7C-404B-B0EF-AEB5733E588F}" type="pres">
      <dgm:prSet presAssocID="{CA0AC48E-33C7-4C1F-B6F7-59C4942B6C0F}" presName="hierRoot1" presStyleCnt="0"/>
      <dgm:spPr/>
    </dgm:pt>
    <dgm:pt modelId="{05F6BCA2-958A-534B-BE54-CF82C4762118}" type="pres">
      <dgm:prSet presAssocID="{CA0AC48E-33C7-4C1F-B6F7-59C4942B6C0F}" presName="composite" presStyleCnt="0"/>
      <dgm:spPr/>
    </dgm:pt>
    <dgm:pt modelId="{7352F27A-7DB6-CB4E-85FA-BF67407BAAE4}" type="pres">
      <dgm:prSet presAssocID="{CA0AC48E-33C7-4C1F-B6F7-59C4942B6C0F}" presName="background" presStyleLbl="node0" presStyleIdx="0" presStyleCnt="3"/>
      <dgm:spPr/>
    </dgm:pt>
    <dgm:pt modelId="{8D3F39B7-56C4-454D-8858-F9F4F21C3F35}" type="pres">
      <dgm:prSet presAssocID="{CA0AC48E-33C7-4C1F-B6F7-59C4942B6C0F}" presName="text" presStyleLbl="fgAcc0" presStyleIdx="0" presStyleCnt="3">
        <dgm:presLayoutVars>
          <dgm:chPref val="3"/>
        </dgm:presLayoutVars>
      </dgm:prSet>
      <dgm:spPr/>
    </dgm:pt>
    <dgm:pt modelId="{A968D3A5-9D46-9443-8118-FF09F8E6D3B5}" type="pres">
      <dgm:prSet presAssocID="{CA0AC48E-33C7-4C1F-B6F7-59C4942B6C0F}" presName="hierChild2" presStyleCnt="0"/>
      <dgm:spPr/>
    </dgm:pt>
    <dgm:pt modelId="{CDA5BCDF-6FD9-6044-9291-A62180E2D0C6}" type="pres">
      <dgm:prSet presAssocID="{CA4AF415-C42F-4A5D-B4F5-D19C56802C38}" presName="hierRoot1" presStyleCnt="0"/>
      <dgm:spPr/>
    </dgm:pt>
    <dgm:pt modelId="{9B6AF122-FBF3-664F-B0EE-C565EEE43B27}" type="pres">
      <dgm:prSet presAssocID="{CA4AF415-C42F-4A5D-B4F5-D19C56802C38}" presName="composite" presStyleCnt="0"/>
      <dgm:spPr/>
    </dgm:pt>
    <dgm:pt modelId="{B0DDB1B8-4500-2547-BDBD-FC1E4C969B2C}" type="pres">
      <dgm:prSet presAssocID="{CA4AF415-C42F-4A5D-B4F5-D19C56802C38}" presName="background" presStyleLbl="node0" presStyleIdx="1" presStyleCnt="3"/>
      <dgm:spPr/>
    </dgm:pt>
    <dgm:pt modelId="{5D360E76-DB1B-D743-8BBF-E5DC36C38441}" type="pres">
      <dgm:prSet presAssocID="{CA4AF415-C42F-4A5D-B4F5-D19C56802C38}" presName="text" presStyleLbl="fgAcc0" presStyleIdx="1" presStyleCnt="3">
        <dgm:presLayoutVars>
          <dgm:chPref val="3"/>
        </dgm:presLayoutVars>
      </dgm:prSet>
      <dgm:spPr/>
    </dgm:pt>
    <dgm:pt modelId="{524F7DBD-2DC8-5841-BD0B-9D518BC29AF0}" type="pres">
      <dgm:prSet presAssocID="{CA4AF415-C42F-4A5D-B4F5-D19C56802C38}" presName="hierChild2" presStyleCnt="0"/>
      <dgm:spPr/>
    </dgm:pt>
    <dgm:pt modelId="{5DA7CD5E-9DD5-9B42-85BC-D90F4859EE7F}" type="pres">
      <dgm:prSet presAssocID="{4875F20D-6F59-4C11-9242-474DCE6926CE}" presName="hierRoot1" presStyleCnt="0"/>
      <dgm:spPr/>
    </dgm:pt>
    <dgm:pt modelId="{B7F3B69D-B3E6-6642-9B0C-E7E087BB5527}" type="pres">
      <dgm:prSet presAssocID="{4875F20D-6F59-4C11-9242-474DCE6926CE}" presName="composite" presStyleCnt="0"/>
      <dgm:spPr/>
    </dgm:pt>
    <dgm:pt modelId="{96BE7DEE-AEAF-A14A-8D6E-2C11ACFCB055}" type="pres">
      <dgm:prSet presAssocID="{4875F20D-6F59-4C11-9242-474DCE6926CE}" presName="background" presStyleLbl="node0" presStyleIdx="2" presStyleCnt="3"/>
      <dgm:spPr/>
    </dgm:pt>
    <dgm:pt modelId="{4C0991DA-BB53-0E49-99E7-A2B9B57F76AB}" type="pres">
      <dgm:prSet presAssocID="{4875F20D-6F59-4C11-9242-474DCE6926CE}" presName="text" presStyleLbl="fgAcc0" presStyleIdx="2" presStyleCnt="3">
        <dgm:presLayoutVars>
          <dgm:chPref val="3"/>
        </dgm:presLayoutVars>
      </dgm:prSet>
      <dgm:spPr/>
    </dgm:pt>
    <dgm:pt modelId="{F216960D-3074-DE44-837B-8D0586931376}" type="pres">
      <dgm:prSet presAssocID="{4875F20D-6F59-4C11-9242-474DCE6926CE}" presName="hierChild2" presStyleCnt="0"/>
      <dgm:spPr/>
    </dgm:pt>
  </dgm:ptLst>
  <dgm:cxnLst>
    <dgm:cxn modelId="{F4288204-49E8-BB40-BF01-DAF1B7C4E2FE}" type="presOf" srcId="{4875F20D-6F59-4C11-9242-474DCE6926CE}" destId="{4C0991DA-BB53-0E49-99E7-A2B9B57F76AB}" srcOrd="0" destOrd="0" presId="urn:microsoft.com/office/officeart/2005/8/layout/hierarchy1"/>
    <dgm:cxn modelId="{9F38180B-77EB-014E-8FCD-15422AA15713}" type="presOf" srcId="{CA0AC48E-33C7-4C1F-B6F7-59C4942B6C0F}" destId="{8D3F39B7-56C4-454D-8858-F9F4F21C3F35}" srcOrd="0" destOrd="0" presId="urn:microsoft.com/office/officeart/2005/8/layout/hierarchy1"/>
    <dgm:cxn modelId="{F0982961-1EC5-47E9-8F34-4DDC90977A0B}" srcId="{03D4E192-279E-4785-8A87-45564F947CA8}" destId="{CA4AF415-C42F-4A5D-B4F5-D19C56802C38}" srcOrd="1" destOrd="0" parTransId="{35241117-3E91-4767-A3AE-8FB06076F229}" sibTransId="{2E1C49E3-7516-4468-9C99-326B58EE7B54}"/>
    <dgm:cxn modelId="{000063A8-C7C3-8547-969E-8FBC1AD0BEB2}" type="presOf" srcId="{CA4AF415-C42F-4A5D-B4F5-D19C56802C38}" destId="{5D360E76-DB1B-D743-8BBF-E5DC36C38441}" srcOrd="0" destOrd="0" presId="urn:microsoft.com/office/officeart/2005/8/layout/hierarchy1"/>
    <dgm:cxn modelId="{6E50FEAF-2A59-4734-9A83-22EF6E9FE78C}" srcId="{03D4E192-279E-4785-8A87-45564F947CA8}" destId="{4875F20D-6F59-4C11-9242-474DCE6926CE}" srcOrd="2" destOrd="0" parTransId="{E8785A39-CB21-49F5-8A62-278652198264}" sibTransId="{D6921165-82F3-4B75-9202-D104EE87D2A4}"/>
    <dgm:cxn modelId="{13AB41B2-9C18-4381-9B82-FF0305E7E1C6}" srcId="{03D4E192-279E-4785-8A87-45564F947CA8}" destId="{CA0AC48E-33C7-4C1F-B6F7-59C4942B6C0F}" srcOrd="0" destOrd="0" parTransId="{4D765B74-7FC9-4AB4-BFBA-2276452B5239}" sibTransId="{6F3E1557-E430-49F4-877D-E4CF2A458291}"/>
    <dgm:cxn modelId="{C31149BA-EE98-C144-BB0F-F7E8175EA6B4}" type="presOf" srcId="{03D4E192-279E-4785-8A87-45564F947CA8}" destId="{1424E1F5-79B1-064A-BC3E-679E8C593F4F}" srcOrd="0" destOrd="0" presId="urn:microsoft.com/office/officeart/2005/8/layout/hierarchy1"/>
    <dgm:cxn modelId="{DABBFC07-EF22-F641-98E4-CC5F261D34D5}" type="presParOf" srcId="{1424E1F5-79B1-064A-BC3E-679E8C593F4F}" destId="{BA3714A4-7E7C-404B-B0EF-AEB5733E588F}" srcOrd="0" destOrd="0" presId="urn:microsoft.com/office/officeart/2005/8/layout/hierarchy1"/>
    <dgm:cxn modelId="{32D491DB-B7A1-2945-8D2F-397BD91EB87D}" type="presParOf" srcId="{BA3714A4-7E7C-404B-B0EF-AEB5733E588F}" destId="{05F6BCA2-958A-534B-BE54-CF82C4762118}" srcOrd="0" destOrd="0" presId="urn:microsoft.com/office/officeart/2005/8/layout/hierarchy1"/>
    <dgm:cxn modelId="{C173E9A7-C57B-1043-A14D-2363DC28AECB}" type="presParOf" srcId="{05F6BCA2-958A-534B-BE54-CF82C4762118}" destId="{7352F27A-7DB6-CB4E-85FA-BF67407BAAE4}" srcOrd="0" destOrd="0" presId="urn:microsoft.com/office/officeart/2005/8/layout/hierarchy1"/>
    <dgm:cxn modelId="{DB6C929E-AD9B-974F-BBF4-85656A683C72}" type="presParOf" srcId="{05F6BCA2-958A-534B-BE54-CF82C4762118}" destId="{8D3F39B7-56C4-454D-8858-F9F4F21C3F35}" srcOrd="1" destOrd="0" presId="urn:microsoft.com/office/officeart/2005/8/layout/hierarchy1"/>
    <dgm:cxn modelId="{54378585-A834-044C-AFC8-5BE8B05177DF}" type="presParOf" srcId="{BA3714A4-7E7C-404B-B0EF-AEB5733E588F}" destId="{A968D3A5-9D46-9443-8118-FF09F8E6D3B5}" srcOrd="1" destOrd="0" presId="urn:microsoft.com/office/officeart/2005/8/layout/hierarchy1"/>
    <dgm:cxn modelId="{53E91C8C-8E6A-A34E-B15B-0C45001F4697}" type="presParOf" srcId="{1424E1F5-79B1-064A-BC3E-679E8C593F4F}" destId="{CDA5BCDF-6FD9-6044-9291-A62180E2D0C6}" srcOrd="1" destOrd="0" presId="urn:microsoft.com/office/officeart/2005/8/layout/hierarchy1"/>
    <dgm:cxn modelId="{18068270-FBB5-574D-BC5C-8E838C2E0BEF}" type="presParOf" srcId="{CDA5BCDF-6FD9-6044-9291-A62180E2D0C6}" destId="{9B6AF122-FBF3-664F-B0EE-C565EEE43B27}" srcOrd="0" destOrd="0" presId="urn:microsoft.com/office/officeart/2005/8/layout/hierarchy1"/>
    <dgm:cxn modelId="{8C54A269-1B8B-024C-A25A-841D828A825D}" type="presParOf" srcId="{9B6AF122-FBF3-664F-B0EE-C565EEE43B27}" destId="{B0DDB1B8-4500-2547-BDBD-FC1E4C969B2C}" srcOrd="0" destOrd="0" presId="urn:microsoft.com/office/officeart/2005/8/layout/hierarchy1"/>
    <dgm:cxn modelId="{2C09E819-14AE-DC4E-9CB6-59B4A61609EA}" type="presParOf" srcId="{9B6AF122-FBF3-664F-B0EE-C565EEE43B27}" destId="{5D360E76-DB1B-D743-8BBF-E5DC36C38441}" srcOrd="1" destOrd="0" presId="urn:microsoft.com/office/officeart/2005/8/layout/hierarchy1"/>
    <dgm:cxn modelId="{7B3C0772-83DE-E04D-9ACF-6C930CE56B74}" type="presParOf" srcId="{CDA5BCDF-6FD9-6044-9291-A62180E2D0C6}" destId="{524F7DBD-2DC8-5841-BD0B-9D518BC29AF0}" srcOrd="1" destOrd="0" presId="urn:microsoft.com/office/officeart/2005/8/layout/hierarchy1"/>
    <dgm:cxn modelId="{D1395A7B-6949-1F49-A9D0-44CFDD31C691}" type="presParOf" srcId="{1424E1F5-79B1-064A-BC3E-679E8C593F4F}" destId="{5DA7CD5E-9DD5-9B42-85BC-D90F4859EE7F}" srcOrd="2" destOrd="0" presId="urn:microsoft.com/office/officeart/2005/8/layout/hierarchy1"/>
    <dgm:cxn modelId="{B20B8DD4-E8BE-EA4C-B2F6-BA14F7B3329C}" type="presParOf" srcId="{5DA7CD5E-9DD5-9B42-85BC-D90F4859EE7F}" destId="{B7F3B69D-B3E6-6642-9B0C-E7E087BB5527}" srcOrd="0" destOrd="0" presId="urn:microsoft.com/office/officeart/2005/8/layout/hierarchy1"/>
    <dgm:cxn modelId="{0E61F44C-EEB4-A34B-9EA1-22CB506CA99A}" type="presParOf" srcId="{B7F3B69D-B3E6-6642-9B0C-E7E087BB5527}" destId="{96BE7DEE-AEAF-A14A-8D6E-2C11ACFCB055}" srcOrd="0" destOrd="0" presId="urn:microsoft.com/office/officeart/2005/8/layout/hierarchy1"/>
    <dgm:cxn modelId="{E94A7E60-B44E-4B48-AC1C-9913A27FB8AD}" type="presParOf" srcId="{B7F3B69D-B3E6-6642-9B0C-E7E087BB5527}" destId="{4C0991DA-BB53-0E49-99E7-A2B9B57F76AB}" srcOrd="1" destOrd="0" presId="urn:microsoft.com/office/officeart/2005/8/layout/hierarchy1"/>
    <dgm:cxn modelId="{14260FA4-01A9-5C4C-A62F-635D8279D953}" type="presParOf" srcId="{5DA7CD5E-9DD5-9B42-85BC-D90F4859EE7F}" destId="{F216960D-3074-DE44-837B-8D05869313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AE719-7FAD-493C-A80D-BFA013A611B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AE120-A3F8-4EA5-8649-6B9AB7F2C9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Up-to-Date Methodology</a:t>
          </a:r>
          <a:endParaRPr lang="en-US" dirty="0">
            <a:solidFill>
              <a:schemeClr val="tx1"/>
            </a:solidFill>
          </a:endParaRPr>
        </a:p>
      </dgm:t>
    </dgm:pt>
    <dgm:pt modelId="{92135ECA-D539-4F89-AAEA-54E0C6F6B1A3}" type="par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8F484-EDAB-493B-B024-5436CE044F15}" type="sib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9E76E7-39CE-4BAA-881E-7990AD77809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737657-213A-4997-B282-F3D4FDF32A3F}" type="par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B2A8FA-7DF0-494B-A8BB-15B81A169EC3}" type="sib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4306C-EA87-4E31-B578-0BC9982BDDC3}">
      <dgm:prSet/>
      <dgm:spPr>
        <a:solidFill>
          <a:srgbClr val="E6017D"/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ToT</a:t>
          </a:r>
          <a:r>
            <a:rPr lang="en-GB" dirty="0">
              <a:solidFill>
                <a:schemeClr val="tx1"/>
              </a:solidFill>
            </a:rPr>
            <a:t> course on Skills4EOSC LMS</a:t>
          </a:r>
          <a:endParaRPr lang="en-US" dirty="0">
            <a:solidFill>
              <a:schemeClr val="tx1"/>
            </a:solidFill>
          </a:endParaRPr>
        </a:p>
      </dgm:t>
    </dgm:pt>
    <dgm:pt modelId="{CACA2A04-2DBB-4641-BBBB-00EB73F08C98}" type="par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C7090-F3A0-487E-BFFF-150D51C30F3D}" type="sib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F89D0E-8FA5-41F2-81BC-9C73A256F413}">
      <dgm:prSet/>
      <dgm:spPr>
        <a:ln>
          <a:solidFill>
            <a:srgbClr val="E6017D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A3382B08-F147-4869-9894-EBAC662D4341}" type="par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4951C-12F9-4CB1-AFC2-35717ABA0880}" type="sib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8B581C-D202-4F22-938A-D031BD03AA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</a:t>
          </a:r>
          <a:r>
            <a:rPr lang="en-GB" dirty="0" err="1">
              <a:solidFill>
                <a:schemeClr val="tx1"/>
              </a:solidFill>
            </a:rPr>
            <a:t>Gitpages</a:t>
          </a:r>
          <a:endParaRPr lang="en-US" dirty="0">
            <a:solidFill>
              <a:schemeClr val="tx1"/>
            </a:solidFill>
          </a:endParaRPr>
        </a:p>
      </dgm:t>
    </dgm:pt>
    <dgm:pt modelId="{F3A0D3F8-4D7D-474B-832A-76088126F422}" type="par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69CC28-2D60-45EE-B465-34331FB7B2F2}" type="sib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C416B4-9137-413B-8F51-4540E0215BD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dirty="0">
            <a:solidFill>
              <a:schemeClr val="tx1"/>
            </a:solidFill>
          </a:endParaRPr>
        </a:p>
      </dgm:t>
    </dgm:pt>
    <dgm:pt modelId="{8D3010CD-7D94-4C67-A1F2-7209C48E3BDC}" type="par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1CE3F-E6D9-4080-A590-8F2513F2965E}" type="sib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AABF83-D339-405C-A706-4DC82279747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DE8F03FE-7816-49DC-B763-9AFD090B58FD}" type="par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BE9BB9-85D1-4172-9CC7-5B45BA3B3AEC}" type="sib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C3256-32AA-4BA7-AC5B-E6251F88824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93FF324D-68D9-42C6-9FB0-8FCBBAB6CB88}" type="par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634EA0-60F2-49D0-9BE9-5DB79955972C}" type="sib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810D3-796A-4E4A-AC18-CFE91ED9CE43}" type="pres">
      <dgm:prSet presAssocID="{309AE719-7FAD-493C-A80D-BFA013A611B4}" presName="linear" presStyleCnt="0">
        <dgm:presLayoutVars>
          <dgm:dir/>
          <dgm:animLvl val="lvl"/>
          <dgm:resizeHandles val="exact"/>
        </dgm:presLayoutVars>
      </dgm:prSet>
      <dgm:spPr/>
    </dgm:pt>
    <dgm:pt modelId="{3030E55F-0A0D-7E4D-BA71-7482CC4C8C44}" type="pres">
      <dgm:prSet presAssocID="{BE1AE120-A3F8-4EA5-8649-6B9AB7F2C9DA}" presName="parentLin" presStyleCnt="0"/>
      <dgm:spPr/>
    </dgm:pt>
    <dgm:pt modelId="{E2422CD8-6265-C541-B18E-3C595E34146C}" type="pres">
      <dgm:prSet presAssocID="{BE1AE120-A3F8-4EA5-8649-6B9AB7F2C9DA}" presName="parentLeftMargin" presStyleLbl="node1" presStyleIdx="0" presStyleCnt="3"/>
      <dgm:spPr/>
    </dgm:pt>
    <dgm:pt modelId="{3BC7E479-2F46-754D-B9E9-A5B90E9AE70A}" type="pres">
      <dgm:prSet presAssocID="{BE1AE120-A3F8-4EA5-8649-6B9AB7F2C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1A347C-C171-2B4C-95CC-A0DC726642B8}" type="pres">
      <dgm:prSet presAssocID="{BE1AE120-A3F8-4EA5-8649-6B9AB7F2C9DA}" presName="negativeSpace" presStyleCnt="0"/>
      <dgm:spPr/>
    </dgm:pt>
    <dgm:pt modelId="{4A66173A-CD99-114C-B06B-0453E09FD5AB}" type="pres">
      <dgm:prSet presAssocID="{BE1AE120-A3F8-4EA5-8649-6B9AB7F2C9DA}" presName="childText" presStyleLbl="conFgAcc1" presStyleIdx="0" presStyleCnt="3">
        <dgm:presLayoutVars>
          <dgm:bulletEnabled val="1"/>
        </dgm:presLayoutVars>
      </dgm:prSet>
      <dgm:spPr/>
    </dgm:pt>
    <dgm:pt modelId="{2CE85246-33FA-C744-BC93-5D343D20A284}" type="pres">
      <dgm:prSet presAssocID="{88F8F484-EDAB-493B-B024-5436CE044F15}" presName="spaceBetweenRectangles" presStyleCnt="0"/>
      <dgm:spPr/>
    </dgm:pt>
    <dgm:pt modelId="{02939BF8-09A2-2A4C-8BD9-3F9EB3B2D95F}" type="pres">
      <dgm:prSet presAssocID="{7A14306C-EA87-4E31-B578-0BC9982BDDC3}" presName="parentLin" presStyleCnt="0"/>
      <dgm:spPr/>
    </dgm:pt>
    <dgm:pt modelId="{229F6BC7-DD66-BE40-AC40-01A048061FDC}" type="pres">
      <dgm:prSet presAssocID="{7A14306C-EA87-4E31-B578-0BC9982BDDC3}" presName="parentLeftMargin" presStyleLbl="node1" presStyleIdx="0" presStyleCnt="3"/>
      <dgm:spPr/>
    </dgm:pt>
    <dgm:pt modelId="{49F9F2C0-489A-3D40-9BE5-5FD260308A38}" type="pres">
      <dgm:prSet presAssocID="{7A14306C-EA87-4E31-B578-0BC9982BD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49A9D-2984-3940-8241-7DC920133955}" type="pres">
      <dgm:prSet presAssocID="{7A14306C-EA87-4E31-B578-0BC9982BDDC3}" presName="negativeSpace" presStyleCnt="0"/>
      <dgm:spPr/>
    </dgm:pt>
    <dgm:pt modelId="{C13767F1-31D5-EE45-B4A0-DC670019352B}" type="pres">
      <dgm:prSet presAssocID="{7A14306C-EA87-4E31-B578-0BC9982BDDC3}" presName="childText" presStyleLbl="conFgAcc1" presStyleIdx="1" presStyleCnt="3">
        <dgm:presLayoutVars>
          <dgm:bulletEnabled val="1"/>
        </dgm:presLayoutVars>
      </dgm:prSet>
      <dgm:spPr/>
    </dgm:pt>
    <dgm:pt modelId="{4595C650-6B58-DB47-A5AD-18052B9E3A67}" type="pres">
      <dgm:prSet presAssocID="{248C7090-F3A0-487E-BFFF-150D51C30F3D}" presName="spaceBetweenRectangles" presStyleCnt="0"/>
      <dgm:spPr/>
    </dgm:pt>
    <dgm:pt modelId="{C7614578-F935-BA4A-97DB-B3D784287DAE}" type="pres">
      <dgm:prSet presAssocID="{C38B581C-D202-4F22-938A-D031BD03AA41}" presName="parentLin" presStyleCnt="0"/>
      <dgm:spPr/>
    </dgm:pt>
    <dgm:pt modelId="{BD2D3180-0045-AD45-821D-DE882C2C906B}" type="pres">
      <dgm:prSet presAssocID="{C38B581C-D202-4F22-938A-D031BD03AA41}" presName="parentLeftMargin" presStyleLbl="node1" presStyleIdx="1" presStyleCnt="3"/>
      <dgm:spPr/>
    </dgm:pt>
    <dgm:pt modelId="{2F88E871-2C14-5A42-A3BF-3BAD0BABAC1C}" type="pres">
      <dgm:prSet presAssocID="{C38B581C-D202-4F22-938A-D031BD03A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3869F-2585-3641-A0B5-7137FDD903EA}" type="pres">
      <dgm:prSet presAssocID="{C38B581C-D202-4F22-938A-D031BD03AA41}" presName="negativeSpace" presStyleCnt="0"/>
      <dgm:spPr/>
    </dgm:pt>
    <dgm:pt modelId="{7AA6639C-5A42-CE46-8E05-DB2A016C3CBC}" type="pres">
      <dgm:prSet presAssocID="{C38B581C-D202-4F22-938A-D031BD03A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E5A11-C576-3D47-8977-39149A9D6143}" type="presOf" srcId="{BE1AE120-A3F8-4EA5-8649-6B9AB7F2C9DA}" destId="{3BC7E479-2F46-754D-B9E9-A5B90E9AE70A}" srcOrd="1" destOrd="0" presId="urn:microsoft.com/office/officeart/2005/8/layout/list1"/>
    <dgm:cxn modelId="{D508261A-C03E-3F47-9B0C-DC721D8CE255}" type="presOf" srcId="{EFAABF83-D339-405C-A706-4DC82279747B}" destId="{7AA6639C-5A42-CE46-8E05-DB2A016C3CBC}" srcOrd="0" destOrd="1" presId="urn:microsoft.com/office/officeart/2005/8/layout/list1"/>
    <dgm:cxn modelId="{C052B721-CFA3-45AD-9BB9-D43567067BCA}" srcId="{BE1AE120-A3F8-4EA5-8649-6B9AB7F2C9DA}" destId="{D69E76E7-39CE-4BAA-881E-7990AD778096}" srcOrd="0" destOrd="0" parTransId="{25737657-213A-4997-B282-F3D4FDF32A3F}" sibTransId="{6DB2A8FA-7DF0-494B-A8BB-15B81A169EC3}"/>
    <dgm:cxn modelId="{D3783E4A-12BA-4749-A2F4-1B4FDA567EB1}" type="presOf" srcId="{7A14306C-EA87-4E31-B578-0BC9982BDDC3}" destId="{49F9F2C0-489A-3D40-9BE5-5FD260308A38}" srcOrd="1" destOrd="0" presId="urn:microsoft.com/office/officeart/2005/8/layout/list1"/>
    <dgm:cxn modelId="{ADF5BA56-C677-024A-B573-48712DDBA8FB}" type="presOf" srcId="{309AE719-7FAD-493C-A80D-BFA013A611B4}" destId="{E01810D3-796A-4E4A-AC18-CFE91ED9CE43}" srcOrd="0" destOrd="0" presId="urn:microsoft.com/office/officeart/2005/8/layout/list1"/>
    <dgm:cxn modelId="{4E81A465-BAFD-47AE-8575-97E358977BC5}" srcId="{C38B581C-D202-4F22-938A-D031BD03AA41}" destId="{B4C416B4-9137-413B-8F51-4540E0215BD1}" srcOrd="0" destOrd="0" parTransId="{8D3010CD-7D94-4C67-A1F2-7209C48E3BDC}" sibTransId="{9921CE3F-E6D9-4080-A590-8F2513F2965E}"/>
    <dgm:cxn modelId="{B36BF066-71D9-5141-9468-2CBE0CA0978B}" type="presOf" srcId="{9AF89D0E-8FA5-41F2-81BC-9C73A256F413}" destId="{C13767F1-31D5-EE45-B4A0-DC670019352B}" srcOrd="0" destOrd="0" presId="urn:microsoft.com/office/officeart/2005/8/layout/list1"/>
    <dgm:cxn modelId="{36CE176D-5B37-FF4A-8B78-03A2A2E7C3CF}" type="presOf" srcId="{C38B581C-D202-4F22-938A-D031BD03AA41}" destId="{BD2D3180-0045-AD45-821D-DE882C2C906B}" srcOrd="0" destOrd="0" presId="urn:microsoft.com/office/officeart/2005/8/layout/list1"/>
    <dgm:cxn modelId="{0F839B74-A2F6-4742-B85B-72C9217DEC6E}" type="presOf" srcId="{C38B581C-D202-4F22-938A-D031BD03AA41}" destId="{2F88E871-2C14-5A42-A3BF-3BAD0BABAC1C}" srcOrd="1" destOrd="0" presId="urn:microsoft.com/office/officeart/2005/8/layout/list1"/>
    <dgm:cxn modelId="{BB62457C-2357-6942-9DC2-1924548BC24F}" type="presOf" srcId="{B4C416B4-9137-413B-8F51-4540E0215BD1}" destId="{7AA6639C-5A42-CE46-8E05-DB2A016C3CBC}" srcOrd="0" destOrd="0" presId="urn:microsoft.com/office/officeart/2005/8/layout/list1"/>
    <dgm:cxn modelId="{AF6D0183-C27E-364A-A0EC-8077EEC80DA0}" type="presOf" srcId="{BE1AE120-A3F8-4EA5-8649-6B9AB7F2C9DA}" destId="{E2422CD8-6265-C541-B18E-3C595E34146C}" srcOrd="0" destOrd="0" presId="urn:microsoft.com/office/officeart/2005/8/layout/list1"/>
    <dgm:cxn modelId="{E143EE93-A7CB-4598-B8CB-47E17B8679BA}" srcId="{309AE719-7FAD-493C-A80D-BFA013A611B4}" destId="{7A14306C-EA87-4E31-B578-0BC9982BDDC3}" srcOrd="1" destOrd="0" parTransId="{CACA2A04-2DBB-4641-BBBB-00EB73F08C98}" sibTransId="{248C7090-F3A0-487E-BFFF-150D51C30F3D}"/>
    <dgm:cxn modelId="{5A2A6798-BD78-404A-9844-0BEBA95A48F7}" srcId="{309AE719-7FAD-493C-A80D-BFA013A611B4}" destId="{BE1AE120-A3F8-4EA5-8649-6B9AB7F2C9DA}" srcOrd="0" destOrd="0" parTransId="{92135ECA-D539-4F89-AAEA-54E0C6F6B1A3}" sibTransId="{88F8F484-EDAB-493B-B024-5436CE044F15}"/>
    <dgm:cxn modelId="{9EDB119E-06F5-B243-8CBC-14A4B98F2421}" type="presOf" srcId="{7A14306C-EA87-4E31-B578-0BC9982BDDC3}" destId="{229F6BC7-DD66-BE40-AC40-01A048061FDC}" srcOrd="0" destOrd="0" presId="urn:microsoft.com/office/officeart/2005/8/layout/list1"/>
    <dgm:cxn modelId="{AEB7E0B9-D006-47C2-AD0E-CC8DA3AA9081}" srcId="{309AE719-7FAD-493C-A80D-BFA013A611B4}" destId="{C38B581C-D202-4F22-938A-D031BD03AA41}" srcOrd="2" destOrd="0" parTransId="{F3A0D3F8-4D7D-474B-832A-76088126F422}" sibTransId="{CF69CC28-2D60-45EE-B465-34331FB7B2F2}"/>
    <dgm:cxn modelId="{6C9284BB-9220-4FCF-885E-6B354C21B089}" srcId="{7A14306C-EA87-4E31-B578-0BC9982BDDC3}" destId="{9AF89D0E-8FA5-41F2-81BC-9C73A256F413}" srcOrd="0" destOrd="0" parTransId="{A3382B08-F147-4869-9894-EBAC662D4341}" sibTransId="{CF34951C-12F9-4CB1-AFC2-35717ABA0880}"/>
    <dgm:cxn modelId="{FC9F2BBE-8085-4641-B7DA-6EB083E86C39}" srcId="{C38B581C-D202-4F22-938A-D031BD03AA41}" destId="{EFAABF83-D339-405C-A706-4DC82279747B}" srcOrd="1" destOrd="0" parTransId="{DE8F03FE-7816-49DC-B763-9AFD090B58FD}" sibTransId="{8ABE9BB9-85D1-4172-9CC7-5B45BA3B3AEC}"/>
    <dgm:cxn modelId="{1E1762D6-C14C-4736-98DC-8F16D7441251}" srcId="{EFAABF83-D339-405C-A706-4DC82279747B}" destId="{87CC3256-32AA-4BA7-AC5B-E6251F888243}" srcOrd="0" destOrd="0" parTransId="{93FF324D-68D9-42C6-9FB0-8FCBBAB6CB88}" sibTransId="{3B634EA0-60F2-49D0-9BE9-5DB79955972C}"/>
    <dgm:cxn modelId="{C46714D9-E6D5-2A49-A5E4-146082821BC6}" type="presOf" srcId="{D69E76E7-39CE-4BAA-881E-7990AD778096}" destId="{4A66173A-CD99-114C-B06B-0453E09FD5AB}" srcOrd="0" destOrd="0" presId="urn:microsoft.com/office/officeart/2005/8/layout/list1"/>
    <dgm:cxn modelId="{66E3CCF5-92A7-6C48-80F9-134206755BF4}" type="presOf" srcId="{87CC3256-32AA-4BA7-AC5B-E6251F888243}" destId="{7AA6639C-5A42-CE46-8E05-DB2A016C3CBC}" srcOrd="0" destOrd="2" presId="urn:microsoft.com/office/officeart/2005/8/layout/list1"/>
    <dgm:cxn modelId="{29A0A66D-C75E-AC4A-BDDB-28F7E760ECC5}" type="presParOf" srcId="{E01810D3-796A-4E4A-AC18-CFE91ED9CE43}" destId="{3030E55F-0A0D-7E4D-BA71-7482CC4C8C44}" srcOrd="0" destOrd="0" presId="urn:microsoft.com/office/officeart/2005/8/layout/list1"/>
    <dgm:cxn modelId="{866FBE62-4583-4747-AEEE-0457F398512A}" type="presParOf" srcId="{3030E55F-0A0D-7E4D-BA71-7482CC4C8C44}" destId="{E2422CD8-6265-C541-B18E-3C595E34146C}" srcOrd="0" destOrd="0" presId="urn:microsoft.com/office/officeart/2005/8/layout/list1"/>
    <dgm:cxn modelId="{963E8F08-E513-2949-9798-3336E414158E}" type="presParOf" srcId="{3030E55F-0A0D-7E4D-BA71-7482CC4C8C44}" destId="{3BC7E479-2F46-754D-B9E9-A5B90E9AE70A}" srcOrd="1" destOrd="0" presId="urn:microsoft.com/office/officeart/2005/8/layout/list1"/>
    <dgm:cxn modelId="{14E9EA57-F8B7-5D40-96D6-8F2B2A3E8198}" type="presParOf" srcId="{E01810D3-796A-4E4A-AC18-CFE91ED9CE43}" destId="{641A347C-C171-2B4C-95CC-A0DC726642B8}" srcOrd="1" destOrd="0" presId="urn:microsoft.com/office/officeart/2005/8/layout/list1"/>
    <dgm:cxn modelId="{3D7C7E8D-3A5B-8042-8285-5A586F8D7265}" type="presParOf" srcId="{E01810D3-796A-4E4A-AC18-CFE91ED9CE43}" destId="{4A66173A-CD99-114C-B06B-0453E09FD5AB}" srcOrd="2" destOrd="0" presId="urn:microsoft.com/office/officeart/2005/8/layout/list1"/>
    <dgm:cxn modelId="{CCAD0A3A-208A-7549-A01D-342E14526F66}" type="presParOf" srcId="{E01810D3-796A-4E4A-AC18-CFE91ED9CE43}" destId="{2CE85246-33FA-C744-BC93-5D343D20A284}" srcOrd="3" destOrd="0" presId="urn:microsoft.com/office/officeart/2005/8/layout/list1"/>
    <dgm:cxn modelId="{B24238C7-E40C-134C-B81C-2A0A65D738DF}" type="presParOf" srcId="{E01810D3-796A-4E4A-AC18-CFE91ED9CE43}" destId="{02939BF8-09A2-2A4C-8BD9-3F9EB3B2D95F}" srcOrd="4" destOrd="0" presId="urn:microsoft.com/office/officeart/2005/8/layout/list1"/>
    <dgm:cxn modelId="{C8F4A4B4-6B0D-FD49-9753-603A7E95363D}" type="presParOf" srcId="{02939BF8-09A2-2A4C-8BD9-3F9EB3B2D95F}" destId="{229F6BC7-DD66-BE40-AC40-01A048061FDC}" srcOrd="0" destOrd="0" presId="urn:microsoft.com/office/officeart/2005/8/layout/list1"/>
    <dgm:cxn modelId="{D66FC174-AE2C-4242-9778-71E21BF363CF}" type="presParOf" srcId="{02939BF8-09A2-2A4C-8BD9-3F9EB3B2D95F}" destId="{49F9F2C0-489A-3D40-9BE5-5FD260308A38}" srcOrd="1" destOrd="0" presId="urn:microsoft.com/office/officeart/2005/8/layout/list1"/>
    <dgm:cxn modelId="{6D2413A0-7041-9041-9143-941D14E15A85}" type="presParOf" srcId="{E01810D3-796A-4E4A-AC18-CFE91ED9CE43}" destId="{9E749A9D-2984-3940-8241-7DC920133955}" srcOrd="5" destOrd="0" presId="urn:microsoft.com/office/officeart/2005/8/layout/list1"/>
    <dgm:cxn modelId="{AEC43C11-D90B-F048-B717-59EC4ABA89BE}" type="presParOf" srcId="{E01810D3-796A-4E4A-AC18-CFE91ED9CE43}" destId="{C13767F1-31D5-EE45-B4A0-DC670019352B}" srcOrd="6" destOrd="0" presId="urn:microsoft.com/office/officeart/2005/8/layout/list1"/>
    <dgm:cxn modelId="{B85B1A46-A978-594D-A973-C12D4FB88809}" type="presParOf" srcId="{E01810D3-796A-4E4A-AC18-CFE91ED9CE43}" destId="{4595C650-6B58-DB47-A5AD-18052B9E3A67}" srcOrd="7" destOrd="0" presId="urn:microsoft.com/office/officeart/2005/8/layout/list1"/>
    <dgm:cxn modelId="{B7CD5D18-3A30-0C44-8293-BED84423BB4E}" type="presParOf" srcId="{E01810D3-796A-4E4A-AC18-CFE91ED9CE43}" destId="{C7614578-F935-BA4A-97DB-B3D784287DAE}" srcOrd="8" destOrd="0" presId="urn:microsoft.com/office/officeart/2005/8/layout/list1"/>
    <dgm:cxn modelId="{8529A508-4120-2945-90AD-01E751394578}" type="presParOf" srcId="{C7614578-F935-BA4A-97DB-B3D784287DAE}" destId="{BD2D3180-0045-AD45-821D-DE882C2C906B}" srcOrd="0" destOrd="0" presId="urn:microsoft.com/office/officeart/2005/8/layout/list1"/>
    <dgm:cxn modelId="{11627D0F-EC45-B740-A053-E4DAF355D3C0}" type="presParOf" srcId="{C7614578-F935-BA4A-97DB-B3D784287DAE}" destId="{2F88E871-2C14-5A42-A3BF-3BAD0BABAC1C}" srcOrd="1" destOrd="0" presId="urn:microsoft.com/office/officeart/2005/8/layout/list1"/>
    <dgm:cxn modelId="{746C1F11-3CA6-DC43-AB1D-B82EEE9764F3}" type="presParOf" srcId="{E01810D3-796A-4E4A-AC18-CFE91ED9CE43}" destId="{98F3869F-2585-3641-A0B5-7137FDD903EA}" srcOrd="9" destOrd="0" presId="urn:microsoft.com/office/officeart/2005/8/layout/list1"/>
    <dgm:cxn modelId="{E1771F39-1407-EB4D-BEA9-77EC28FD4686}" type="presParOf" srcId="{E01810D3-796A-4E4A-AC18-CFE91ED9CE43}" destId="{7AA6639C-5A42-CE46-8E05-DB2A016C3C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59562-332B-6446-B3F5-03D39AB014B3}">
      <dsp:nvSpPr>
        <dsp:cNvPr id="0" name=""/>
        <dsp:cNvSpPr/>
      </dsp:nvSpPr>
      <dsp:spPr>
        <a:xfrm>
          <a:off x="1342710" y="1900"/>
          <a:ext cx="5370841" cy="9845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Practice what you preach</a:t>
          </a:r>
        </a:p>
      </dsp:txBody>
      <dsp:txXfrm>
        <a:off x="1342710" y="1900"/>
        <a:ext cx="5370841" cy="984538"/>
      </dsp:txXfrm>
    </dsp:sp>
    <dsp:sp modelId="{03B6FDEE-182C-E54C-BE79-9FD3C85035F9}">
      <dsp:nvSpPr>
        <dsp:cNvPr id="0" name=""/>
        <dsp:cNvSpPr/>
      </dsp:nvSpPr>
      <dsp:spPr>
        <a:xfrm>
          <a:off x="0" y="1900"/>
          <a:ext cx="1342710" cy="984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Do</a:t>
          </a:r>
        </a:p>
      </dsp:txBody>
      <dsp:txXfrm>
        <a:off x="0" y="1900"/>
        <a:ext cx="1342710" cy="984538"/>
      </dsp:txXfrm>
    </dsp:sp>
    <dsp:sp modelId="{0E05C640-23DC-804F-80A4-DF4FA06295C2}">
      <dsp:nvSpPr>
        <dsp:cNvPr id="0" name=""/>
        <dsp:cNvSpPr/>
      </dsp:nvSpPr>
      <dsp:spPr>
        <a:xfrm>
          <a:off x="1342710" y="1045511"/>
          <a:ext cx="5370841" cy="9845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Lead by example</a:t>
          </a:r>
        </a:p>
      </dsp:txBody>
      <dsp:txXfrm>
        <a:off x="1342710" y="1045511"/>
        <a:ext cx="5370841" cy="984538"/>
      </dsp:txXfrm>
    </dsp:sp>
    <dsp:sp modelId="{8D6C9B7A-4F09-3F49-9941-9952D4A28BB6}">
      <dsp:nvSpPr>
        <dsp:cNvPr id="0" name=""/>
        <dsp:cNvSpPr/>
      </dsp:nvSpPr>
      <dsp:spPr>
        <a:xfrm>
          <a:off x="0" y="1045511"/>
          <a:ext cx="1342710" cy="984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Show</a:t>
          </a:r>
        </a:p>
      </dsp:txBody>
      <dsp:txXfrm>
        <a:off x="0" y="1045511"/>
        <a:ext cx="1342710" cy="984538"/>
      </dsp:txXfrm>
    </dsp:sp>
    <dsp:sp modelId="{BC10E383-F572-4545-BC50-7BC3EB9AA591}">
      <dsp:nvSpPr>
        <dsp:cNvPr id="0" name=""/>
        <dsp:cNvSpPr/>
      </dsp:nvSpPr>
      <dsp:spPr>
        <a:xfrm>
          <a:off x="1342710" y="2089122"/>
          <a:ext cx="5370841" cy="9845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community for co-creation</a:t>
          </a:r>
        </a:p>
      </dsp:txBody>
      <dsp:txXfrm>
        <a:off x="1342710" y="2089122"/>
        <a:ext cx="5370841" cy="984538"/>
      </dsp:txXfrm>
    </dsp:sp>
    <dsp:sp modelId="{0DDE984E-EFFE-1B4F-8714-F145B94BAFD7}">
      <dsp:nvSpPr>
        <dsp:cNvPr id="0" name=""/>
        <dsp:cNvSpPr/>
      </dsp:nvSpPr>
      <dsp:spPr>
        <a:xfrm>
          <a:off x="0" y="2089122"/>
          <a:ext cx="1342710" cy="984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Join</a:t>
          </a:r>
        </a:p>
      </dsp:txBody>
      <dsp:txXfrm>
        <a:off x="0" y="2089122"/>
        <a:ext cx="1342710" cy="984538"/>
      </dsp:txXfrm>
    </dsp:sp>
    <dsp:sp modelId="{002F9C27-C5D3-564A-B496-3FA7924942B6}">
      <dsp:nvSpPr>
        <dsp:cNvPr id="0" name=""/>
        <dsp:cNvSpPr/>
      </dsp:nvSpPr>
      <dsp:spPr>
        <a:xfrm>
          <a:off x="1342710" y="3132732"/>
          <a:ext cx="5370841" cy="9845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9" tIns="250073" rIns="104209" bIns="25007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a reflection of what you’d like to see in others</a:t>
          </a:r>
        </a:p>
      </dsp:txBody>
      <dsp:txXfrm>
        <a:off x="1342710" y="3132732"/>
        <a:ext cx="5370841" cy="984538"/>
      </dsp:txXfrm>
    </dsp:sp>
    <dsp:sp modelId="{2C97048A-F2BD-C641-8765-C184F4E84D44}">
      <dsp:nvSpPr>
        <dsp:cNvPr id="0" name=""/>
        <dsp:cNvSpPr/>
      </dsp:nvSpPr>
      <dsp:spPr>
        <a:xfrm>
          <a:off x="0" y="3132732"/>
          <a:ext cx="1342710" cy="9845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052" tIns="97251" rIns="71052" bIns="9725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Persist</a:t>
          </a:r>
        </a:p>
      </dsp:txBody>
      <dsp:txXfrm>
        <a:off x="0" y="3132732"/>
        <a:ext cx="1342710" cy="984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2F27A-7DB6-CB4E-85FA-BF67407BAAE4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39B7-56C4-454D-8858-F9F4F21C3F35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Editable content -&gt; MD (+ PPTX)</a:t>
          </a:r>
          <a:endParaRPr lang="en-US" sz="2700" kern="1200" dirty="0"/>
        </a:p>
      </dsp:txBody>
      <dsp:txXfrm>
        <a:off x="394737" y="1117886"/>
        <a:ext cx="2930037" cy="1819255"/>
      </dsp:txXfrm>
    </dsp:sp>
    <dsp:sp modelId="{B0DDB1B8-4500-2547-BDBD-FC1E4C969B2C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60E76-DB1B-D743-8BBF-E5DC36C38441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Final content -&gt; HTML </a:t>
          </a:r>
          <a:r>
            <a:rPr lang="en-GB" sz="2700" kern="1200" dirty="0" err="1"/>
            <a:t>Gitpages</a:t>
          </a:r>
          <a:r>
            <a:rPr lang="en-GB" sz="2700" kern="1200" dirty="0"/>
            <a:t> + PDF</a:t>
          </a:r>
          <a:endParaRPr lang="en-US" sz="2700" kern="1200" dirty="0"/>
        </a:p>
      </dsp:txBody>
      <dsp:txXfrm>
        <a:off x="4114250" y="1117886"/>
        <a:ext cx="2930037" cy="1819255"/>
      </dsp:txXfrm>
    </dsp:sp>
    <dsp:sp modelId="{96BE7DEE-AEAF-A14A-8D6E-2C11ACFCB055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991DA-BB53-0E49-99E7-A2B9B57F76AB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Granular versioning and collaborative environment -&gt; GitHub</a:t>
          </a:r>
          <a:endParaRPr lang="en-US" sz="2700" kern="1200" dirty="0"/>
        </a:p>
      </dsp:txBody>
      <dsp:txXfrm>
        <a:off x="7833762" y="1117886"/>
        <a:ext cx="2930037" cy="1819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173A-CD99-114C-B06B-0453E09FD5AB}">
      <dsp:nvSpPr>
        <dsp:cNvPr id="0" name=""/>
        <dsp:cNvSpPr/>
      </dsp:nvSpPr>
      <dsp:spPr>
        <a:xfrm>
          <a:off x="0" y="31356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13568"/>
        <a:ext cx="10515600" cy="850500"/>
      </dsp:txXfrm>
    </dsp:sp>
    <dsp:sp modelId="{3BC7E479-2F46-754D-B9E9-A5B90E9AE70A}">
      <dsp:nvSpPr>
        <dsp:cNvPr id="0" name=""/>
        <dsp:cNvSpPr/>
      </dsp:nvSpPr>
      <dsp:spPr>
        <a:xfrm>
          <a:off x="525780" y="18368"/>
          <a:ext cx="7360920" cy="5903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Up-to-Date Methodology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47189"/>
        <a:ext cx="7303278" cy="532757"/>
      </dsp:txXfrm>
    </dsp:sp>
    <dsp:sp modelId="{C13767F1-31D5-EE45-B4A0-DC670019352B}">
      <dsp:nvSpPr>
        <dsp:cNvPr id="0" name=""/>
        <dsp:cNvSpPr/>
      </dsp:nvSpPr>
      <dsp:spPr>
        <a:xfrm>
          <a:off x="0" y="15672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01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567269"/>
        <a:ext cx="10515600" cy="850500"/>
      </dsp:txXfrm>
    </dsp:sp>
    <dsp:sp modelId="{49F9F2C0-489A-3D40-9BE5-5FD260308A38}">
      <dsp:nvSpPr>
        <dsp:cNvPr id="0" name=""/>
        <dsp:cNvSpPr/>
      </dsp:nvSpPr>
      <dsp:spPr>
        <a:xfrm>
          <a:off x="525780" y="1272069"/>
          <a:ext cx="7360920" cy="590399"/>
        </a:xfrm>
        <a:prstGeom prst="roundRect">
          <a:avLst/>
        </a:prstGeom>
        <a:solidFill>
          <a:srgbClr val="E601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ToT</a:t>
          </a:r>
          <a:r>
            <a:rPr lang="en-GB" sz="2000" kern="1200" dirty="0">
              <a:solidFill>
                <a:schemeClr val="tx1"/>
              </a:solidFill>
            </a:rPr>
            <a:t> course on Skills4EOSC LMS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1300890"/>
        <a:ext cx="7303278" cy="532757"/>
      </dsp:txXfrm>
    </dsp:sp>
    <dsp:sp modelId="{7AA6639C-5A42-CE46-8E05-DB2A016C3CBC}">
      <dsp:nvSpPr>
        <dsp:cNvPr id="0" name=""/>
        <dsp:cNvSpPr/>
      </dsp:nvSpPr>
      <dsp:spPr>
        <a:xfrm>
          <a:off x="0" y="28209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</a:rPr>
            <a:t>GitHub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820969"/>
        <a:ext cx="10515600" cy="1512000"/>
      </dsp:txXfrm>
    </dsp:sp>
    <dsp:sp modelId="{2F88E871-2C14-5A42-A3BF-3BAD0BABAC1C}">
      <dsp:nvSpPr>
        <dsp:cNvPr id="0" name=""/>
        <dsp:cNvSpPr/>
      </dsp:nvSpPr>
      <dsp:spPr>
        <a:xfrm>
          <a:off x="525780" y="2525769"/>
          <a:ext cx="7360920" cy="5903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</a:t>
          </a:r>
          <a:r>
            <a:rPr lang="en-GB" sz="2000" kern="1200" dirty="0" err="1">
              <a:solidFill>
                <a:schemeClr val="tx1"/>
              </a:solidFill>
            </a:rPr>
            <a:t>Gitpages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2554590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K" dirty="0"/>
              <a:t>30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5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0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687CF-8551-C24C-94B5-E8ADFDF5B4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3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5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7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4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20/09/24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20/09/24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20/09/24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20/09/24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20/09/24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20/09/24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20/09/24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20/09/24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checker.france-bioinformatique.fr/che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shopencloud.eu/ssh-open-marketplace" TargetMode="External"/><Relationship Id="rId5" Type="http://schemas.openxmlformats.org/officeDocument/2006/relationships/hyperlink" Target="https://commons.datacite.org/repositories" TargetMode="External"/><Relationship Id="rId4" Type="http://schemas.openxmlformats.org/officeDocument/2006/relationships/hyperlink" Target="https://fairsharing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hyperlink" Target="mailto:sonja.Filiposka@finki.ukim.m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hyperlink" Target="http://campdesign.online/backwarddesign.html" TargetMode="External"/><Relationship Id="rId4" Type="http://schemas.openxmlformats.org/officeDocument/2006/relationships/hyperlink" Target="http://campdesign.online/documents/backward_design_model_april_2020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asis.geneseo.edu/index.php" TargetMode="External"/><Relationship Id="rId13" Type="http://schemas.openxmlformats.org/officeDocument/2006/relationships/hyperlink" Target="https://forrt.org/" TargetMode="External"/><Relationship Id="rId18" Type="http://schemas.openxmlformats.org/officeDocument/2006/relationships/hyperlink" Target="https://campus.dariah.eu/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merlot.org/merlot/index.htm" TargetMode="External"/><Relationship Id="rId12" Type="http://schemas.openxmlformats.org/officeDocument/2006/relationships/hyperlink" Target="https://oer.galileo.usg.edu/" TargetMode="External"/><Relationship Id="rId17" Type="http://schemas.openxmlformats.org/officeDocument/2006/relationships/hyperlink" Target="https://marketplace.sshopencloud.eu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upskillsproject.eu/deliverables/io3/upskills_learning_materi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rectory.doabooks.org/" TargetMode="External"/><Relationship Id="rId11" Type="http://schemas.openxmlformats.org/officeDocument/2006/relationships/hyperlink" Target="https://www.projectcora.org/" TargetMode="External"/><Relationship Id="rId5" Type="http://schemas.openxmlformats.org/officeDocument/2006/relationships/hyperlink" Target="https://osf.io/" TargetMode="External"/><Relationship Id="rId15" Type="http://schemas.openxmlformats.org/officeDocument/2006/relationships/hyperlink" Target="https://www.clarin.eu/content/learning-hub" TargetMode="External"/><Relationship Id="rId10" Type="http://schemas.openxmlformats.org/officeDocument/2006/relationships/hyperlink" Target="https://oertx.highered.texas.gov/" TargetMode="External"/><Relationship Id="rId4" Type="http://schemas.openxmlformats.org/officeDocument/2006/relationships/hyperlink" Target="https://zenodo.org/" TargetMode="External"/><Relationship Id="rId9" Type="http://schemas.openxmlformats.org/officeDocument/2006/relationships/hyperlink" Target="https://www.oercommons.org/" TargetMode="External"/><Relationship Id="rId14" Type="http://schemas.openxmlformats.org/officeDocument/2006/relationships/hyperlink" Target="https://search.marketplace.eosc-portal.eu/search/training?q=*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Methodology:</a:t>
            </a:r>
            <a:br>
              <a:rPr lang="en-GB" sz="4400" dirty="0">
                <a:solidFill>
                  <a:schemeClr val="bg1"/>
                </a:solidFill>
                <a:latin typeface="Century Gothic"/>
              </a:rPr>
            </a:br>
            <a:r>
              <a:rPr lang="en-GB" sz="4400" dirty="0">
                <a:solidFill>
                  <a:schemeClr val="bg1"/>
                </a:solidFill>
                <a:latin typeface="Century Gothic"/>
              </a:rPr>
              <a:t>How to Develop FAIR Materials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 descr="tools and formats, accessibility, re-iterate and finalise, perform internal QA">
            <a:extLst>
              <a:ext uri="{FF2B5EF4-FFF2-40B4-BE49-F238E27FC236}">
                <a16:creationId xmlns:a16="http://schemas.microsoft.com/office/drawing/2014/main" id="{4246E7E1-F17C-2674-E3F8-32336D2A04BB}"/>
              </a:ext>
            </a:extLst>
          </p:cNvPr>
          <p:cNvGrpSpPr/>
          <p:nvPr/>
        </p:nvGrpSpPr>
        <p:grpSpPr>
          <a:xfrm>
            <a:off x="546610" y="2027878"/>
            <a:ext cx="11098780" cy="3646982"/>
            <a:chOff x="546610" y="1888178"/>
            <a:chExt cx="11098780" cy="3646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B2A079-6595-0FE6-6E1C-25E0F7E65E75}"/>
                </a:ext>
              </a:extLst>
            </p:cNvPr>
            <p:cNvGrpSpPr/>
            <p:nvPr/>
          </p:nvGrpSpPr>
          <p:grpSpPr>
            <a:xfrm>
              <a:off x="546610" y="1888178"/>
              <a:ext cx="11098780" cy="3646982"/>
              <a:chOff x="920408" y="2001369"/>
              <a:chExt cx="10409830" cy="34205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A44B2F9-4E2E-5C95-50C8-BEF55415BA04}"/>
                  </a:ext>
                </a:extLst>
              </p:cNvPr>
              <p:cNvGrpSpPr/>
              <p:nvPr/>
            </p:nvGrpSpPr>
            <p:grpSpPr>
              <a:xfrm>
                <a:off x="920408" y="2845766"/>
                <a:ext cx="10409830" cy="2576202"/>
                <a:chOff x="920408" y="2845766"/>
                <a:chExt cx="10409830" cy="2576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45D24E-6019-079F-E012-1FF8FC64E870}"/>
                    </a:ext>
                  </a:extLst>
                </p:cNvPr>
                <p:cNvGrpSpPr/>
                <p:nvPr/>
              </p:nvGrpSpPr>
              <p:grpSpPr>
                <a:xfrm>
                  <a:off x="920408" y="5200754"/>
                  <a:ext cx="10409830" cy="221214"/>
                  <a:chOff x="-484474" y="3284984"/>
                  <a:chExt cx="10409830" cy="221214"/>
                </a:xfrm>
                <a:solidFill>
                  <a:schemeClr val="accent5"/>
                </a:solidFill>
              </p:grpSpPr>
              <p:sp>
                <p:nvSpPr>
                  <p:cNvPr id="48" name="Right Arrow 42">
                    <a:extLst>
                      <a:ext uri="{FF2B5EF4-FFF2-40B4-BE49-F238E27FC236}">
                        <a16:creationId xmlns:a16="http://schemas.microsoft.com/office/drawing/2014/main" id="{61082194-8E8F-435F-6E71-072C8C086E1B}"/>
                      </a:ext>
                    </a:extLst>
                  </p:cNvPr>
                  <p:cNvSpPr/>
                  <p:nvPr/>
                </p:nvSpPr>
                <p:spPr>
                  <a:xfrm>
                    <a:off x="-298644" y="3284984"/>
                    <a:ext cx="10224000" cy="216024"/>
                  </a:xfrm>
                  <a:prstGeom prst="rightArrow">
                    <a:avLst>
                      <a:gd name="adj1" fmla="val 45068"/>
                      <a:gd name="adj2" fmla="val 6664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F4958DE-CE17-EC31-C906-58212707350C}"/>
                      </a:ext>
                    </a:extLst>
                  </p:cNvPr>
                  <p:cNvSpPr/>
                  <p:nvPr/>
                </p:nvSpPr>
                <p:spPr>
                  <a:xfrm>
                    <a:off x="-484474" y="3284984"/>
                    <a:ext cx="216024" cy="2160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2462265-2C4C-9898-2FB9-81E15EB62E2F}"/>
                      </a:ext>
                    </a:extLst>
                  </p:cNvPr>
                  <p:cNvSpPr/>
                  <p:nvPr/>
                </p:nvSpPr>
                <p:spPr>
                  <a:xfrm>
                    <a:off x="774376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9FD96D7-29BB-523A-EEDD-AA2AF73A720A}"/>
                      </a:ext>
                    </a:extLst>
                  </p:cNvPr>
                  <p:cNvSpPr/>
                  <p:nvPr/>
                </p:nvSpPr>
                <p:spPr>
                  <a:xfrm>
                    <a:off x="3333327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95B8195-64AE-A4F1-0BDF-8A366822053D}"/>
                      </a:ext>
                    </a:extLst>
                  </p:cNvPr>
                  <p:cNvSpPr/>
                  <p:nvPr/>
                </p:nvSpPr>
                <p:spPr>
                  <a:xfrm>
                    <a:off x="5892278" y="3290174"/>
                    <a:ext cx="216024" cy="2160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585B8C81-5372-09BA-8CFD-9209BA06E9BF}"/>
                      </a:ext>
                    </a:extLst>
                  </p:cNvPr>
                  <p:cNvSpPr/>
                  <p:nvPr/>
                </p:nvSpPr>
                <p:spPr>
                  <a:xfrm>
                    <a:off x="8451229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FE6E7A0-8D09-49FA-8A7F-AB649BEE3B7E}"/>
                    </a:ext>
                  </a:extLst>
                </p:cNvPr>
                <p:cNvGrpSpPr/>
                <p:nvPr/>
              </p:nvGrpSpPr>
              <p:grpSpPr>
                <a:xfrm>
                  <a:off x="1352965" y="2845766"/>
                  <a:ext cx="9541603" cy="2282230"/>
                  <a:chOff x="1352965" y="2845766"/>
                  <a:chExt cx="9541603" cy="228223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E1721D5A-63AB-9C98-CC75-DF7DEE26C214}"/>
                      </a:ext>
                    </a:extLst>
                  </p:cNvPr>
                  <p:cNvGrpSpPr/>
                  <p:nvPr/>
                </p:nvGrpSpPr>
                <p:grpSpPr>
                  <a:xfrm>
                    <a:off x="391956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E514BF5-F4E1-6FED-7462-390D9A19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5" name="Rectangle 35">
                      <a:extLst>
                        <a:ext uri="{FF2B5EF4-FFF2-40B4-BE49-F238E27FC236}">
                          <a16:creationId xmlns:a16="http://schemas.microsoft.com/office/drawing/2014/main" id="{75CEC608-DDBE-3893-DB48-66EE1E77F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7B7BFD6-7016-3E31-2BB3-86C8C20C7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Accessibility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D43332F-355E-84C3-7EF7-8E1AF5881041}"/>
                      </a:ext>
                    </a:extLst>
                  </p:cNvPr>
                  <p:cNvGrpSpPr/>
                  <p:nvPr/>
                </p:nvGrpSpPr>
                <p:grpSpPr>
                  <a:xfrm>
                    <a:off x="135296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9002903-DF26-418E-09F4-B26F71AFD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1" name="Rectangle 35">
                      <a:extLst>
                        <a:ext uri="{FF2B5EF4-FFF2-40B4-BE49-F238E27FC236}">
                          <a16:creationId xmlns:a16="http://schemas.microsoft.com/office/drawing/2014/main" id="{1375926C-EA65-6986-2881-AE753671E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A3C3101-3AD4-3D2E-B000-7161B4D87F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56997"/>
                      <a:ext cx="1720804" cy="3175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Tools &amp; Formats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6CB9003-035C-1C96-BECC-35220DB31CC1}"/>
                      </a:ext>
                    </a:extLst>
                  </p:cNvPr>
                  <p:cNvGrpSpPr/>
                  <p:nvPr/>
                </p:nvGrpSpPr>
                <p:grpSpPr>
                  <a:xfrm>
                    <a:off x="902595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D1099A29-F732-5B9A-7663-043347D75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7" name="Rectangle 35">
                      <a:extLst>
                        <a:ext uri="{FF2B5EF4-FFF2-40B4-BE49-F238E27FC236}">
                          <a16:creationId xmlns:a16="http://schemas.microsoft.com/office/drawing/2014/main" id="{DAB1C811-C9BC-9D89-9060-7CA62CBB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DE7D472-8AFB-AEE4-56CB-214782777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Internal QA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A4375C0-DEB4-5B93-8387-146D4298D1B5}"/>
                      </a:ext>
                    </a:extLst>
                  </p:cNvPr>
                  <p:cNvGrpSpPr/>
                  <p:nvPr/>
                </p:nvGrpSpPr>
                <p:grpSpPr>
                  <a:xfrm>
                    <a:off x="645935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F5314D30-198D-FA00-1E34-029E6D00A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3" name="Rectangle 35">
                      <a:extLst>
                        <a:ext uri="{FF2B5EF4-FFF2-40B4-BE49-F238E27FC236}">
                          <a16:creationId xmlns:a16="http://schemas.microsoft.com/office/drawing/2014/main" id="{9BAC6800-8993-8AD9-C39C-6E85395EC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4DCD218-9AB1-9CA0-8086-CCC7C53B0D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870396"/>
                      <a:ext cx="1720804" cy="490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Re-iterate &amp;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Finalise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oogle Shape;10926;p84">
                <a:extLst>
                  <a:ext uri="{FF2B5EF4-FFF2-40B4-BE49-F238E27FC236}">
                    <a16:creationId xmlns:a16="http://schemas.microsoft.com/office/drawing/2014/main" id="{9E59A630-538E-1B8D-8728-F496E838EC05}"/>
                  </a:ext>
                </a:extLst>
              </p:cNvPr>
              <p:cNvGrpSpPr/>
              <p:nvPr/>
            </p:nvGrpSpPr>
            <p:grpSpPr>
              <a:xfrm>
                <a:off x="9787056" y="2002579"/>
                <a:ext cx="415636" cy="502920"/>
                <a:chOff x="-39783425" y="2337925"/>
                <a:chExt cx="275700" cy="318350"/>
              </a:xfrm>
              <a:solidFill>
                <a:schemeClr val="accent4"/>
              </a:solidFill>
            </p:grpSpPr>
            <p:sp>
              <p:nvSpPr>
                <p:cNvPr id="14" name="Google Shape;10927;p84">
                  <a:extLst>
                    <a:ext uri="{FF2B5EF4-FFF2-40B4-BE49-F238E27FC236}">
                      <a16:creationId xmlns:a16="http://schemas.microsoft.com/office/drawing/2014/main" id="{0D7C95DF-A8E2-2E6A-0439-A99D1ABC6AFF}"/>
                    </a:ext>
                  </a:extLst>
                </p:cNvPr>
                <p:cNvSpPr/>
                <p:nvPr/>
              </p:nvSpPr>
              <p:spPr>
                <a:xfrm>
                  <a:off x="-39739325" y="2468600"/>
                  <a:ext cx="1945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3" h="5940" extrusionOk="0">
                      <a:moveTo>
                        <a:pt x="6349" y="772"/>
                      </a:moveTo>
                      <a:cubicBezTo>
                        <a:pt x="6459" y="772"/>
                        <a:pt x="6570" y="812"/>
                        <a:pt x="6648" y="891"/>
                      </a:cubicBezTo>
                      <a:cubicBezTo>
                        <a:pt x="6711" y="954"/>
                        <a:pt x="6743" y="1017"/>
                        <a:pt x="6806" y="1080"/>
                      </a:cubicBezTo>
                      <a:cubicBezTo>
                        <a:pt x="6837" y="1300"/>
                        <a:pt x="6837" y="1458"/>
                        <a:pt x="6711" y="1552"/>
                      </a:cubicBezTo>
                      <a:lnTo>
                        <a:pt x="3340" y="4955"/>
                      </a:lnTo>
                      <a:cubicBezTo>
                        <a:pt x="3261" y="5033"/>
                        <a:pt x="3151" y="5073"/>
                        <a:pt x="3041" y="5073"/>
                      </a:cubicBezTo>
                      <a:cubicBezTo>
                        <a:pt x="2931" y="5073"/>
                        <a:pt x="2820" y="5033"/>
                        <a:pt x="2742" y="4955"/>
                      </a:cubicBezTo>
                      <a:lnTo>
                        <a:pt x="1040" y="3253"/>
                      </a:lnTo>
                      <a:cubicBezTo>
                        <a:pt x="883" y="3096"/>
                        <a:pt x="883" y="2812"/>
                        <a:pt x="1040" y="2655"/>
                      </a:cubicBezTo>
                      <a:lnTo>
                        <a:pt x="1135" y="2592"/>
                      </a:lnTo>
                      <a:cubicBezTo>
                        <a:pt x="1214" y="2513"/>
                        <a:pt x="1316" y="2474"/>
                        <a:pt x="1418" y="2474"/>
                      </a:cubicBezTo>
                      <a:cubicBezTo>
                        <a:pt x="1521" y="2474"/>
                        <a:pt x="1623" y="2513"/>
                        <a:pt x="1702" y="2592"/>
                      </a:cubicBezTo>
                      <a:lnTo>
                        <a:pt x="2742" y="3600"/>
                      </a:lnTo>
                      <a:cubicBezTo>
                        <a:pt x="2820" y="3679"/>
                        <a:pt x="2931" y="3718"/>
                        <a:pt x="3041" y="3718"/>
                      </a:cubicBezTo>
                      <a:cubicBezTo>
                        <a:pt x="3151" y="3718"/>
                        <a:pt x="3261" y="3679"/>
                        <a:pt x="3340" y="3600"/>
                      </a:cubicBezTo>
                      <a:lnTo>
                        <a:pt x="6050" y="891"/>
                      </a:lnTo>
                      <a:cubicBezTo>
                        <a:pt x="6128" y="812"/>
                        <a:pt x="6239" y="772"/>
                        <a:pt x="6349" y="772"/>
                      </a:cubicBezTo>
                      <a:close/>
                      <a:moveTo>
                        <a:pt x="6369" y="1"/>
                      </a:moveTo>
                      <a:cubicBezTo>
                        <a:pt x="6050" y="1"/>
                        <a:pt x="5719" y="119"/>
                        <a:pt x="5451" y="355"/>
                      </a:cubicBezTo>
                      <a:lnTo>
                        <a:pt x="3025" y="2781"/>
                      </a:lnTo>
                      <a:lnTo>
                        <a:pt x="2269" y="2025"/>
                      </a:lnTo>
                      <a:cubicBezTo>
                        <a:pt x="2040" y="1796"/>
                        <a:pt x="1742" y="1663"/>
                        <a:pt x="1421" y="1663"/>
                      </a:cubicBezTo>
                      <a:cubicBezTo>
                        <a:pt x="1256" y="1663"/>
                        <a:pt x="1085" y="1698"/>
                        <a:pt x="914" y="1773"/>
                      </a:cubicBezTo>
                      <a:cubicBezTo>
                        <a:pt x="694" y="1867"/>
                        <a:pt x="536" y="1993"/>
                        <a:pt x="473" y="2119"/>
                      </a:cubicBezTo>
                      <a:cubicBezTo>
                        <a:pt x="1" y="2592"/>
                        <a:pt x="1" y="3379"/>
                        <a:pt x="473" y="3883"/>
                      </a:cubicBezTo>
                      <a:lnTo>
                        <a:pt x="2143" y="5585"/>
                      </a:lnTo>
                      <a:cubicBezTo>
                        <a:pt x="2379" y="5821"/>
                        <a:pt x="2694" y="5939"/>
                        <a:pt x="3017" y="5939"/>
                      </a:cubicBezTo>
                      <a:cubicBezTo>
                        <a:pt x="3340" y="5939"/>
                        <a:pt x="3671" y="5821"/>
                        <a:pt x="3939" y="5585"/>
                      </a:cubicBezTo>
                      <a:lnTo>
                        <a:pt x="7310" y="2182"/>
                      </a:lnTo>
                      <a:cubicBezTo>
                        <a:pt x="7656" y="1836"/>
                        <a:pt x="7782" y="1300"/>
                        <a:pt x="7593" y="859"/>
                      </a:cubicBezTo>
                      <a:cubicBezTo>
                        <a:pt x="7467" y="575"/>
                        <a:pt x="7310" y="418"/>
                        <a:pt x="7215" y="355"/>
                      </a:cubicBezTo>
                      <a:cubicBezTo>
                        <a:pt x="6995" y="119"/>
                        <a:pt x="6688" y="1"/>
                        <a:pt x="6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5" name="Google Shape;10928;p84">
                  <a:extLst>
                    <a:ext uri="{FF2B5EF4-FFF2-40B4-BE49-F238E27FC236}">
                      <a16:creationId xmlns:a16="http://schemas.microsoft.com/office/drawing/2014/main" id="{E51771C6-A309-D8AC-289B-4BA9E328DB9B}"/>
                    </a:ext>
                  </a:extLst>
                </p:cNvPr>
                <p:cNvSpPr/>
                <p:nvPr/>
              </p:nvSpPr>
              <p:spPr>
                <a:xfrm>
                  <a:off x="-39783425" y="2337925"/>
                  <a:ext cx="275700" cy="3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" h="12734" extrusionOk="0">
                      <a:moveTo>
                        <a:pt x="5608" y="793"/>
                      </a:moveTo>
                      <a:cubicBezTo>
                        <a:pt x="5829" y="793"/>
                        <a:pt x="5986" y="1014"/>
                        <a:pt x="6049" y="1234"/>
                      </a:cubicBezTo>
                      <a:cubicBezTo>
                        <a:pt x="6049" y="1486"/>
                        <a:pt x="6238" y="1644"/>
                        <a:pt x="6459" y="1644"/>
                      </a:cubicBezTo>
                      <a:lnTo>
                        <a:pt x="8129" y="1644"/>
                      </a:lnTo>
                      <a:cubicBezTo>
                        <a:pt x="8349" y="1644"/>
                        <a:pt x="8507" y="1833"/>
                        <a:pt x="8570" y="2053"/>
                      </a:cubicBezTo>
                      <a:lnTo>
                        <a:pt x="8570" y="2494"/>
                      </a:lnTo>
                      <a:lnTo>
                        <a:pt x="2773" y="2494"/>
                      </a:lnTo>
                      <a:lnTo>
                        <a:pt x="2773" y="2116"/>
                      </a:lnTo>
                      <a:lnTo>
                        <a:pt x="2741" y="2116"/>
                      </a:lnTo>
                      <a:cubicBezTo>
                        <a:pt x="2741" y="1864"/>
                        <a:pt x="2930" y="1707"/>
                        <a:pt x="3119" y="1675"/>
                      </a:cubicBezTo>
                      <a:lnTo>
                        <a:pt x="4789" y="1675"/>
                      </a:lnTo>
                      <a:cubicBezTo>
                        <a:pt x="5010" y="1675"/>
                        <a:pt x="5167" y="1486"/>
                        <a:pt x="5167" y="1234"/>
                      </a:cubicBezTo>
                      <a:cubicBezTo>
                        <a:pt x="5167" y="1014"/>
                        <a:pt x="5356" y="856"/>
                        <a:pt x="5608" y="793"/>
                      </a:cubicBezTo>
                      <a:close/>
                      <a:moveTo>
                        <a:pt x="10177" y="2494"/>
                      </a:moveTo>
                      <a:lnTo>
                        <a:pt x="10177" y="11883"/>
                      </a:lnTo>
                      <a:lnTo>
                        <a:pt x="788" y="11883"/>
                      </a:lnTo>
                      <a:lnTo>
                        <a:pt x="788" y="2494"/>
                      </a:lnTo>
                      <a:lnTo>
                        <a:pt x="1891" y="2494"/>
                      </a:lnTo>
                      <a:lnTo>
                        <a:pt x="1891" y="2904"/>
                      </a:lnTo>
                      <a:cubicBezTo>
                        <a:pt x="1891" y="3125"/>
                        <a:pt x="2111" y="3314"/>
                        <a:pt x="2332" y="3314"/>
                      </a:cubicBezTo>
                      <a:lnTo>
                        <a:pt x="8948" y="3314"/>
                      </a:lnTo>
                      <a:cubicBezTo>
                        <a:pt x="9200" y="3314"/>
                        <a:pt x="9357" y="3125"/>
                        <a:pt x="9357" y="2904"/>
                      </a:cubicBezTo>
                      <a:lnTo>
                        <a:pt x="9357" y="2494"/>
                      </a:lnTo>
                      <a:close/>
                      <a:moveTo>
                        <a:pt x="5615" y="1"/>
                      </a:moveTo>
                      <a:cubicBezTo>
                        <a:pt x="5456" y="1"/>
                        <a:pt x="5293" y="33"/>
                        <a:pt x="5136" y="100"/>
                      </a:cubicBezTo>
                      <a:cubicBezTo>
                        <a:pt x="4821" y="226"/>
                        <a:pt x="4537" y="478"/>
                        <a:pt x="4474" y="856"/>
                      </a:cubicBezTo>
                      <a:lnTo>
                        <a:pt x="3151" y="856"/>
                      </a:lnTo>
                      <a:cubicBezTo>
                        <a:pt x="2647" y="856"/>
                        <a:pt x="2174" y="1203"/>
                        <a:pt x="1985" y="1675"/>
                      </a:cubicBezTo>
                      <a:lnTo>
                        <a:pt x="410" y="1675"/>
                      </a:lnTo>
                      <a:cubicBezTo>
                        <a:pt x="158" y="1675"/>
                        <a:pt x="0" y="1864"/>
                        <a:pt x="0" y="2116"/>
                      </a:cubicBezTo>
                      <a:lnTo>
                        <a:pt x="0" y="12292"/>
                      </a:lnTo>
                      <a:cubicBezTo>
                        <a:pt x="0" y="12544"/>
                        <a:pt x="221" y="12734"/>
                        <a:pt x="410" y="12734"/>
                      </a:cubicBezTo>
                      <a:lnTo>
                        <a:pt x="10618" y="12734"/>
                      </a:lnTo>
                      <a:cubicBezTo>
                        <a:pt x="10838" y="12734"/>
                        <a:pt x="11027" y="12544"/>
                        <a:pt x="11027" y="12292"/>
                      </a:cubicBezTo>
                      <a:lnTo>
                        <a:pt x="11027" y="2116"/>
                      </a:lnTo>
                      <a:cubicBezTo>
                        <a:pt x="10996" y="1864"/>
                        <a:pt x="10807" y="1675"/>
                        <a:pt x="10555" y="1675"/>
                      </a:cubicBezTo>
                      <a:lnTo>
                        <a:pt x="9263" y="1675"/>
                      </a:lnTo>
                      <a:cubicBezTo>
                        <a:pt x="9105" y="1203"/>
                        <a:pt x="8633" y="856"/>
                        <a:pt x="8097" y="856"/>
                      </a:cubicBezTo>
                      <a:lnTo>
                        <a:pt x="6774" y="856"/>
                      </a:lnTo>
                      <a:cubicBezTo>
                        <a:pt x="6606" y="328"/>
                        <a:pt x="6127" y="1"/>
                        <a:pt x="56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oogle Shape;11173;p85">
                <a:extLst>
                  <a:ext uri="{FF2B5EF4-FFF2-40B4-BE49-F238E27FC236}">
                    <a16:creationId xmlns:a16="http://schemas.microsoft.com/office/drawing/2014/main" id="{22A2C9DA-C876-296F-0867-3A8F18A605E2}"/>
                  </a:ext>
                </a:extLst>
              </p:cNvPr>
              <p:cNvGrpSpPr/>
              <p:nvPr/>
            </p:nvGrpSpPr>
            <p:grpSpPr>
              <a:xfrm>
                <a:off x="2043089" y="2001369"/>
                <a:ext cx="457200" cy="505019"/>
                <a:chOff x="-60988625" y="2310475"/>
                <a:chExt cx="316650" cy="311150"/>
              </a:xfrm>
              <a:solidFill>
                <a:schemeClr val="accent2"/>
              </a:solidFill>
            </p:grpSpPr>
            <p:sp>
              <p:nvSpPr>
                <p:cNvPr id="8" name="Google Shape;11174;p85">
                  <a:extLst>
                    <a:ext uri="{FF2B5EF4-FFF2-40B4-BE49-F238E27FC236}">
                      <a16:creationId xmlns:a16="http://schemas.microsoft.com/office/drawing/2014/main" id="{FD051080-88CB-88DF-AC6C-F737C5F94D0E}"/>
                    </a:ext>
                  </a:extLst>
                </p:cNvPr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9" name="Google Shape;11175;p85">
                  <a:extLst>
                    <a:ext uri="{FF2B5EF4-FFF2-40B4-BE49-F238E27FC236}">
                      <a16:creationId xmlns:a16="http://schemas.microsoft.com/office/drawing/2014/main" id="{D0D1C21A-4F65-0084-8376-C21A45F84D7E}"/>
                    </a:ext>
                  </a:extLst>
                </p:cNvPr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0" name="Google Shape;11176;p85">
                  <a:extLst>
                    <a:ext uri="{FF2B5EF4-FFF2-40B4-BE49-F238E27FC236}">
                      <a16:creationId xmlns:a16="http://schemas.microsoft.com/office/drawing/2014/main" id="{C5A567FA-E5BE-EAF1-5E30-EA286EBFEDC2}"/>
                    </a:ext>
                  </a:extLst>
                </p:cNvPr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1" name="Google Shape;11177;p85">
                  <a:extLst>
                    <a:ext uri="{FF2B5EF4-FFF2-40B4-BE49-F238E27FC236}">
                      <a16:creationId xmlns:a16="http://schemas.microsoft.com/office/drawing/2014/main" id="{78BE2627-22A1-DFB6-FF8E-C8A7620D08D8}"/>
                    </a:ext>
                  </a:extLst>
                </p:cNvPr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2" name="Google Shape;11178;p85">
                  <a:extLst>
                    <a:ext uri="{FF2B5EF4-FFF2-40B4-BE49-F238E27FC236}">
                      <a16:creationId xmlns:a16="http://schemas.microsoft.com/office/drawing/2014/main" id="{7F90B319-D057-86B2-B06C-9FF72872CEB5}"/>
                    </a:ext>
                  </a:extLst>
                </p:cNvPr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3" name="Google Shape;11179;p85">
                  <a:extLst>
                    <a:ext uri="{FF2B5EF4-FFF2-40B4-BE49-F238E27FC236}">
                      <a16:creationId xmlns:a16="http://schemas.microsoft.com/office/drawing/2014/main" id="{1F148423-9E16-57BB-4E68-FF2AD7F02F91}"/>
                    </a:ext>
                  </a:extLst>
                </p:cNvPr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FC8E62-8B55-936D-694A-199DB461979E}"/>
                </a:ext>
              </a:extLst>
            </p:cNvPr>
            <p:cNvSpPr txBox="1"/>
            <p:nvPr/>
          </p:nvSpPr>
          <p:spPr>
            <a:xfrm>
              <a:off x="987077" y="3361308"/>
              <a:ext cx="20412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Editable vs Final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Open file formats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Web &amp; Multimedia friendly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Granular versioning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Collaborative environment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708DA-9B01-DB8F-BDEF-13A97F61B56C}"/>
                </a:ext>
              </a:extLst>
            </p:cNvPr>
            <p:cNvSpPr txBox="1"/>
            <p:nvPr/>
          </p:nvSpPr>
          <p:spPr>
            <a:xfrm>
              <a:off x="9306313" y="3726984"/>
              <a:ext cx="17568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Self-assessment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Quantitative: required elements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Qualitative: per LU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45912B-B1D3-778A-DF48-5E04CABAEBFD}"/>
                </a:ext>
              </a:extLst>
            </p:cNvPr>
            <p:cNvSpPr txBox="1"/>
            <p:nvPr/>
          </p:nvSpPr>
          <p:spPr>
            <a:xfrm>
              <a:off x="6572422" y="3505324"/>
              <a:ext cx="175686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Back and forth iterations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Metadata = human + machine – readable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License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AEF696-E57C-21E2-505D-ADCF1BE086EB}"/>
                </a:ext>
              </a:extLst>
            </p:cNvPr>
            <p:cNvSpPr txBox="1"/>
            <p:nvPr/>
          </p:nvSpPr>
          <p:spPr>
            <a:xfrm>
              <a:off x="3744261" y="3529131"/>
              <a:ext cx="199205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Cover the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widest range of learner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variability</a:t>
              </a:r>
            </a:p>
            <a:p>
              <a:pPr marL="0" marR="0"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w+w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/o assistive technology</a:t>
              </a:r>
            </a:p>
            <a:p>
              <a:pPr marL="0" marR="0"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W3C WCAG 2.1(2.2)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PDF/UA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D09752A-BC46-5E44-BFFB-4F37D5E7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97" y="1831343"/>
            <a:ext cx="1073605" cy="900000"/>
          </a:xfrm>
          <a:prstGeom prst="rect">
            <a:avLst/>
          </a:prstGeom>
        </p:spPr>
      </p:pic>
      <p:grpSp>
        <p:nvGrpSpPr>
          <p:cNvPr id="60" name="Google Shape;9196;p73">
            <a:extLst>
              <a:ext uri="{FF2B5EF4-FFF2-40B4-BE49-F238E27FC236}">
                <a16:creationId xmlns:a16="http://schemas.microsoft.com/office/drawing/2014/main" id="{08E05FE5-7A00-FF46-A322-CA7549FD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3985" y="2050985"/>
            <a:ext cx="533134" cy="531735"/>
            <a:chOff x="6131900" y="2301825"/>
            <a:chExt cx="295375" cy="294600"/>
          </a:xfrm>
          <a:solidFill>
            <a:schemeClr val="accent3"/>
          </a:solidFill>
        </p:grpSpPr>
        <p:sp>
          <p:nvSpPr>
            <p:cNvPr id="61" name="Google Shape;9197;p73">
              <a:extLst>
                <a:ext uri="{FF2B5EF4-FFF2-40B4-BE49-F238E27FC236}">
                  <a16:creationId xmlns:a16="http://schemas.microsoft.com/office/drawing/2014/main" id="{154B3C63-5398-0D40-BAB8-EB9C1EC7188A}"/>
                </a:ext>
              </a:extLst>
            </p:cNvPr>
            <p:cNvSpPr/>
            <p:nvPr/>
          </p:nvSpPr>
          <p:spPr>
            <a:xfrm>
              <a:off x="6131900" y="2301825"/>
              <a:ext cx="295375" cy="294600"/>
            </a:xfrm>
            <a:custGeom>
              <a:avLst/>
              <a:gdLst/>
              <a:ahLst/>
              <a:cxnLst/>
              <a:rect l="l" t="t" r="r" b="b"/>
              <a:pathLst>
                <a:path w="11815" h="11784" extrusionOk="0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9198;p73">
              <a:extLst>
                <a:ext uri="{FF2B5EF4-FFF2-40B4-BE49-F238E27FC236}">
                  <a16:creationId xmlns:a16="http://schemas.microsoft.com/office/drawing/2014/main" id="{876FB4C1-82C7-5A47-9819-BE75A94E362B}"/>
                </a:ext>
              </a:extLst>
            </p:cNvPr>
            <p:cNvSpPr/>
            <p:nvPr/>
          </p:nvSpPr>
          <p:spPr>
            <a:xfrm>
              <a:off x="6218550" y="2456200"/>
              <a:ext cx="122100" cy="51225"/>
            </a:xfrm>
            <a:custGeom>
              <a:avLst/>
              <a:gdLst/>
              <a:ahLst/>
              <a:cxnLst/>
              <a:rect l="l" t="t" r="r" b="b"/>
              <a:pathLst>
                <a:path w="4884" h="2049" extrusionOk="0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9199;p73">
              <a:extLst>
                <a:ext uri="{FF2B5EF4-FFF2-40B4-BE49-F238E27FC236}">
                  <a16:creationId xmlns:a16="http://schemas.microsoft.com/office/drawing/2014/main" id="{E3F7688D-39E5-CB48-933E-C1AAD7DE2596}"/>
                </a:ext>
              </a:extLst>
            </p:cNvPr>
            <p:cNvSpPr/>
            <p:nvPr/>
          </p:nvSpPr>
          <p:spPr>
            <a:xfrm>
              <a:off x="6340625" y="23530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9200;p73">
              <a:extLst>
                <a:ext uri="{FF2B5EF4-FFF2-40B4-BE49-F238E27FC236}">
                  <a16:creationId xmlns:a16="http://schemas.microsoft.com/office/drawing/2014/main" id="{F39FD4EA-9710-8941-8A51-5590ECF47256}"/>
                </a:ext>
              </a:extLst>
            </p:cNvPr>
            <p:cNvSpPr/>
            <p:nvPr/>
          </p:nvSpPr>
          <p:spPr>
            <a:xfrm>
              <a:off x="6183100" y="2369550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13C50F37-2037-234A-AF3D-B8BD207B10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4 - Produce</a:t>
            </a:r>
          </a:p>
        </p:txBody>
      </p:sp>
    </p:spTree>
    <p:extLst>
      <p:ext uri="{BB962C8B-B14F-4D97-AF65-F5344CB8AC3E}">
        <p14:creationId xmlns:p14="http://schemas.microsoft.com/office/powerpoint/2010/main" val="98786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F77AE7-1F22-AC4A-A725-1CA6AA25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 dirty="0"/>
              <a:t>File Formats &amp; Tools Recommendations</a:t>
            </a:r>
          </a:p>
        </p:txBody>
      </p:sp>
      <p:graphicFrame>
        <p:nvGraphicFramePr>
          <p:cNvPr id="6" name="Content Placeholder 3" descr="Editable content -&gt; MD + PPTX&#13;&#10;Final content -&gt; HTML GitBook-like + PDF&#13;&#10;Granular versioning and collaborative environment -&gt; GitHub&#13;&#10;">
            <a:extLst>
              <a:ext uri="{FF2B5EF4-FFF2-40B4-BE49-F238E27FC236}">
                <a16:creationId xmlns:a16="http://schemas.microsoft.com/office/drawing/2014/main" id="{BA789D59-234C-C517-8C73-0F886294B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6661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77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 descr="final preparations, to Zenodo and to LMS">
            <a:extLst>
              <a:ext uri="{FF2B5EF4-FFF2-40B4-BE49-F238E27FC236}">
                <a16:creationId xmlns:a16="http://schemas.microsoft.com/office/drawing/2014/main" id="{4FC9C037-58DD-DB4B-A255-EA6C65F85A8E}"/>
              </a:ext>
            </a:extLst>
          </p:cNvPr>
          <p:cNvGrpSpPr/>
          <p:nvPr/>
        </p:nvGrpSpPr>
        <p:grpSpPr>
          <a:xfrm>
            <a:off x="696427" y="1340768"/>
            <a:ext cx="9936077" cy="4521988"/>
            <a:chOff x="696427" y="1340768"/>
            <a:chExt cx="9936077" cy="4521988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849F4894-3AF9-DC7D-0FE3-E671EAF494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004117" y="1329221"/>
              <a:ext cx="688667" cy="330404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E057A754-E6BA-2533-CBEF-BE753AA71F2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57435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DFEC9DF2-F14E-19E1-4567-4773A48490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69803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2DA743E-9D7D-9C63-233A-101762E0514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35434" y="3183548"/>
              <a:ext cx="432174" cy="3725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2CC002D-0265-3A87-11CC-C9D6AC5B9C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19810" y="3183548"/>
              <a:ext cx="432174" cy="3725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BB2C7BE-2970-6E9C-6C9B-11432EB118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60170" y="3183548"/>
              <a:ext cx="432174" cy="3725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E58963-97F2-E474-B341-2A0811D068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9240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Accompanying Files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7174FA-FF62-D3DF-3F46-19F861458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92438" y="3837684"/>
              <a:ext cx="2911674" cy="4760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(FAIR) repositories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B3365A-511A-9607-AE87-E610CAC47B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5984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For Learners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11A3D4-68F0-66E2-48B5-AF22007416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408" y="2780928"/>
              <a:ext cx="318189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Final preparations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B6CDFD-E805-219F-709F-690749CB51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96149" y="2819300"/>
              <a:ext cx="321080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Repository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90FC3-C65C-75FB-D309-FABB5D6AA8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95769" y="2819300"/>
              <a:ext cx="32367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LMS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FF784F-A503-499E-75C8-5AE1BC3F7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3723" y="1340768"/>
              <a:ext cx="1111917" cy="1111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13383D-6753-B848-6EE9-AAE7F178E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888" y="1340768"/>
              <a:ext cx="1111917" cy="1111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2FB4CB-956D-CC8E-2B99-1BEA369CF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256" y="1340768"/>
              <a:ext cx="1111917" cy="1111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grpSp>
          <p:nvGrpSpPr>
            <p:cNvPr id="4" name="Google Shape;12532;p89">
              <a:extLst>
                <a:ext uri="{FF2B5EF4-FFF2-40B4-BE49-F238E27FC236}">
                  <a16:creationId xmlns:a16="http://schemas.microsoft.com/office/drawing/2014/main" id="{EC0A46F6-48D6-695D-15C4-311BEE9CC0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99419" y="1644033"/>
              <a:ext cx="530411" cy="527561"/>
              <a:chOff x="-9224499" y="2054675"/>
              <a:chExt cx="293025" cy="291450"/>
            </a:xfrm>
            <a:solidFill>
              <a:schemeClr val="bg1"/>
            </a:solidFill>
          </p:grpSpPr>
          <p:sp>
            <p:nvSpPr>
              <p:cNvPr id="25" name="Google Shape;12533;p89">
                <a:extLst>
                  <a:ext uri="{FF2B5EF4-FFF2-40B4-BE49-F238E27FC236}">
                    <a16:creationId xmlns:a16="http://schemas.microsoft.com/office/drawing/2014/main" id="{FCFAC275-0CA6-CB35-6C82-E80D27C70F5E}"/>
                  </a:ext>
                </a:extLst>
              </p:cNvPr>
              <p:cNvSpPr/>
              <p:nvPr/>
            </p:nvSpPr>
            <p:spPr>
              <a:xfrm>
                <a:off x="-9224499" y="2054675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6" name="Google Shape;12534;p89">
                <a:extLst>
                  <a:ext uri="{FF2B5EF4-FFF2-40B4-BE49-F238E27FC236}">
                    <a16:creationId xmlns:a16="http://schemas.microsoft.com/office/drawing/2014/main" id="{5D88291F-7E83-D075-510D-F16A5D8003CD}"/>
                  </a:ext>
                </a:extLst>
              </p:cNvPr>
              <p:cNvSpPr/>
              <p:nvPr/>
            </p:nvSpPr>
            <p:spPr>
              <a:xfrm>
                <a:off x="-9085908" y="2089327"/>
                <a:ext cx="1024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97" extrusionOk="0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7" name="Google Shape;12423;p89">
              <a:extLst>
                <a:ext uri="{FF2B5EF4-FFF2-40B4-BE49-F238E27FC236}">
                  <a16:creationId xmlns:a16="http://schemas.microsoft.com/office/drawing/2014/main" id="{68AF2298-714B-597A-B96D-29DD24231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5809" y="1576540"/>
              <a:ext cx="563807" cy="556316"/>
              <a:chOff x="-6713450" y="2397900"/>
              <a:chExt cx="295375" cy="291450"/>
            </a:xfrm>
            <a:solidFill>
              <a:schemeClr val="bg1"/>
            </a:solidFill>
          </p:grpSpPr>
          <p:sp>
            <p:nvSpPr>
              <p:cNvPr id="17" name="Google Shape;12424;p89">
                <a:extLst>
                  <a:ext uri="{FF2B5EF4-FFF2-40B4-BE49-F238E27FC236}">
                    <a16:creationId xmlns:a16="http://schemas.microsoft.com/office/drawing/2014/main" id="{A091328E-5CBE-D592-7706-267F843E727A}"/>
                  </a:ext>
                </a:extLst>
              </p:cNvPr>
              <p:cNvSpPr/>
              <p:nvPr/>
            </p:nvSpPr>
            <p:spPr>
              <a:xfrm>
                <a:off x="-6628400" y="2465650"/>
                <a:ext cx="69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2427" y="693"/>
                    </a:lnTo>
                    <a:cubicBezTo>
                      <a:pt x="2616" y="693"/>
                      <a:pt x="2773" y="536"/>
                      <a:pt x="2773" y="347"/>
                    </a:cubicBezTo>
                    <a:cubicBezTo>
                      <a:pt x="2773" y="158"/>
                      <a:pt x="2616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8" name="Google Shape;12425;p89">
                <a:extLst>
                  <a:ext uri="{FF2B5EF4-FFF2-40B4-BE49-F238E27FC236}">
                    <a16:creationId xmlns:a16="http://schemas.microsoft.com/office/drawing/2014/main" id="{EE6FCA75-9892-4E7E-D362-A758A1AE68B3}"/>
                  </a:ext>
                </a:extLst>
              </p:cNvPr>
              <p:cNvSpPr/>
              <p:nvPr/>
            </p:nvSpPr>
            <p:spPr>
              <a:xfrm>
                <a:off x="-6713450" y="2397900"/>
                <a:ext cx="29537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658" extrusionOk="0">
                    <a:moveTo>
                      <a:pt x="2048" y="1167"/>
                    </a:moveTo>
                    <a:lnTo>
                      <a:pt x="2048" y="2017"/>
                    </a:lnTo>
                    <a:lnTo>
                      <a:pt x="1166" y="2017"/>
                    </a:lnTo>
                    <a:lnTo>
                      <a:pt x="2048" y="1167"/>
                    </a:lnTo>
                    <a:close/>
                    <a:moveTo>
                      <a:pt x="10330" y="2773"/>
                    </a:moveTo>
                    <a:cubicBezTo>
                      <a:pt x="10507" y="2773"/>
                      <a:pt x="10680" y="2836"/>
                      <a:pt x="10806" y="2962"/>
                    </a:cubicBezTo>
                    <a:cubicBezTo>
                      <a:pt x="11058" y="3246"/>
                      <a:pt x="11058" y="3687"/>
                      <a:pt x="10775" y="3908"/>
                    </a:cubicBezTo>
                    <a:lnTo>
                      <a:pt x="10176" y="4506"/>
                    </a:lnTo>
                    <a:lnTo>
                      <a:pt x="9231" y="3561"/>
                    </a:lnTo>
                    <a:lnTo>
                      <a:pt x="9830" y="2962"/>
                    </a:lnTo>
                    <a:cubicBezTo>
                      <a:pt x="9972" y="2836"/>
                      <a:pt x="10153" y="2773"/>
                      <a:pt x="10330" y="2773"/>
                    </a:cubicBezTo>
                    <a:close/>
                    <a:moveTo>
                      <a:pt x="8727" y="4034"/>
                    </a:moveTo>
                    <a:lnTo>
                      <a:pt x="9672" y="4979"/>
                    </a:lnTo>
                    <a:cubicBezTo>
                      <a:pt x="8538" y="6207"/>
                      <a:pt x="7026" y="7688"/>
                      <a:pt x="5892" y="8854"/>
                    </a:cubicBezTo>
                    <a:lnTo>
                      <a:pt x="4915" y="7846"/>
                    </a:lnTo>
                    <a:lnTo>
                      <a:pt x="8727" y="4034"/>
                    </a:lnTo>
                    <a:close/>
                    <a:moveTo>
                      <a:pt x="4600" y="8539"/>
                    </a:moveTo>
                    <a:lnTo>
                      <a:pt x="5230" y="9169"/>
                    </a:lnTo>
                    <a:lnTo>
                      <a:pt x="4285" y="9421"/>
                    </a:lnTo>
                    <a:cubicBezTo>
                      <a:pt x="4348" y="9232"/>
                      <a:pt x="4505" y="8728"/>
                      <a:pt x="4600" y="8539"/>
                    </a:cubicBezTo>
                    <a:close/>
                    <a:moveTo>
                      <a:pt x="7908" y="694"/>
                    </a:moveTo>
                    <a:cubicBezTo>
                      <a:pt x="8097" y="694"/>
                      <a:pt x="8255" y="852"/>
                      <a:pt x="8255" y="1041"/>
                    </a:cubicBezTo>
                    <a:lnTo>
                      <a:pt x="8255" y="3592"/>
                    </a:lnTo>
                    <a:lnTo>
                      <a:pt x="7467" y="4380"/>
                    </a:lnTo>
                    <a:cubicBezTo>
                      <a:pt x="7435" y="4286"/>
                      <a:pt x="7309" y="4160"/>
                      <a:pt x="7152" y="4160"/>
                    </a:cubicBezTo>
                    <a:lnTo>
                      <a:pt x="1733" y="4160"/>
                    </a:lnTo>
                    <a:cubicBezTo>
                      <a:pt x="1512" y="4160"/>
                      <a:pt x="1386" y="4317"/>
                      <a:pt x="1386" y="4506"/>
                    </a:cubicBezTo>
                    <a:cubicBezTo>
                      <a:pt x="1386" y="4695"/>
                      <a:pt x="1512" y="4853"/>
                      <a:pt x="1733" y="4853"/>
                    </a:cubicBezTo>
                    <a:lnTo>
                      <a:pt x="6994" y="4853"/>
                    </a:lnTo>
                    <a:lnTo>
                      <a:pt x="6333" y="5546"/>
                    </a:lnTo>
                    <a:lnTo>
                      <a:pt x="1733" y="5546"/>
                    </a:lnTo>
                    <a:cubicBezTo>
                      <a:pt x="1512" y="5546"/>
                      <a:pt x="1355" y="5703"/>
                      <a:pt x="1355" y="5892"/>
                    </a:cubicBezTo>
                    <a:cubicBezTo>
                      <a:pt x="1355" y="6081"/>
                      <a:pt x="1512" y="6239"/>
                      <a:pt x="1733" y="6239"/>
                    </a:cubicBezTo>
                    <a:lnTo>
                      <a:pt x="5608" y="6239"/>
                    </a:lnTo>
                    <a:lnTo>
                      <a:pt x="4947" y="6901"/>
                    </a:lnTo>
                    <a:lnTo>
                      <a:pt x="1733" y="6901"/>
                    </a:lnTo>
                    <a:cubicBezTo>
                      <a:pt x="1512" y="6901"/>
                      <a:pt x="1355" y="7058"/>
                      <a:pt x="1355" y="7279"/>
                    </a:cubicBezTo>
                    <a:cubicBezTo>
                      <a:pt x="1355" y="7468"/>
                      <a:pt x="1512" y="7625"/>
                      <a:pt x="1733" y="7625"/>
                    </a:cubicBezTo>
                    <a:lnTo>
                      <a:pt x="4285" y="7625"/>
                    </a:lnTo>
                    <a:cubicBezTo>
                      <a:pt x="4190" y="7688"/>
                      <a:pt x="4159" y="7751"/>
                      <a:pt x="4127" y="7814"/>
                    </a:cubicBezTo>
                    <a:lnTo>
                      <a:pt x="3970" y="8287"/>
                    </a:lnTo>
                    <a:lnTo>
                      <a:pt x="1733" y="8287"/>
                    </a:lnTo>
                    <a:cubicBezTo>
                      <a:pt x="1512" y="8287"/>
                      <a:pt x="1355" y="8444"/>
                      <a:pt x="1355" y="8633"/>
                    </a:cubicBezTo>
                    <a:cubicBezTo>
                      <a:pt x="1355" y="8854"/>
                      <a:pt x="1512" y="9011"/>
                      <a:pt x="1733" y="9011"/>
                    </a:cubicBezTo>
                    <a:lnTo>
                      <a:pt x="3718" y="9011"/>
                    </a:lnTo>
                    <a:lnTo>
                      <a:pt x="3466" y="9893"/>
                    </a:lnTo>
                    <a:cubicBezTo>
                      <a:pt x="3385" y="10136"/>
                      <a:pt x="3557" y="10355"/>
                      <a:pt x="3766" y="10355"/>
                    </a:cubicBezTo>
                    <a:cubicBezTo>
                      <a:pt x="3802" y="10355"/>
                      <a:pt x="3839" y="10348"/>
                      <a:pt x="3875" y="10335"/>
                    </a:cubicBezTo>
                    <a:lnTo>
                      <a:pt x="6018" y="9704"/>
                    </a:lnTo>
                    <a:cubicBezTo>
                      <a:pt x="6049" y="9704"/>
                      <a:pt x="6144" y="9673"/>
                      <a:pt x="6175" y="9641"/>
                    </a:cubicBezTo>
                    <a:lnTo>
                      <a:pt x="8286" y="7499"/>
                    </a:lnTo>
                    <a:lnTo>
                      <a:pt x="8286" y="10681"/>
                    </a:lnTo>
                    <a:cubicBezTo>
                      <a:pt x="8255" y="10839"/>
                      <a:pt x="8097" y="10996"/>
                      <a:pt x="7908" y="10996"/>
                    </a:cubicBez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50"/>
                    </a:cubicBezTo>
                    <a:lnTo>
                      <a:pt x="693" y="2742"/>
                    </a:lnTo>
                    <a:lnTo>
                      <a:pt x="2395" y="2742"/>
                    </a:lnTo>
                    <a:cubicBezTo>
                      <a:pt x="2584" y="2742"/>
                      <a:pt x="2741" y="2584"/>
                      <a:pt x="2741" y="2395"/>
                    </a:cubicBezTo>
                    <a:lnTo>
                      <a:pt x="2741" y="694"/>
                    </a:lnTo>
                    <a:close/>
                    <a:moveTo>
                      <a:pt x="2363" y="1"/>
                    </a:moveTo>
                    <a:cubicBezTo>
                      <a:pt x="2237" y="1"/>
                      <a:pt x="2143" y="64"/>
                      <a:pt x="2111" y="127"/>
                    </a:cubicBezTo>
                    <a:lnTo>
                      <a:pt x="158" y="2112"/>
                    </a:lnTo>
                    <a:cubicBezTo>
                      <a:pt x="63" y="2175"/>
                      <a:pt x="0" y="2269"/>
                      <a:pt x="0" y="2364"/>
                    </a:cubicBezTo>
                    <a:lnTo>
                      <a:pt x="0" y="10650"/>
                    </a:lnTo>
                    <a:cubicBezTo>
                      <a:pt x="0" y="11217"/>
                      <a:pt x="473" y="11658"/>
                      <a:pt x="1008" y="11658"/>
                    </a:cubicBezTo>
                    <a:lnTo>
                      <a:pt x="7908" y="11658"/>
                    </a:lnTo>
                    <a:cubicBezTo>
                      <a:pt x="8444" y="11658"/>
                      <a:pt x="8916" y="11217"/>
                      <a:pt x="8916" y="10650"/>
                    </a:cubicBezTo>
                    <a:lnTo>
                      <a:pt x="8916" y="6774"/>
                    </a:lnTo>
                    <a:lnTo>
                      <a:pt x="11279" y="4412"/>
                    </a:lnTo>
                    <a:cubicBezTo>
                      <a:pt x="11815" y="3876"/>
                      <a:pt x="11815" y="3025"/>
                      <a:pt x="11279" y="2490"/>
                    </a:cubicBezTo>
                    <a:cubicBezTo>
                      <a:pt x="11011" y="2222"/>
                      <a:pt x="10657" y="2088"/>
                      <a:pt x="10306" y="2088"/>
                    </a:cubicBezTo>
                    <a:cubicBezTo>
                      <a:pt x="9956" y="2088"/>
                      <a:pt x="9609" y="2222"/>
                      <a:pt x="9357" y="2490"/>
                    </a:cubicBezTo>
                    <a:lnTo>
                      <a:pt x="8916" y="2931"/>
                    </a:lnTo>
                    <a:lnTo>
                      <a:pt x="8916" y="1041"/>
                    </a:ln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8" name="Google Shape;12444;p89">
              <a:extLst>
                <a:ext uri="{FF2B5EF4-FFF2-40B4-BE49-F238E27FC236}">
                  <a16:creationId xmlns:a16="http://schemas.microsoft.com/office/drawing/2014/main" id="{A3876465-7136-D1BD-1045-8B7E8F72E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3537" y="1644713"/>
              <a:ext cx="569578" cy="503376"/>
              <a:chOff x="-3137650" y="2787000"/>
              <a:chExt cx="291450" cy="257575"/>
            </a:xfrm>
            <a:solidFill>
              <a:schemeClr val="bg1"/>
            </a:solidFill>
          </p:grpSpPr>
          <p:sp>
            <p:nvSpPr>
              <p:cNvPr id="9" name="Google Shape;12445;p89">
                <a:extLst>
                  <a:ext uri="{FF2B5EF4-FFF2-40B4-BE49-F238E27FC236}">
                    <a16:creationId xmlns:a16="http://schemas.microsoft.com/office/drawing/2014/main" id="{F2DA34D4-A128-1F05-1505-EB19FC8C580D}"/>
                  </a:ext>
                </a:extLst>
              </p:cNvPr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0" name="Google Shape;12446;p89">
                <a:extLst>
                  <a:ext uri="{FF2B5EF4-FFF2-40B4-BE49-F238E27FC236}">
                    <a16:creationId xmlns:a16="http://schemas.microsoft.com/office/drawing/2014/main" id="{99061035-4CCF-1CA6-98FC-734280369E25}"/>
                  </a:ext>
                </a:extLst>
              </p:cNvPr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1" name="Google Shape;12447;p89">
                <a:extLst>
                  <a:ext uri="{FF2B5EF4-FFF2-40B4-BE49-F238E27FC236}">
                    <a16:creationId xmlns:a16="http://schemas.microsoft.com/office/drawing/2014/main" id="{C3A2F397-C172-E254-78B6-7891A85B2034}"/>
                  </a:ext>
                </a:extLst>
              </p:cNvPr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2" name="Google Shape;12448;p89">
                <a:extLst>
                  <a:ext uri="{FF2B5EF4-FFF2-40B4-BE49-F238E27FC236}">
                    <a16:creationId xmlns:a16="http://schemas.microsoft.com/office/drawing/2014/main" id="{48D5C5B3-9DAA-C8D7-4766-2B90A6045254}"/>
                  </a:ext>
                </a:extLst>
              </p:cNvPr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3" name="Google Shape;12449;p89">
                <a:extLst>
                  <a:ext uri="{FF2B5EF4-FFF2-40B4-BE49-F238E27FC236}">
                    <a16:creationId xmlns:a16="http://schemas.microsoft.com/office/drawing/2014/main" id="{11B72D47-BF16-566E-728F-EB25A1C924DF}"/>
                  </a:ext>
                </a:extLst>
              </p:cNvPr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12450;p89">
                <a:extLst>
                  <a:ext uri="{FF2B5EF4-FFF2-40B4-BE49-F238E27FC236}">
                    <a16:creationId xmlns:a16="http://schemas.microsoft.com/office/drawing/2014/main" id="{0790ADCC-367F-BBBB-B360-99DBAB19E115}"/>
                  </a:ext>
                </a:extLst>
              </p:cNvPr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12451;p89">
                <a:extLst>
                  <a:ext uri="{FF2B5EF4-FFF2-40B4-BE49-F238E27FC236}">
                    <a16:creationId xmlns:a16="http://schemas.microsoft.com/office/drawing/2014/main" id="{69CA107A-E7D3-C515-B41D-73F050C01786}"/>
                  </a:ext>
                </a:extLst>
              </p:cNvPr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12452;p89">
                <a:extLst>
                  <a:ext uri="{FF2B5EF4-FFF2-40B4-BE49-F238E27FC236}">
                    <a16:creationId xmlns:a16="http://schemas.microsoft.com/office/drawing/2014/main" id="{7A5FCF0F-710A-20D1-3DB5-F42301D840FC}"/>
                  </a:ext>
                </a:extLst>
              </p:cNvPr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737F58-380D-798F-14A5-E9DF467A5C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39149" y="4293096"/>
              <a:ext cx="257821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3"/>
                </a:rPr>
                <a:t>fair-checker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Search tools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4"/>
                </a:rPr>
                <a:t>https://fairsharing.org/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5"/>
                </a:rPr>
                <a:t>https://commons.datacite.org/repositories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to Catalogue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6"/>
                </a:rPr>
                <a:t>https://sshopencloud.eu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  <a:hlinkClick r:id="rId6"/>
                </a:rPr>
                <a:t>/ssh-open-marketplace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6ED69-2E06-8868-9109-AC09771A4C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56698" y="4330581"/>
              <a:ext cx="23438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Readme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Citation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of conduct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602441-5153-9288-080A-A2F4FD69A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62077" y="4316903"/>
              <a:ext cx="307528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final content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quizzes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Setup feedback gathering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webinar room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Define badges/certificates</a:t>
              </a: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07841F59-3F8E-0341-9673-A104789AF6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en-GB" dirty="0"/>
              <a:t>5 - Publish</a:t>
            </a:r>
          </a:p>
        </p:txBody>
      </p:sp>
    </p:spTree>
    <p:extLst>
      <p:ext uri="{BB962C8B-B14F-4D97-AF65-F5344CB8AC3E}">
        <p14:creationId xmlns:p14="http://schemas.microsoft.com/office/powerpoint/2010/main" val="93471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 descr="QA checklist, level of FAIRness, external QA, LMS QA, feedback QA">
            <a:extLst>
              <a:ext uri="{FF2B5EF4-FFF2-40B4-BE49-F238E27FC236}">
                <a16:creationId xmlns:a16="http://schemas.microsoft.com/office/drawing/2014/main" id="{82821852-D99B-6FBB-28AC-4AA834D12574}"/>
              </a:ext>
            </a:extLst>
          </p:cNvPr>
          <p:cNvGrpSpPr/>
          <p:nvPr/>
        </p:nvGrpSpPr>
        <p:grpSpPr>
          <a:xfrm>
            <a:off x="692995" y="2250353"/>
            <a:ext cx="10806010" cy="2357294"/>
            <a:chOff x="890553" y="2300237"/>
            <a:chExt cx="10806010" cy="23572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718EE7-452A-92EA-D588-E67F71AE8A2A}"/>
                </a:ext>
              </a:extLst>
            </p:cNvPr>
            <p:cNvGrpSpPr/>
            <p:nvPr/>
          </p:nvGrpSpPr>
          <p:grpSpPr>
            <a:xfrm>
              <a:off x="890553" y="3175001"/>
              <a:ext cx="10806010" cy="1482530"/>
              <a:chOff x="567656" y="3345748"/>
              <a:chExt cx="7946603" cy="1090235"/>
            </a:xfrm>
          </p:grpSpPr>
          <p:sp>
            <p:nvSpPr>
              <p:cNvPr id="9" name="Billedforklaring med højrepil 126">
                <a:extLst>
                  <a:ext uri="{FF2B5EF4-FFF2-40B4-BE49-F238E27FC236}">
                    <a16:creationId xmlns:a16="http://schemas.microsoft.com/office/drawing/2014/main" id="{00738AE0-FE50-5167-5F5B-4AE7891A50A5}"/>
                  </a:ext>
                </a:extLst>
              </p:cNvPr>
              <p:cNvSpPr/>
              <p:nvPr/>
            </p:nvSpPr>
            <p:spPr bwMode="auto">
              <a:xfrm>
                <a:off x="6787824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2" name="Billedforklaring med højrepil 128">
                <a:extLst>
                  <a:ext uri="{FF2B5EF4-FFF2-40B4-BE49-F238E27FC236}">
                    <a16:creationId xmlns:a16="http://schemas.microsoft.com/office/drawing/2014/main" id="{F80C81D8-4118-A0F4-DC65-CB34B9434FD4}"/>
                  </a:ext>
                </a:extLst>
              </p:cNvPr>
              <p:cNvSpPr/>
              <p:nvPr/>
            </p:nvSpPr>
            <p:spPr bwMode="auto">
              <a:xfrm>
                <a:off x="5232782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Billedforklaring med højrepil 129">
                <a:extLst>
                  <a:ext uri="{FF2B5EF4-FFF2-40B4-BE49-F238E27FC236}">
                    <a16:creationId xmlns:a16="http://schemas.microsoft.com/office/drawing/2014/main" id="{7A6F8BD3-98D4-2580-2BBA-AD28842E1246}"/>
                  </a:ext>
                </a:extLst>
              </p:cNvPr>
              <p:cNvSpPr/>
              <p:nvPr/>
            </p:nvSpPr>
            <p:spPr bwMode="auto">
              <a:xfrm>
                <a:off x="3677740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8" name="Billedforklaring med højrepil 132">
                <a:extLst>
                  <a:ext uri="{FF2B5EF4-FFF2-40B4-BE49-F238E27FC236}">
                    <a16:creationId xmlns:a16="http://schemas.microsoft.com/office/drawing/2014/main" id="{E97C5346-7052-4F1C-021D-82A70708EA71}"/>
                  </a:ext>
                </a:extLst>
              </p:cNvPr>
              <p:cNvSpPr/>
              <p:nvPr/>
            </p:nvSpPr>
            <p:spPr bwMode="auto">
              <a:xfrm>
                <a:off x="2122698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Billedforklaring med højrepil 134">
                <a:extLst>
                  <a:ext uri="{FF2B5EF4-FFF2-40B4-BE49-F238E27FC236}">
                    <a16:creationId xmlns:a16="http://schemas.microsoft.com/office/drawing/2014/main" id="{2A05AA4B-0A50-6457-E2BA-1F0C6B5515FC}"/>
                  </a:ext>
                </a:extLst>
              </p:cNvPr>
              <p:cNvSpPr/>
              <p:nvPr/>
            </p:nvSpPr>
            <p:spPr bwMode="auto">
              <a:xfrm>
                <a:off x="567656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22" name="Tekstboks 135">
                <a:extLst>
                  <a:ext uri="{FF2B5EF4-FFF2-40B4-BE49-F238E27FC236}">
                    <a16:creationId xmlns:a16="http://schemas.microsoft.com/office/drawing/2014/main" id="{5FB8F36F-C922-FA88-C5F8-1B4BB0690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385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QA checklist</a:t>
                </a:r>
              </a:p>
            </p:txBody>
          </p:sp>
          <p:sp>
            <p:nvSpPr>
              <p:cNvPr id="36" name="Tekstboks 135">
                <a:extLst>
                  <a:ext uri="{FF2B5EF4-FFF2-40B4-BE49-F238E27FC236}">
                    <a16:creationId xmlns:a16="http://schemas.microsoft.com/office/drawing/2014/main" id="{49C28315-4AEB-F210-9D14-9FD1280F9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593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Level of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FAIRness</a:t>
                </a:r>
                <a:endParaRPr lang="en-US" altLang="ko-KR" sz="24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37" name="Tekstboks 135">
                <a:extLst>
                  <a:ext uri="{FF2B5EF4-FFF2-40B4-BE49-F238E27FC236}">
                    <a16:creationId xmlns:a16="http://schemas.microsoft.com/office/drawing/2014/main" id="{6A14E305-BC82-FDDC-C622-2A05AB574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801" y="3569220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 QA</a:t>
                </a:r>
              </a:p>
            </p:txBody>
          </p:sp>
          <p:sp>
            <p:nvSpPr>
              <p:cNvPr id="38" name="Tekstboks 135">
                <a:extLst>
                  <a:ext uri="{FF2B5EF4-FFF2-40B4-BE49-F238E27FC236}">
                    <a16:creationId xmlns:a16="http://schemas.microsoft.com/office/drawing/2014/main" id="{4D45999C-4DB4-CB2B-853D-F5E8DAB2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008" y="3706301"/>
                <a:ext cx="1129750" cy="339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LMS QA</a:t>
                </a:r>
              </a:p>
            </p:txBody>
          </p:sp>
          <p:sp>
            <p:nvSpPr>
              <p:cNvPr id="39" name="Tekstboks 135">
                <a:extLst>
                  <a:ext uri="{FF2B5EF4-FFF2-40B4-BE49-F238E27FC236}">
                    <a16:creationId xmlns:a16="http://schemas.microsoft.com/office/drawing/2014/main" id="{1513CBA2-D652-74C6-6DDA-2404984CE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9217" y="3569220"/>
                <a:ext cx="1182597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Feedback QA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62F96-9F5B-CF72-F9B4-67A4FB28AF2C}"/>
                </a:ext>
              </a:extLst>
            </p:cNvPr>
            <p:cNvSpPr txBox="1"/>
            <p:nvPr/>
          </p:nvSpPr>
          <p:spPr>
            <a:xfrm>
              <a:off x="3005143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Required vs optional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751092-FDF1-EA94-F0B0-8297BB05B25D}"/>
                </a:ext>
              </a:extLst>
            </p:cNvPr>
            <p:cNvSpPr txBox="1"/>
            <p:nvPr/>
          </p:nvSpPr>
          <p:spPr>
            <a:xfrm>
              <a:off x="890554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FAIR-by-Design QA checklist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A48DD1-342D-F02F-2325-D366A5372FEE}"/>
                </a:ext>
              </a:extLst>
            </p:cNvPr>
            <p:cNvSpPr txBox="1"/>
            <p:nvPr/>
          </p:nvSpPr>
          <p:spPr>
            <a:xfrm>
              <a:off x="7234320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From a new learner perspective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E16E80-17F6-9D39-E631-24F13FA13084}"/>
                </a:ext>
              </a:extLst>
            </p:cNvPr>
            <p:cNvSpPr txBox="1"/>
            <p:nvPr/>
          </p:nvSpPr>
          <p:spPr>
            <a:xfrm>
              <a:off x="5119731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Review w/o cognitive bias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3E1FA-4E8D-6664-032A-0349FC97607A}"/>
                </a:ext>
              </a:extLst>
            </p:cNvPr>
            <p:cNvSpPr txBox="1"/>
            <p:nvPr/>
          </p:nvSpPr>
          <p:spPr>
            <a:xfrm>
              <a:off x="9348909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Setup gathering from both perspectives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F9FF1-D282-1643-933C-6FC2B3E37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6 - Verify</a:t>
            </a:r>
          </a:p>
        </p:txBody>
      </p:sp>
    </p:spTree>
    <p:extLst>
      <p:ext uri="{BB962C8B-B14F-4D97-AF65-F5344CB8AC3E}">
        <p14:creationId xmlns:p14="http://schemas.microsoft.com/office/powerpoint/2010/main" val="341206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(recap)</a:t>
            </a:r>
            <a:endParaRPr lang="en-GB" sz="4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EB7FC1F9-2561-F548-B115-D2FF06FA12E8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01C283-BCF9-8E4F-ABEF-13A44BAF640F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6F201268-B15E-0C47-8738-99DA22844B7B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5F2F43A0-3090-6648-BB5E-30D5DA8AED48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E6298AD4-A57F-1248-9B2D-7519A465B4B2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FC5404C2-447B-CB49-BDF8-5776EFD28871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25AF71EE-A6AF-6A4B-AA90-902D2E62E624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1771923-8F7A-AB49-8546-4D29695A9BEB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7FC58EB1-051E-C247-A1FA-E18D26A8AA8D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272F349D-FF1D-B842-9B4B-47E9BF9AEE3E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6DBFC6DB-69F5-4E4D-9F50-A2B8E58E49F4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8C627AD-E81D-5445-B95A-C94E248D513D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F63F3BBC-9F46-854A-B676-FD14DE8938F7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25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B0D-8EE7-70ED-DC23-1CE962BD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accessibility in FAIR-by-Design?</a:t>
            </a:r>
            <a:endParaRPr lang="en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203-CE0A-B2EA-35EF-F31DE511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provide access to metadata for everyone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provide access to materials for learners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make materials accessible for different learners' types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make open materials without any cost</a:t>
            </a:r>
          </a:p>
        </p:txBody>
      </p:sp>
    </p:spTree>
    <p:extLst>
      <p:ext uri="{BB962C8B-B14F-4D97-AF65-F5344CB8AC3E}">
        <p14:creationId xmlns:p14="http://schemas.microsoft.com/office/powerpoint/2010/main" val="108858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A072-1D2B-A9F3-9CCD-4E77E54D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repository record should contain</a:t>
            </a:r>
            <a:endParaRPr lang="en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F40C-7EB5-73CF-0A1E-8DB3E214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the editable files for instructors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non-editable final files for learners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both</a:t>
            </a: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95066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 descr="Internal and External information, Analyse, Improve, Repeat">
            <a:extLst>
              <a:ext uri="{FF2B5EF4-FFF2-40B4-BE49-F238E27FC236}">
                <a16:creationId xmlns:a16="http://schemas.microsoft.com/office/drawing/2014/main" id="{D288029D-7165-A22B-4E43-A72F00F4CD26}"/>
              </a:ext>
            </a:extLst>
          </p:cNvPr>
          <p:cNvGrpSpPr/>
          <p:nvPr/>
        </p:nvGrpSpPr>
        <p:grpSpPr>
          <a:xfrm>
            <a:off x="909222" y="908720"/>
            <a:ext cx="10373556" cy="5511089"/>
            <a:chOff x="909222" y="1033363"/>
            <a:chExt cx="10373556" cy="551108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C50F7C-A137-F535-E900-BA5E2BE4487C}"/>
                </a:ext>
              </a:extLst>
            </p:cNvPr>
            <p:cNvGrpSpPr/>
            <p:nvPr/>
          </p:nvGrpSpPr>
          <p:grpSpPr>
            <a:xfrm>
              <a:off x="909222" y="1033363"/>
              <a:ext cx="10373556" cy="5511089"/>
              <a:chOff x="909222" y="1033363"/>
              <a:chExt cx="10373556" cy="551108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A8E2643-2CDE-0941-8CCF-42ADC35F428E}"/>
                  </a:ext>
                </a:extLst>
              </p:cNvPr>
              <p:cNvSpPr/>
              <p:nvPr/>
            </p:nvSpPr>
            <p:spPr>
              <a:xfrm>
                <a:off x="2973187" y="3451494"/>
                <a:ext cx="2117696" cy="507492"/>
              </a:xfrm>
              <a:custGeom>
                <a:avLst/>
                <a:gdLst>
                  <a:gd name="connsiteX0" fmla="*/ 1545793 w 1591056"/>
                  <a:gd name="connsiteY0" fmla="*/ 205466 h 507492"/>
                  <a:gd name="connsiteX1" fmla="*/ 1545793 w 1591056"/>
                  <a:gd name="connsiteY1" fmla="*/ 57607 h 507492"/>
                  <a:gd name="connsiteX2" fmla="*/ 1488186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8186 w 1591056"/>
                  <a:gd name="connsiteY10" fmla="*/ 517916 h 507492"/>
                  <a:gd name="connsiteX11" fmla="*/ 1545793 w 1591056"/>
                  <a:gd name="connsiteY11" fmla="*/ 460309 h 507492"/>
                  <a:gd name="connsiteX12" fmla="*/ 1545793 w 1591056"/>
                  <a:gd name="connsiteY12" fmla="*/ 312451 h 507492"/>
                  <a:gd name="connsiteX13" fmla="*/ 1599286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793" y="205466"/>
                    </a:moveTo>
                    <a:lnTo>
                      <a:pt x="1545793" y="57607"/>
                    </a:lnTo>
                    <a:cubicBezTo>
                      <a:pt x="1545793" y="25786"/>
                      <a:pt x="1520007" y="0"/>
                      <a:pt x="1488186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8186" y="517916"/>
                    </a:lnTo>
                    <a:cubicBezTo>
                      <a:pt x="1520007" y="517916"/>
                      <a:pt x="1545793" y="492130"/>
                      <a:pt x="1545793" y="460309"/>
                    </a:cubicBezTo>
                    <a:lnTo>
                      <a:pt x="1545793" y="312451"/>
                    </a:lnTo>
                    <a:lnTo>
                      <a:pt x="1599286" y="258958"/>
                    </a:ln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1D64839-45B0-A9F9-F88B-682DB188C1B9}"/>
                  </a:ext>
                </a:extLst>
              </p:cNvPr>
              <p:cNvSpPr/>
              <p:nvPr/>
            </p:nvSpPr>
            <p:spPr>
              <a:xfrm>
                <a:off x="503715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C64C1D-033E-39A7-5BAC-1D82261DA1E8}"/>
                  </a:ext>
                </a:extLst>
              </p:cNvPr>
              <p:cNvSpPr/>
              <p:nvPr/>
            </p:nvSpPr>
            <p:spPr>
              <a:xfrm>
                <a:off x="7101117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F8F5606-C7F6-486F-0477-79CA4D8A309A}"/>
                  </a:ext>
                </a:extLst>
              </p:cNvPr>
              <p:cNvSpPr/>
              <p:nvPr/>
            </p:nvSpPr>
            <p:spPr>
              <a:xfrm>
                <a:off x="916508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3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638 w 1591056"/>
                  <a:gd name="connsiteY10" fmla="*/ 517916 h 507492"/>
                  <a:gd name="connsiteX11" fmla="*/ 1545245 w 1591056"/>
                  <a:gd name="connsiteY11" fmla="*/ 460309 h 507492"/>
                  <a:gd name="connsiteX12" fmla="*/ 1545245 w 1591056"/>
                  <a:gd name="connsiteY12" fmla="*/ 312451 h 507492"/>
                  <a:gd name="connsiteX13" fmla="*/ 1598737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3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638" y="517916"/>
                    </a:lnTo>
                    <a:cubicBezTo>
                      <a:pt x="1519459" y="517916"/>
                      <a:pt x="1545245" y="492130"/>
                      <a:pt x="1545245" y="460309"/>
                    </a:cubicBezTo>
                    <a:lnTo>
                      <a:pt x="1545245" y="312451"/>
                    </a:lnTo>
                    <a:lnTo>
                      <a:pt x="1598737" y="258958"/>
                    </a:ln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B4DA54D-7FD8-FBFF-8964-3214A7BF9D49}"/>
                  </a:ext>
                </a:extLst>
              </p:cNvPr>
              <p:cNvSpPr/>
              <p:nvPr/>
            </p:nvSpPr>
            <p:spPr>
              <a:xfrm>
                <a:off x="1972233" y="3194456"/>
                <a:ext cx="13716" cy="27432"/>
              </a:xfrm>
              <a:custGeom>
                <a:avLst/>
                <a:gdLst>
                  <a:gd name="connsiteX0" fmla="*/ 0 w 0"/>
                  <a:gd name="connsiteY0" fmla="*/ 27432 h 27432"/>
                  <a:gd name="connsiteX1" fmla="*/ 0 w 0"/>
                  <a:gd name="connsiteY1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7432">
                    <a:moveTo>
                      <a:pt x="0" y="27432"/>
                    </a:moveTo>
                    <a:lnTo>
                      <a:pt x="0" y="0"/>
                    </a:lnTo>
                  </a:path>
                </a:pathLst>
              </a:custGeom>
              <a:ln w="27432" cap="rnd">
                <a:solidFill>
                  <a:srgbClr val="F0DE3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68C3A5-B392-47F0-6261-8431A55C1E93}"/>
                  </a:ext>
                </a:extLst>
              </p:cNvPr>
              <p:cNvSpPr/>
              <p:nvPr/>
            </p:nvSpPr>
            <p:spPr>
              <a:xfrm>
                <a:off x="1907493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4" y="0"/>
                      <a:pt x="64740" y="0"/>
                    </a:cubicBezTo>
                    <a:cubicBezTo>
                      <a:pt x="100305" y="82"/>
                      <a:pt x="129123" y="28900"/>
                      <a:pt x="129205" y="6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915DE73-DA72-1E3A-F94C-C1B8976A6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155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6C1919F-00A7-763A-44CF-4D7DFC843A23}"/>
                  </a:ext>
                </a:extLst>
              </p:cNvPr>
              <p:cNvSpPr/>
              <p:nvPr/>
            </p:nvSpPr>
            <p:spPr>
              <a:xfrm>
                <a:off x="1528383" y="1200835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0 h 987552"/>
                  <a:gd name="connsiteX1" fmla="*/ 482255 w 877824"/>
                  <a:gd name="connsiteY1" fmla="*/ 10288 h 987552"/>
                  <a:gd name="connsiteX2" fmla="*/ 405308 w 877824"/>
                  <a:gd name="connsiteY2" fmla="*/ 10288 h 987552"/>
                  <a:gd name="connsiteX3" fmla="*/ 38405 w 877824"/>
                  <a:gd name="connsiteY3" fmla="*/ 222200 h 987552"/>
                  <a:gd name="connsiteX4" fmla="*/ 0 w 877824"/>
                  <a:gd name="connsiteY4" fmla="*/ 288723 h 987552"/>
                  <a:gd name="connsiteX5" fmla="*/ 0 w 877824"/>
                  <a:gd name="connsiteY5" fmla="*/ 712410 h 987552"/>
                  <a:gd name="connsiteX6" fmla="*/ 38405 w 877824"/>
                  <a:gd name="connsiteY6" fmla="*/ 779070 h 987552"/>
                  <a:gd name="connsiteX7" fmla="*/ 405308 w 877824"/>
                  <a:gd name="connsiteY7" fmla="*/ 990845 h 987552"/>
                  <a:gd name="connsiteX8" fmla="*/ 482255 w 877824"/>
                  <a:gd name="connsiteY8" fmla="*/ 990845 h 987552"/>
                  <a:gd name="connsiteX9" fmla="*/ 849158 w 877824"/>
                  <a:gd name="connsiteY9" fmla="*/ 779070 h 987552"/>
                  <a:gd name="connsiteX10" fmla="*/ 887562 w 877824"/>
                  <a:gd name="connsiteY10" fmla="*/ 712410 h 987552"/>
                  <a:gd name="connsiteX11" fmla="*/ 887562 w 877824"/>
                  <a:gd name="connsiteY11" fmla="*/ 288723 h 987552"/>
                  <a:gd name="connsiteX12" fmla="*/ 849158 w 877824"/>
                  <a:gd name="connsiteY12" fmla="*/ 222200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0"/>
                    </a:moveTo>
                    <a:lnTo>
                      <a:pt x="482255" y="10288"/>
                    </a:lnTo>
                    <a:cubicBezTo>
                      <a:pt x="458444" y="-3429"/>
                      <a:pt x="429119" y="-3429"/>
                      <a:pt x="405308" y="10288"/>
                    </a:cubicBezTo>
                    <a:lnTo>
                      <a:pt x="38405" y="222200"/>
                    </a:lnTo>
                    <a:cubicBezTo>
                      <a:pt x="14662" y="235944"/>
                      <a:pt x="27" y="261291"/>
                      <a:pt x="0" y="288723"/>
                    </a:cubicBezTo>
                    <a:lnTo>
                      <a:pt x="0" y="712410"/>
                    </a:lnTo>
                    <a:cubicBezTo>
                      <a:pt x="41" y="739883"/>
                      <a:pt x="14662" y="765258"/>
                      <a:pt x="38405" y="779070"/>
                    </a:cubicBezTo>
                    <a:lnTo>
                      <a:pt x="405308" y="990845"/>
                    </a:lnTo>
                    <a:cubicBezTo>
                      <a:pt x="429119" y="1004561"/>
                      <a:pt x="458444" y="1004561"/>
                      <a:pt x="482255" y="990845"/>
                    </a:cubicBezTo>
                    <a:lnTo>
                      <a:pt x="849158" y="779070"/>
                    </a:lnTo>
                    <a:cubicBezTo>
                      <a:pt x="872941" y="765299"/>
                      <a:pt x="887590" y="739897"/>
                      <a:pt x="887562" y="712410"/>
                    </a:cubicBezTo>
                    <a:lnTo>
                      <a:pt x="887562" y="288723"/>
                    </a:lnTo>
                    <a:cubicBezTo>
                      <a:pt x="887590" y="261277"/>
                      <a:pt x="872941" y="235903"/>
                      <a:pt x="849158" y="222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9016D80-CC15-97BF-CCB1-C06CC4B33FE4}"/>
                  </a:ext>
                </a:extLst>
              </p:cNvPr>
              <p:cNvSpPr/>
              <p:nvPr/>
            </p:nvSpPr>
            <p:spPr>
              <a:xfrm>
                <a:off x="1620141" y="1304595"/>
                <a:ext cx="699516" cy="781812"/>
              </a:xfrm>
              <a:custGeom>
                <a:avLst/>
                <a:gdLst>
                  <a:gd name="connsiteX0" fmla="*/ 704593 w 699516"/>
                  <a:gd name="connsiteY0" fmla="*/ 563798 h 781812"/>
                  <a:gd name="connsiteX1" fmla="*/ 704593 w 699516"/>
                  <a:gd name="connsiteY1" fmla="*/ 229814 h 781812"/>
                  <a:gd name="connsiteX2" fmla="*/ 673183 w 699516"/>
                  <a:gd name="connsiteY2" fmla="*/ 174950 h 781812"/>
                  <a:gd name="connsiteX3" fmla="*/ 383501 w 699516"/>
                  <a:gd name="connsiteY3" fmla="*/ 8437 h 781812"/>
                  <a:gd name="connsiteX4" fmla="*/ 320682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545 w 699516"/>
                  <a:gd name="connsiteY9" fmla="*/ 785175 h 781812"/>
                  <a:gd name="connsiteX10" fmla="*/ 383364 w 699516"/>
                  <a:gd name="connsiteY10" fmla="*/ 785175 h 781812"/>
                  <a:gd name="connsiteX11" fmla="*/ 672497 w 699516"/>
                  <a:gd name="connsiteY11" fmla="*/ 618251 h 781812"/>
                  <a:gd name="connsiteX12" fmla="*/ 704593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593" y="563798"/>
                    </a:moveTo>
                    <a:lnTo>
                      <a:pt x="704593" y="229814"/>
                    </a:lnTo>
                    <a:cubicBezTo>
                      <a:pt x="704757" y="207210"/>
                      <a:pt x="692769" y="186252"/>
                      <a:pt x="673183" y="174950"/>
                    </a:cubicBezTo>
                    <a:lnTo>
                      <a:pt x="383501" y="8437"/>
                    </a:lnTo>
                    <a:cubicBezTo>
                      <a:pt x="364066" y="-2812"/>
                      <a:pt x="340104" y="-2812"/>
                      <a:pt x="320682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545" y="785175"/>
                    </a:lnTo>
                    <a:cubicBezTo>
                      <a:pt x="339980" y="796422"/>
                      <a:pt x="363928" y="796422"/>
                      <a:pt x="383364" y="785175"/>
                    </a:cubicBezTo>
                    <a:lnTo>
                      <a:pt x="672497" y="618251"/>
                    </a:lnTo>
                    <a:cubicBezTo>
                      <a:pt x="692207" y="607196"/>
                      <a:pt x="704469" y="586402"/>
                      <a:pt x="704593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EAE2D37-661F-633D-1629-5393855248CA}"/>
                  </a:ext>
                </a:extLst>
              </p:cNvPr>
              <p:cNvSpPr/>
              <p:nvPr/>
            </p:nvSpPr>
            <p:spPr>
              <a:xfrm>
                <a:off x="1797902" y="1547028"/>
                <a:ext cx="342900" cy="164592"/>
              </a:xfrm>
              <a:custGeom>
                <a:avLst/>
                <a:gdLst>
                  <a:gd name="connsiteX0" fmla="*/ 0 w 342900"/>
                  <a:gd name="connsiteY0" fmla="*/ 155951 h 164592"/>
                  <a:gd name="connsiteX1" fmla="*/ 34701 w 342900"/>
                  <a:gd name="connsiteY1" fmla="*/ 155951 h 164592"/>
                  <a:gd name="connsiteX2" fmla="*/ 177211 w 342900"/>
                  <a:gd name="connsiteY2" fmla="*/ 35524 h 164592"/>
                  <a:gd name="connsiteX3" fmla="*/ 310668 w 342900"/>
                  <a:gd name="connsiteY3" fmla="*/ 155265 h 164592"/>
                  <a:gd name="connsiteX4" fmla="*/ 348524 w 342900"/>
                  <a:gd name="connsiteY4" fmla="*/ 155265 h 164592"/>
                  <a:gd name="connsiteX5" fmla="*/ 177211 w 342900"/>
                  <a:gd name="connsiteY5" fmla="*/ 0 h 16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64592">
                    <a:moveTo>
                      <a:pt x="0" y="155951"/>
                    </a:moveTo>
                    <a:cubicBezTo>
                      <a:pt x="0" y="155951"/>
                      <a:pt x="10973" y="176113"/>
                      <a:pt x="34701" y="155951"/>
                    </a:cubicBezTo>
                    <a:lnTo>
                      <a:pt x="177211" y="35524"/>
                    </a:lnTo>
                    <a:lnTo>
                      <a:pt x="310668" y="155265"/>
                    </a:lnTo>
                    <a:cubicBezTo>
                      <a:pt x="338100" y="175153"/>
                      <a:pt x="348524" y="155265"/>
                      <a:pt x="348524" y="155265"/>
                    </a:cubicBezTo>
                    <a:lnTo>
                      <a:pt x="17721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E427DD-530E-C98B-E9B4-CCA92FBF520C}"/>
                  </a:ext>
                </a:extLst>
              </p:cNvPr>
              <p:cNvGrpSpPr/>
              <p:nvPr/>
            </p:nvGrpSpPr>
            <p:grpSpPr>
              <a:xfrm>
                <a:off x="1844653" y="1582278"/>
                <a:ext cx="253767" cy="269382"/>
                <a:chOff x="2064528" y="1582278"/>
                <a:chExt cx="253767" cy="26938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4FD20B9F-43F7-4983-E7E5-CCFF0C20B497}"/>
                    </a:ext>
                  </a:extLst>
                </p:cNvPr>
                <p:cNvSpPr/>
                <p:nvPr/>
              </p:nvSpPr>
              <p:spPr>
                <a:xfrm>
                  <a:off x="2064528" y="1604772"/>
                  <a:ext cx="246888" cy="246888"/>
                </a:xfrm>
                <a:custGeom>
                  <a:avLst/>
                  <a:gdLst>
                    <a:gd name="connsiteX0" fmla="*/ 21 w 246888"/>
                    <a:gd name="connsiteY0" fmla="*/ 243185 h 246888"/>
                    <a:gd name="connsiteX1" fmla="*/ 6714 w 246888"/>
                    <a:gd name="connsiteY1" fmla="*/ 250989 h 246888"/>
                    <a:gd name="connsiteX2" fmla="*/ 7428 w 246888"/>
                    <a:gd name="connsiteY2" fmla="*/ 251003 h 246888"/>
                    <a:gd name="connsiteX3" fmla="*/ 96033 w 246888"/>
                    <a:gd name="connsiteY3" fmla="*/ 251003 h 246888"/>
                    <a:gd name="connsiteX4" fmla="*/ 96033 w 246888"/>
                    <a:gd name="connsiteY4" fmla="*/ 178994 h 246888"/>
                    <a:gd name="connsiteX5" fmla="*/ 106320 w 246888"/>
                    <a:gd name="connsiteY5" fmla="*/ 167061 h 246888"/>
                    <a:gd name="connsiteX6" fmla="*/ 142805 w 246888"/>
                    <a:gd name="connsiteY6" fmla="*/ 167061 h 246888"/>
                    <a:gd name="connsiteX7" fmla="*/ 155492 w 246888"/>
                    <a:gd name="connsiteY7" fmla="*/ 176964 h 246888"/>
                    <a:gd name="connsiteX8" fmla="*/ 155560 w 246888"/>
                    <a:gd name="connsiteY8" fmla="*/ 178994 h 246888"/>
                    <a:gd name="connsiteX9" fmla="*/ 155560 w 246888"/>
                    <a:gd name="connsiteY9" fmla="*/ 250728 h 246888"/>
                    <a:gd name="connsiteX10" fmla="*/ 241560 w 246888"/>
                    <a:gd name="connsiteY10" fmla="*/ 250728 h 246888"/>
                    <a:gd name="connsiteX11" fmla="*/ 250777 w 246888"/>
                    <a:gd name="connsiteY11" fmla="*/ 241841 h 246888"/>
                    <a:gd name="connsiteX12" fmla="*/ 250749 w 246888"/>
                    <a:gd name="connsiteY12" fmla="*/ 240990 h 246888"/>
                    <a:gd name="connsiteX13" fmla="*/ 250749 w 246888"/>
                    <a:gd name="connsiteY13" fmla="*/ 108219 h 246888"/>
                    <a:gd name="connsiteX14" fmla="*/ 129363 w 246888"/>
                    <a:gd name="connsiteY14" fmla="*/ 0 h 246888"/>
                    <a:gd name="connsiteX15" fmla="*/ 21 w 246888"/>
                    <a:gd name="connsiteY15" fmla="*/ 108219 h 246888"/>
                    <a:gd name="connsiteX16" fmla="*/ 21 w 246888"/>
                    <a:gd name="connsiteY16" fmla="*/ 243185 h 24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6888" h="246888">
                      <a:moveTo>
                        <a:pt x="21" y="243185"/>
                      </a:moveTo>
                      <a:cubicBezTo>
                        <a:pt x="-281" y="247190"/>
                        <a:pt x="2709" y="250674"/>
                        <a:pt x="6714" y="250989"/>
                      </a:cubicBezTo>
                      <a:cubicBezTo>
                        <a:pt x="6961" y="251003"/>
                        <a:pt x="7194" y="251003"/>
                        <a:pt x="7428" y="251003"/>
                      </a:cubicBezTo>
                      <a:lnTo>
                        <a:pt x="96033" y="251003"/>
                      </a:lnTo>
                      <a:lnTo>
                        <a:pt x="96033" y="178994"/>
                      </a:lnTo>
                      <a:cubicBezTo>
                        <a:pt x="96033" y="178994"/>
                        <a:pt x="94799" y="167061"/>
                        <a:pt x="106320" y="167061"/>
                      </a:cubicBezTo>
                      <a:lnTo>
                        <a:pt x="142805" y="167061"/>
                      </a:lnTo>
                      <a:cubicBezTo>
                        <a:pt x="149045" y="166293"/>
                        <a:pt x="154724" y="170737"/>
                        <a:pt x="155492" y="176964"/>
                      </a:cubicBezTo>
                      <a:cubicBezTo>
                        <a:pt x="155574" y="177636"/>
                        <a:pt x="155602" y="178322"/>
                        <a:pt x="155560" y="178994"/>
                      </a:cubicBezTo>
                      <a:lnTo>
                        <a:pt x="155560" y="250728"/>
                      </a:lnTo>
                      <a:lnTo>
                        <a:pt x="241560" y="250728"/>
                      </a:lnTo>
                      <a:cubicBezTo>
                        <a:pt x="246552" y="250825"/>
                        <a:pt x="250681" y="246833"/>
                        <a:pt x="250777" y="241841"/>
                      </a:cubicBezTo>
                      <a:cubicBezTo>
                        <a:pt x="250777" y="241552"/>
                        <a:pt x="250777" y="241278"/>
                        <a:pt x="250749" y="240990"/>
                      </a:cubicBezTo>
                      <a:lnTo>
                        <a:pt x="250749" y="108219"/>
                      </a:lnTo>
                      <a:lnTo>
                        <a:pt x="129363" y="0"/>
                      </a:lnTo>
                      <a:lnTo>
                        <a:pt x="21" y="108219"/>
                      </a:lnTo>
                      <a:lnTo>
                        <a:pt x="21" y="243185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0524EDF-6775-F93C-546A-E9A54AAE8755}"/>
                    </a:ext>
                  </a:extLst>
                </p:cNvPr>
                <p:cNvSpPr/>
                <p:nvPr/>
              </p:nvSpPr>
              <p:spPr>
                <a:xfrm>
                  <a:off x="2290863" y="1582278"/>
                  <a:ext cx="27432" cy="68580"/>
                </a:xfrm>
                <a:custGeom>
                  <a:avLst/>
                  <a:gdLst>
                    <a:gd name="connsiteX0" fmla="*/ 34290 w 27432"/>
                    <a:gd name="connsiteY0" fmla="*/ 0 h 68580"/>
                    <a:gd name="connsiteX1" fmla="*/ 0 w 27432"/>
                    <a:gd name="connsiteY1" fmla="*/ 0 h 68580"/>
                    <a:gd name="connsiteX2" fmla="*/ 0 w 27432"/>
                    <a:gd name="connsiteY2" fmla="*/ 41148 h 68580"/>
                    <a:gd name="connsiteX3" fmla="*/ 34153 w 27432"/>
                    <a:gd name="connsiteY3" fmla="*/ 70089 h 6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2" h="68580">
                      <a:moveTo>
                        <a:pt x="34290" y="0"/>
                      </a:moveTo>
                      <a:lnTo>
                        <a:pt x="0" y="0"/>
                      </a:lnTo>
                      <a:lnTo>
                        <a:pt x="0" y="41148"/>
                      </a:lnTo>
                      <a:lnTo>
                        <a:pt x="34153" y="70089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411E47-2AD7-A55D-259A-262BA5935533}"/>
                  </a:ext>
                </a:extLst>
              </p:cNvPr>
              <p:cNvSpPr/>
              <p:nvPr/>
            </p:nvSpPr>
            <p:spPr>
              <a:xfrm>
                <a:off x="3999390" y="4352188"/>
                <a:ext cx="13716" cy="41148"/>
              </a:xfrm>
              <a:custGeom>
                <a:avLst/>
                <a:gdLst>
                  <a:gd name="connsiteX0" fmla="*/ 13030 w 13716"/>
                  <a:gd name="connsiteY0" fmla="*/ 0 h 41148"/>
                  <a:gd name="connsiteX1" fmla="*/ 26746 w 13716"/>
                  <a:gd name="connsiteY1" fmla="*/ 13716 h 41148"/>
                  <a:gd name="connsiteX2" fmla="*/ 26746 w 13716"/>
                  <a:gd name="connsiteY2" fmla="*/ 40462 h 41148"/>
                  <a:gd name="connsiteX3" fmla="*/ 10328 w 13716"/>
                  <a:gd name="connsiteY3" fmla="*/ 50790 h 41148"/>
                  <a:gd name="connsiteX4" fmla="*/ 0 w 13716"/>
                  <a:gd name="connsiteY4" fmla="*/ 40462 h 41148"/>
                  <a:gd name="connsiteX5" fmla="*/ 0 w 13716"/>
                  <a:gd name="connsiteY5" fmla="*/ 13716 h 41148"/>
                  <a:gd name="connsiteX6" fmla="*/ 13030 w 13716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030" y="0"/>
                    </a:moveTo>
                    <a:cubicBezTo>
                      <a:pt x="20602" y="0"/>
                      <a:pt x="26746" y="6145"/>
                      <a:pt x="26746" y="13716"/>
                    </a:cubicBezTo>
                    <a:lnTo>
                      <a:pt x="26746" y="40462"/>
                    </a:lnTo>
                    <a:cubicBezTo>
                      <a:pt x="25059" y="47842"/>
                      <a:pt x="17708" y="52478"/>
                      <a:pt x="10328" y="50790"/>
                    </a:cubicBezTo>
                    <a:cubicBezTo>
                      <a:pt x="5185" y="49611"/>
                      <a:pt x="1166" y="45606"/>
                      <a:pt x="0" y="40462"/>
                    </a:cubicBezTo>
                    <a:lnTo>
                      <a:pt x="0" y="13716"/>
                    </a:lnTo>
                    <a:cubicBezTo>
                      <a:pt x="-14" y="6406"/>
                      <a:pt x="5719" y="370"/>
                      <a:pt x="13030" y="0"/>
                    </a:cubicBezTo>
                    <a:close/>
                  </a:path>
                </a:pathLst>
              </a:custGeom>
              <a:solidFill>
                <a:srgbClr val="E6A53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2B3406-E9AD-87A7-1327-4D3CED46AE36}"/>
                  </a:ext>
                </a:extLst>
              </p:cNvPr>
              <p:cNvSpPr/>
              <p:nvPr/>
            </p:nvSpPr>
            <p:spPr>
              <a:xfrm>
                <a:off x="3999051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13B06EA-B9BF-F9D9-3E95-F14F1698289A}"/>
                  </a:ext>
                </a:extLst>
              </p:cNvPr>
              <p:cNvSpPr/>
              <p:nvPr/>
            </p:nvSpPr>
            <p:spPr>
              <a:xfrm>
                <a:off x="3947955" y="42613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6 w 123444"/>
                  <a:gd name="connsiteY1" fmla="*/ 0 h 123444"/>
                  <a:gd name="connsiteX2" fmla="*/ 129205 w 123444"/>
                  <a:gd name="connsiteY2" fmla="*/ 64465 h 123444"/>
                  <a:gd name="connsiteX3" fmla="*/ 64740 w 123444"/>
                  <a:gd name="connsiteY3" fmla="*/ 129205 h 123444"/>
                  <a:gd name="connsiteX4" fmla="*/ 64466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6" y="0"/>
                    </a:cubicBezTo>
                    <a:cubicBezTo>
                      <a:pt x="100141" y="-69"/>
                      <a:pt x="129123" y="28790"/>
                      <a:pt x="129205" y="64465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44" y="129205"/>
                      <a:pt x="64561" y="129205"/>
                      <a:pt x="64466" y="129205"/>
                    </a:cubicBezTo>
                    <a:cubicBezTo>
                      <a:pt x="28859" y="129205"/>
                      <a:pt x="0" y="100347"/>
                      <a:pt x="0" y="647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45D9F6E-0D57-5D85-E893-E0A338809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0525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00D19BB-668D-FD79-4497-3796234EAC7A}"/>
                  </a:ext>
                </a:extLst>
              </p:cNvPr>
              <p:cNvSpPr/>
              <p:nvPr/>
            </p:nvSpPr>
            <p:spPr>
              <a:xfrm>
                <a:off x="3560478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1651 h 987552"/>
                  <a:gd name="connsiteX1" fmla="*/ 482255 w 877824"/>
                  <a:gd name="connsiteY1" fmla="*/ 10287 h 987552"/>
                  <a:gd name="connsiteX2" fmla="*/ 405445 w 877824"/>
                  <a:gd name="connsiteY2" fmla="*/ 10287 h 987552"/>
                  <a:gd name="connsiteX3" fmla="*/ 38542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409 h 987552"/>
                  <a:gd name="connsiteX6" fmla="*/ 38542 w 877824"/>
                  <a:gd name="connsiteY6" fmla="*/ 778932 h 987552"/>
                  <a:gd name="connsiteX7" fmla="*/ 405445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173 h 987552"/>
                  <a:gd name="connsiteX12" fmla="*/ 849295 w 877824"/>
                  <a:gd name="connsiteY12" fmla="*/ 221651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1651"/>
                    </a:moveTo>
                    <a:lnTo>
                      <a:pt x="482255" y="10287"/>
                    </a:lnTo>
                    <a:cubicBezTo>
                      <a:pt x="458485" y="-3429"/>
                      <a:pt x="429215" y="-3429"/>
                      <a:pt x="405445" y="10287"/>
                    </a:cubicBezTo>
                    <a:lnTo>
                      <a:pt x="38542" y="222199"/>
                    </a:lnTo>
                    <a:cubicBezTo>
                      <a:pt x="14704" y="235861"/>
                      <a:pt x="0" y="261249"/>
                      <a:pt x="0" y="288722"/>
                    </a:cubicBezTo>
                    <a:lnTo>
                      <a:pt x="0" y="712409"/>
                    </a:lnTo>
                    <a:cubicBezTo>
                      <a:pt x="0" y="739882"/>
                      <a:pt x="14704" y="765271"/>
                      <a:pt x="38542" y="778932"/>
                    </a:cubicBezTo>
                    <a:lnTo>
                      <a:pt x="405445" y="990844"/>
                    </a:lnTo>
                    <a:cubicBezTo>
                      <a:pt x="429215" y="1004560"/>
                      <a:pt x="458485" y="1004560"/>
                      <a:pt x="482255" y="990844"/>
                    </a:cubicBezTo>
                    <a:lnTo>
                      <a:pt x="849295" y="778383"/>
                    </a:lnTo>
                    <a:cubicBezTo>
                      <a:pt x="873037" y="764639"/>
                      <a:pt x="887672" y="739292"/>
                      <a:pt x="887700" y="711860"/>
                    </a:cubicBezTo>
                    <a:lnTo>
                      <a:pt x="887700" y="288173"/>
                    </a:lnTo>
                    <a:cubicBezTo>
                      <a:pt x="887672" y="260741"/>
                      <a:pt x="873037" y="235394"/>
                      <a:pt x="849295" y="2216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62E45E-42B4-CCDF-2262-EFD307DFC5C1}"/>
                  </a:ext>
                </a:extLst>
              </p:cNvPr>
              <p:cNvSpPr/>
              <p:nvPr/>
            </p:nvSpPr>
            <p:spPr>
              <a:xfrm>
                <a:off x="3652238" y="5400606"/>
                <a:ext cx="699516" cy="781812"/>
              </a:xfrm>
              <a:custGeom>
                <a:avLst/>
                <a:gdLst>
                  <a:gd name="connsiteX0" fmla="*/ 704180 w 699516"/>
                  <a:gd name="connsiteY0" fmla="*/ 564208 h 781812"/>
                  <a:gd name="connsiteX1" fmla="*/ 704180 w 699516"/>
                  <a:gd name="connsiteY1" fmla="*/ 230223 h 781812"/>
                  <a:gd name="connsiteX2" fmla="*/ 672770 w 699516"/>
                  <a:gd name="connsiteY2" fmla="*/ 175359 h 781812"/>
                  <a:gd name="connsiteX3" fmla="*/ 383500 w 699516"/>
                  <a:gd name="connsiteY3" fmla="*/ 8435 h 781812"/>
                  <a:gd name="connsiteX4" fmla="*/ 320681 w 699516"/>
                  <a:gd name="connsiteY4" fmla="*/ 8435 h 781812"/>
                  <a:gd name="connsiteX5" fmla="*/ 31411 w 699516"/>
                  <a:gd name="connsiteY5" fmla="*/ 175359 h 781812"/>
                  <a:gd name="connsiteX6" fmla="*/ 1 w 699516"/>
                  <a:gd name="connsiteY6" fmla="*/ 230223 h 781812"/>
                  <a:gd name="connsiteX7" fmla="*/ 1 w 699516"/>
                  <a:gd name="connsiteY7" fmla="*/ 564208 h 781812"/>
                  <a:gd name="connsiteX8" fmla="*/ 31411 w 699516"/>
                  <a:gd name="connsiteY8" fmla="*/ 619072 h 781812"/>
                  <a:gd name="connsiteX9" fmla="*/ 320681 w 699516"/>
                  <a:gd name="connsiteY9" fmla="*/ 785310 h 781812"/>
                  <a:gd name="connsiteX10" fmla="*/ 383500 w 699516"/>
                  <a:gd name="connsiteY10" fmla="*/ 785310 h 781812"/>
                  <a:gd name="connsiteX11" fmla="*/ 672770 w 699516"/>
                  <a:gd name="connsiteY11" fmla="*/ 618386 h 781812"/>
                  <a:gd name="connsiteX12" fmla="*/ 704180 w 699516"/>
                  <a:gd name="connsiteY12" fmla="*/ 56420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0" y="564208"/>
                    </a:moveTo>
                    <a:lnTo>
                      <a:pt x="704180" y="230223"/>
                    </a:lnTo>
                    <a:cubicBezTo>
                      <a:pt x="704345" y="207619"/>
                      <a:pt x="692357" y="186661"/>
                      <a:pt x="672770" y="175359"/>
                    </a:cubicBezTo>
                    <a:lnTo>
                      <a:pt x="383500" y="8435"/>
                    </a:lnTo>
                    <a:cubicBezTo>
                      <a:pt x="364065" y="-2812"/>
                      <a:pt x="340103" y="-2812"/>
                      <a:pt x="320681" y="8435"/>
                    </a:cubicBezTo>
                    <a:lnTo>
                      <a:pt x="31411" y="175359"/>
                    </a:lnTo>
                    <a:cubicBezTo>
                      <a:pt x="11879" y="186702"/>
                      <a:pt x="-109" y="207633"/>
                      <a:pt x="1" y="230223"/>
                    </a:cubicBezTo>
                    <a:lnTo>
                      <a:pt x="1" y="564208"/>
                    </a:lnTo>
                    <a:cubicBezTo>
                      <a:pt x="-109" y="586798"/>
                      <a:pt x="11879" y="607729"/>
                      <a:pt x="31411" y="619072"/>
                    </a:cubicBezTo>
                    <a:lnTo>
                      <a:pt x="320681" y="785310"/>
                    </a:lnTo>
                    <a:cubicBezTo>
                      <a:pt x="340116" y="796557"/>
                      <a:pt x="364078" y="796557"/>
                      <a:pt x="383500" y="785310"/>
                    </a:cubicBezTo>
                    <a:lnTo>
                      <a:pt x="672770" y="618386"/>
                    </a:lnTo>
                    <a:cubicBezTo>
                      <a:pt x="692138" y="607208"/>
                      <a:pt x="704098" y="586565"/>
                      <a:pt x="704180" y="5642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DCDDBC3-F811-D176-33B3-849C2C8FDB0D}"/>
                  </a:ext>
                </a:extLst>
              </p:cNvPr>
              <p:cNvSpPr/>
              <p:nvPr/>
            </p:nvSpPr>
            <p:spPr>
              <a:xfrm>
                <a:off x="8146249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A748CA8-1984-7D01-1C72-DB64AF779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1712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97E2F87-DF6B-4940-419A-949D2B2CA2C6}"/>
                  </a:ext>
                </a:extLst>
              </p:cNvPr>
              <p:cNvSpPr/>
              <p:nvPr/>
            </p:nvSpPr>
            <p:spPr>
              <a:xfrm>
                <a:off x="6031114" y="3183660"/>
                <a:ext cx="13716" cy="41148"/>
              </a:xfrm>
              <a:custGeom>
                <a:avLst/>
                <a:gdLst>
                  <a:gd name="connsiteX0" fmla="*/ 13716 w 13716"/>
                  <a:gd name="connsiteY0" fmla="*/ 51533 h 41148"/>
                  <a:gd name="connsiteX1" fmla="*/ 0 w 13716"/>
                  <a:gd name="connsiteY1" fmla="*/ 37817 h 41148"/>
                  <a:gd name="connsiteX2" fmla="*/ 0 w 13716"/>
                  <a:gd name="connsiteY2" fmla="*/ 10385 h 41148"/>
                  <a:gd name="connsiteX3" fmla="*/ 16637 w 13716"/>
                  <a:gd name="connsiteY3" fmla="*/ 414 h 41148"/>
                  <a:gd name="connsiteX4" fmla="*/ 26609 w 13716"/>
                  <a:gd name="connsiteY4" fmla="*/ 10385 h 41148"/>
                  <a:gd name="connsiteX5" fmla="*/ 26609 w 13716"/>
                  <a:gd name="connsiteY5" fmla="*/ 37817 h 41148"/>
                  <a:gd name="connsiteX6" fmla="*/ 13716 w 13716"/>
                  <a:gd name="connsiteY6" fmla="*/ 51533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716" y="51533"/>
                    </a:moveTo>
                    <a:cubicBezTo>
                      <a:pt x="6145" y="51533"/>
                      <a:pt x="0" y="45388"/>
                      <a:pt x="0" y="37817"/>
                    </a:cubicBezTo>
                    <a:lnTo>
                      <a:pt x="0" y="10385"/>
                    </a:lnTo>
                    <a:cubicBezTo>
                      <a:pt x="1838" y="3033"/>
                      <a:pt x="9285" y="-1424"/>
                      <a:pt x="16637" y="414"/>
                    </a:cubicBezTo>
                    <a:cubicBezTo>
                      <a:pt x="21548" y="1648"/>
                      <a:pt x="25374" y="5475"/>
                      <a:pt x="26609" y="10385"/>
                    </a:cubicBezTo>
                    <a:lnTo>
                      <a:pt x="26609" y="37817"/>
                    </a:lnTo>
                    <a:cubicBezTo>
                      <a:pt x="26622" y="45087"/>
                      <a:pt x="20972" y="51094"/>
                      <a:pt x="13716" y="51533"/>
                    </a:cubicBezTo>
                    <a:close/>
                  </a:path>
                </a:pathLst>
              </a:custGeom>
              <a:solidFill>
                <a:srgbClr val="E16E6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AE1BC9E-921A-0CFC-5E87-19803BFD0B20}"/>
                  </a:ext>
                </a:extLst>
              </p:cNvPr>
              <p:cNvSpPr/>
              <p:nvPr/>
            </p:nvSpPr>
            <p:spPr>
              <a:xfrm>
                <a:off x="603070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1F87DBA-24C4-9B1C-B233-685CA454BA09}"/>
                  </a:ext>
                </a:extLst>
              </p:cNvPr>
              <p:cNvSpPr/>
              <p:nvPr/>
            </p:nvSpPr>
            <p:spPr>
              <a:xfrm>
                <a:off x="598009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3" y="0"/>
                      <a:pt x="64740" y="0"/>
                    </a:cubicBezTo>
                    <a:cubicBezTo>
                      <a:pt x="100346" y="0"/>
                      <a:pt x="129205" y="28859"/>
                      <a:pt x="129205" y="644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7EE32B4-43F7-7EE7-7C19-57B4E239D07B}"/>
                  </a:ext>
                </a:extLst>
              </p:cNvPr>
              <p:cNvSpPr/>
              <p:nvPr/>
            </p:nvSpPr>
            <p:spPr>
              <a:xfrm>
                <a:off x="5600980" y="1200833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405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405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9158 w 877824"/>
                  <a:gd name="connsiteY9" fmla="*/ 779072 h 987552"/>
                  <a:gd name="connsiteX10" fmla="*/ 887700 w 877824"/>
                  <a:gd name="connsiteY10" fmla="*/ 712412 h 987552"/>
                  <a:gd name="connsiteX11" fmla="*/ 887700 w 877824"/>
                  <a:gd name="connsiteY11" fmla="*/ 288725 h 987552"/>
                  <a:gd name="connsiteX12" fmla="*/ 849158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405" y="222202"/>
                    </a:lnTo>
                    <a:cubicBezTo>
                      <a:pt x="14662" y="235946"/>
                      <a:pt x="28" y="261293"/>
                      <a:pt x="0" y="288725"/>
                    </a:cubicBezTo>
                    <a:lnTo>
                      <a:pt x="0" y="712412"/>
                    </a:lnTo>
                    <a:cubicBezTo>
                      <a:pt x="41" y="739885"/>
                      <a:pt x="14662" y="765260"/>
                      <a:pt x="38405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9158" y="779072"/>
                    </a:lnTo>
                    <a:cubicBezTo>
                      <a:pt x="872982" y="765315"/>
                      <a:pt x="887659" y="739913"/>
                      <a:pt x="887700" y="712412"/>
                    </a:cubicBezTo>
                    <a:lnTo>
                      <a:pt x="887700" y="288725"/>
                    </a:lnTo>
                    <a:cubicBezTo>
                      <a:pt x="887700" y="261252"/>
                      <a:pt x="872996" y="235863"/>
                      <a:pt x="849158" y="22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D68748-13E9-A053-6560-9C70E4196104}"/>
                  </a:ext>
                </a:extLst>
              </p:cNvPr>
              <p:cNvSpPr/>
              <p:nvPr/>
            </p:nvSpPr>
            <p:spPr>
              <a:xfrm>
                <a:off x="5692602" y="1304595"/>
                <a:ext cx="699516" cy="781812"/>
              </a:xfrm>
              <a:custGeom>
                <a:avLst/>
                <a:gdLst>
                  <a:gd name="connsiteX0" fmla="*/ 704318 w 699516"/>
                  <a:gd name="connsiteY0" fmla="*/ 563798 h 781812"/>
                  <a:gd name="connsiteX1" fmla="*/ 704318 w 699516"/>
                  <a:gd name="connsiteY1" fmla="*/ 229814 h 781812"/>
                  <a:gd name="connsiteX2" fmla="*/ 672909 w 699516"/>
                  <a:gd name="connsiteY2" fmla="*/ 174950 h 781812"/>
                  <a:gd name="connsiteX3" fmla="*/ 383638 w 699516"/>
                  <a:gd name="connsiteY3" fmla="*/ 8437 h 781812"/>
                  <a:gd name="connsiteX4" fmla="*/ 320819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682 w 699516"/>
                  <a:gd name="connsiteY9" fmla="*/ 785997 h 781812"/>
                  <a:gd name="connsiteX10" fmla="*/ 383501 w 699516"/>
                  <a:gd name="connsiteY10" fmla="*/ 785997 h 781812"/>
                  <a:gd name="connsiteX11" fmla="*/ 672772 w 699516"/>
                  <a:gd name="connsiteY11" fmla="*/ 619074 h 781812"/>
                  <a:gd name="connsiteX12" fmla="*/ 704318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318" y="563798"/>
                    </a:moveTo>
                    <a:lnTo>
                      <a:pt x="704318" y="229814"/>
                    </a:lnTo>
                    <a:cubicBezTo>
                      <a:pt x="704428" y="207223"/>
                      <a:pt x="692440" y="186293"/>
                      <a:pt x="672909" y="174950"/>
                    </a:cubicBezTo>
                    <a:lnTo>
                      <a:pt x="383638" y="8437"/>
                    </a:lnTo>
                    <a:cubicBezTo>
                      <a:pt x="364203" y="-2812"/>
                      <a:pt x="340241" y="-2812"/>
                      <a:pt x="320819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682" y="785997"/>
                    </a:lnTo>
                    <a:cubicBezTo>
                      <a:pt x="340117" y="797245"/>
                      <a:pt x="364079" y="797245"/>
                      <a:pt x="383501" y="785997"/>
                    </a:cubicBezTo>
                    <a:lnTo>
                      <a:pt x="672772" y="619074"/>
                    </a:lnTo>
                    <a:cubicBezTo>
                      <a:pt x="692495" y="607689"/>
                      <a:pt x="704552" y="586567"/>
                      <a:pt x="704318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4C250B7-5761-E175-51D7-94C1B636FDE1}"/>
                  </a:ext>
                </a:extLst>
              </p:cNvPr>
              <p:cNvGrpSpPr/>
              <p:nvPr/>
            </p:nvGrpSpPr>
            <p:grpSpPr>
              <a:xfrm>
                <a:off x="5860642" y="1470777"/>
                <a:ext cx="367525" cy="434924"/>
                <a:chOff x="5917161" y="1470777"/>
                <a:chExt cx="367525" cy="434924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5D18BA5-46AC-960C-43C8-5E290716553D}"/>
                    </a:ext>
                  </a:extLst>
                </p:cNvPr>
                <p:cNvSpPr/>
                <p:nvPr/>
              </p:nvSpPr>
              <p:spPr>
                <a:xfrm>
                  <a:off x="5988325" y="1565264"/>
                  <a:ext cx="219456" cy="260604"/>
                </a:xfrm>
                <a:custGeom>
                  <a:avLst/>
                  <a:gdLst>
                    <a:gd name="connsiteX0" fmla="*/ 189148 w 219456"/>
                    <a:gd name="connsiteY0" fmla="*/ 196556 h 260604"/>
                    <a:gd name="connsiteX1" fmla="*/ 196555 w 219456"/>
                    <a:gd name="connsiteY1" fmla="*/ 36888 h 260604"/>
                    <a:gd name="connsiteX2" fmla="*/ 36900 w 219456"/>
                    <a:gd name="connsiteY2" fmla="*/ 29481 h 260604"/>
                    <a:gd name="connsiteX3" fmla="*/ 29480 w 219456"/>
                    <a:gd name="connsiteY3" fmla="*/ 189149 h 260604"/>
                    <a:gd name="connsiteX4" fmla="*/ 38272 w 219456"/>
                    <a:gd name="connsiteY4" fmla="*/ 197790 h 260604"/>
                    <a:gd name="connsiteX5" fmla="*/ 54182 w 219456"/>
                    <a:gd name="connsiteY5" fmla="*/ 254575 h 260604"/>
                    <a:gd name="connsiteX6" fmla="*/ 56240 w 219456"/>
                    <a:gd name="connsiteY6" fmla="*/ 259787 h 260604"/>
                    <a:gd name="connsiteX7" fmla="*/ 61177 w 219456"/>
                    <a:gd name="connsiteY7" fmla="*/ 261844 h 260604"/>
                    <a:gd name="connsiteX8" fmla="*/ 165145 w 219456"/>
                    <a:gd name="connsiteY8" fmla="*/ 261844 h 260604"/>
                    <a:gd name="connsiteX9" fmla="*/ 170082 w 219456"/>
                    <a:gd name="connsiteY9" fmla="*/ 259787 h 260604"/>
                    <a:gd name="connsiteX10" fmla="*/ 172003 w 219456"/>
                    <a:gd name="connsiteY10" fmla="*/ 254575 h 260604"/>
                    <a:gd name="connsiteX11" fmla="*/ 187913 w 219456"/>
                    <a:gd name="connsiteY11" fmla="*/ 197790 h 26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9456" h="260604">
                      <a:moveTo>
                        <a:pt x="189148" y="196556"/>
                      </a:moveTo>
                      <a:cubicBezTo>
                        <a:pt x="235288" y="154516"/>
                        <a:pt x="238608" y="83029"/>
                        <a:pt x="196555" y="36888"/>
                      </a:cubicBezTo>
                      <a:cubicBezTo>
                        <a:pt x="154515" y="-9239"/>
                        <a:pt x="83027" y="-12558"/>
                        <a:pt x="36900" y="29481"/>
                      </a:cubicBezTo>
                      <a:cubicBezTo>
                        <a:pt x="-9240" y="71535"/>
                        <a:pt x="-12560" y="143009"/>
                        <a:pt x="29480" y="189149"/>
                      </a:cubicBezTo>
                      <a:cubicBezTo>
                        <a:pt x="32251" y="192181"/>
                        <a:pt x="35186" y="195075"/>
                        <a:pt x="38272" y="197790"/>
                      </a:cubicBezTo>
                      <a:cubicBezTo>
                        <a:pt x="56240" y="215758"/>
                        <a:pt x="54594" y="254163"/>
                        <a:pt x="54182" y="254575"/>
                      </a:cubicBezTo>
                      <a:cubicBezTo>
                        <a:pt x="54073" y="256522"/>
                        <a:pt x="54827" y="258429"/>
                        <a:pt x="56240" y="259787"/>
                      </a:cubicBezTo>
                      <a:cubicBezTo>
                        <a:pt x="57584" y="261048"/>
                        <a:pt x="59340" y="261789"/>
                        <a:pt x="61177" y="261844"/>
                      </a:cubicBezTo>
                      <a:lnTo>
                        <a:pt x="165145" y="261844"/>
                      </a:lnTo>
                      <a:cubicBezTo>
                        <a:pt x="166997" y="261858"/>
                        <a:pt x="168779" y="261117"/>
                        <a:pt x="170082" y="259787"/>
                      </a:cubicBezTo>
                      <a:cubicBezTo>
                        <a:pt x="171303" y="258319"/>
                        <a:pt x="171975" y="256481"/>
                        <a:pt x="172003" y="254575"/>
                      </a:cubicBezTo>
                      <a:cubicBezTo>
                        <a:pt x="172003" y="254575"/>
                        <a:pt x="170082" y="215758"/>
                        <a:pt x="187913" y="19779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7B95565-D718-921E-7FEF-FADFD07C9B08}"/>
                    </a:ext>
                  </a:extLst>
                </p:cNvPr>
                <p:cNvSpPr/>
                <p:nvPr/>
              </p:nvSpPr>
              <p:spPr>
                <a:xfrm>
                  <a:off x="6040339" y="1834652"/>
                  <a:ext cx="109728" cy="27432"/>
                </a:xfrm>
                <a:custGeom>
                  <a:avLst/>
                  <a:gdLst>
                    <a:gd name="connsiteX0" fmla="*/ 123281 w 109728"/>
                    <a:gd name="connsiteY0" fmla="*/ 17008 h 27432"/>
                    <a:gd name="connsiteX1" fmla="*/ 106136 w 109728"/>
                    <a:gd name="connsiteY1" fmla="*/ 0 h 27432"/>
                    <a:gd name="connsiteX2" fmla="*/ 15611 w 109728"/>
                    <a:gd name="connsiteY2" fmla="*/ 0 h 27432"/>
                    <a:gd name="connsiteX3" fmla="*/ 70 w 109728"/>
                    <a:gd name="connsiteY3" fmla="*/ 18613 h 27432"/>
                    <a:gd name="connsiteX4" fmla="*/ 15611 w 109728"/>
                    <a:gd name="connsiteY4" fmla="*/ 34153 h 27432"/>
                    <a:gd name="connsiteX5" fmla="*/ 105725 w 109728"/>
                    <a:gd name="connsiteY5" fmla="*/ 34153 h 27432"/>
                    <a:gd name="connsiteX6" fmla="*/ 123281 w 109728"/>
                    <a:gd name="connsiteY6" fmla="*/ 17008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728" h="27432">
                      <a:moveTo>
                        <a:pt x="123281" y="17008"/>
                      </a:moveTo>
                      <a:cubicBezTo>
                        <a:pt x="123199" y="7599"/>
                        <a:pt x="115545" y="0"/>
                        <a:pt x="106136" y="0"/>
                      </a:cubicBezTo>
                      <a:lnTo>
                        <a:pt x="15611" y="0"/>
                      </a:lnTo>
                      <a:cubicBezTo>
                        <a:pt x="6174" y="851"/>
                        <a:pt x="-780" y="9176"/>
                        <a:pt x="70" y="18613"/>
                      </a:cubicBezTo>
                      <a:cubicBezTo>
                        <a:pt x="811" y="26870"/>
                        <a:pt x="7354" y="33412"/>
                        <a:pt x="15611" y="34153"/>
                      </a:cubicBezTo>
                      <a:lnTo>
                        <a:pt x="105725" y="34153"/>
                      </a:lnTo>
                      <a:cubicBezTo>
                        <a:pt x="115257" y="34153"/>
                        <a:pt x="123062" y="26541"/>
                        <a:pt x="123281" y="17008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89BCFB2-8F97-135A-C255-DA3954793212}"/>
                    </a:ext>
                  </a:extLst>
                </p:cNvPr>
                <p:cNvSpPr/>
                <p:nvPr/>
              </p:nvSpPr>
              <p:spPr>
                <a:xfrm>
                  <a:off x="6050051" y="1878269"/>
                  <a:ext cx="96012" cy="27432"/>
                </a:xfrm>
                <a:custGeom>
                  <a:avLst/>
                  <a:gdLst>
                    <a:gd name="connsiteX0" fmla="*/ 80787 w 96012"/>
                    <a:gd name="connsiteY0" fmla="*/ 0 h 27432"/>
                    <a:gd name="connsiteX1" fmla="*/ 17145 w 96012"/>
                    <a:gd name="connsiteY1" fmla="*/ 0 h 27432"/>
                    <a:gd name="connsiteX2" fmla="*/ 0 w 96012"/>
                    <a:gd name="connsiteY2" fmla="*/ 17145 h 27432"/>
                    <a:gd name="connsiteX3" fmla="*/ 17145 w 96012"/>
                    <a:gd name="connsiteY3" fmla="*/ 34290 h 27432"/>
                    <a:gd name="connsiteX4" fmla="*/ 80787 w 96012"/>
                    <a:gd name="connsiteY4" fmla="*/ 34290 h 27432"/>
                    <a:gd name="connsiteX5" fmla="*/ 97795 w 96012"/>
                    <a:gd name="connsiteY5" fmla="*/ 17145 h 27432"/>
                    <a:gd name="connsiteX6" fmla="*/ 80924 w 96012"/>
                    <a:gd name="connsiteY6" fmla="*/ 0 h 27432"/>
                    <a:gd name="connsiteX7" fmla="*/ 80787 w 96012"/>
                    <a:gd name="connsiteY7" fmla="*/ 0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12" h="27432">
                      <a:moveTo>
                        <a:pt x="80787" y="0"/>
                      </a:moveTo>
                      <a:lnTo>
                        <a:pt x="17145" y="0"/>
                      </a:lnTo>
                      <a:cubicBezTo>
                        <a:pt x="7681" y="0"/>
                        <a:pt x="0" y="7681"/>
                        <a:pt x="0" y="17145"/>
                      </a:cubicBezTo>
                      <a:cubicBezTo>
                        <a:pt x="0" y="26609"/>
                        <a:pt x="7681" y="34290"/>
                        <a:pt x="17145" y="34290"/>
                      </a:cubicBezTo>
                      <a:lnTo>
                        <a:pt x="80787" y="34290"/>
                      </a:lnTo>
                      <a:cubicBezTo>
                        <a:pt x="90197" y="34221"/>
                        <a:pt x="97795" y="26554"/>
                        <a:pt x="97795" y="17145"/>
                      </a:cubicBezTo>
                      <a:cubicBezTo>
                        <a:pt x="97878" y="7750"/>
                        <a:pt x="90320" y="82"/>
                        <a:pt x="80924" y="0"/>
                      </a:cubicBezTo>
                      <a:cubicBezTo>
                        <a:pt x="80883" y="0"/>
                        <a:pt x="80828" y="0"/>
                        <a:pt x="80787" y="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0FBA25F-1FE1-975E-1637-91DBE57BF23D}"/>
                    </a:ext>
                  </a:extLst>
                </p:cNvPr>
                <p:cNvSpPr/>
                <p:nvPr/>
              </p:nvSpPr>
              <p:spPr>
                <a:xfrm>
                  <a:off x="6094491" y="1470777"/>
                  <a:ext cx="13716" cy="54864"/>
                </a:xfrm>
                <a:custGeom>
                  <a:avLst/>
                  <a:gdLst>
                    <a:gd name="connsiteX0" fmla="*/ 13716 w 13716"/>
                    <a:gd name="connsiteY0" fmla="*/ 52934 h 54864"/>
                    <a:gd name="connsiteX1" fmla="*/ 13716 w 13716"/>
                    <a:gd name="connsiteY1" fmla="*/ 5613 h 54864"/>
                    <a:gd name="connsiteX2" fmla="*/ 5486 w 13716"/>
                    <a:gd name="connsiteY2" fmla="*/ 141 h 54864"/>
                    <a:gd name="connsiteX3" fmla="*/ 0 w 13716"/>
                    <a:gd name="connsiteY3" fmla="*/ 5613 h 54864"/>
                    <a:gd name="connsiteX4" fmla="*/ 0 w 13716"/>
                    <a:gd name="connsiteY4" fmla="*/ 52934 h 54864"/>
                    <a:gd name="connsiteX5" fmla="*/ 6858 w 13716"/>
                    <a:gd name="connsiteY5" fmla="*/ 59929 h 54864"/>
                    <a:gd name="connsiteX6" fmla="*/ 13716 w 13716"/>
                    <a:gd name="connsiteY6" fmla="*/ 52934 h 5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16" h="54864">
                      <a:moveTo>
                        <a:pt x="13716" y="52934"/>
                      </a:moveTo>
                      <a:lnTo>
                        <a:pt x="13716" y="5613"/>
                      </a:lnTo>
                      <a:cubicBezTo>
                        <a:pt x="12961" y="1828"/>
                        <a:pt x="9272" y="-627"/>
                        <a:pt x="5486" y="141"/>
                      </a:cubicBezTo>
                      <a:cubicBezTo>
                        <a:pt x="2716" y="689"/>
                        <a:pt x="562" y="2843"/>
                        <a:pt x="0" y="5613"/>
                      </a:cubicBezTo>
                      <a:lnTo>
                        <a:pt x="0" y="52934"/>
                      </a:lnTo>
                      <a:cubicBezTo>
                        <a:pt x="68" y="56719"/>
                        <a:pt x="3086" y="59778"/>
                        <a:pt x="6858" y="59929"/>
                      </a:cubicBezTo>
                      <a:cubicBezTo>
                        <a:pt x="10671" y="59860"/>
                        <a:pt x="13716" y="56747"/>
                        <a:pt x="13716" y="5293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69C9AFC-4052-4001-94B5-B6DB4197E4BE}"/>
                    </a:ext>
                  </a:extLst>
                </p:cNvPr>
                <p:cNvSpPr/>
                <p:nvPr/>
              </p:nvSpPr>
              <p:spPr>
                <a:xfrm>
                  <a:off x="6179802" y="1503331"/>
                  <a:ext cx="27432" cy="41148"/>
                </a:xfrm>
                <a:custGeom>
                  <a:avLst/>
                  <a:gdLst>
                    <a:gd name="connsiteX0" fmla="*/ 36899 w 27432"/>
                    <a:gd name="connsiteY0" fmla="*/ 1314 h 41148"/>
                    <a:gd name="connsiteX1" fmla="*/ 27503 w 27432"/>
                    <a:gd name="connsiteY1" fmla="*/ 2727 h 41148"/>
                    <a:gd name="connsiteX2" fmla="*/ 27434 w 27432"/>
                    <a:gd name="connsiteY2" fmla="*/ 2823 h 41148"/>
                    <a:gd name="connsiteX3" fmla="*/ 1374 w 27432"/>
                    <a:gd name="connsiteY3" fmla="*/ 42050 h 41148"/>
                    <a:gd name="connsiteX4" fmla="*/ 2746 w 27432"/>
                    <a:gd name="connsiteY4" fmla="*/ 51652 h 41148"/>
                    <a:gd name="connsiteX5" fmla="*/ 6724 w 27432"/>
                    <a:gd name="connsiteY5" fmla="*/ 53023 h 41148"/>
                    <a:gd name="connsiteX6" fmla="*/ 12347 w 27432"/>
                    <a:gd name="connsiteY6" fmla="*/ 49731 h 41148"/>
                    <a:gd name="connsiteX7" fmla="*/ 38545 w 27432"/>
                    <a:gd name="connsiteY7" fmla="*/ 10641 h 41148"/>
                    <a:gd name="connsiteX8" fmla="*/ 37324 w 27432"/>
                    <a:gd name="connsiteY8" fmla="*/ 1602 h 41148"/>
                    <a:gd name="connsiteX9" fmla="*/ 36899 w 27432"/>
                    <a:gd name="connsiteY9" fmla="*/ 131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32" h="41148">
                      <a:moveTo>
                        <a:pt x="36899" y="1314"/>
                      </a:moveTo>
                      <a:cubicBezTo>
                        <a:pt x="33909" y="-894"/>
                        <a:pt x="29698" y="-250"/>
                        <a:pt x="27503" y="2727"/>
                      </a:cubicBezTo>
                      <a:cubicBezTo>
                        <a:pt x="27476" y="2768"/>
                        <a:pt x="27462" y="2795"/>
                        <a:pt x="27434" y="2823"/>
                      </a:cubicBezTo>
                      <a:lnTo>
                        <a:pt x="1374" y="42050"/>
                      </a:lnTo>
                      <a:cubicBezTo>
                        <a:pt x="-903" y="45082"/>
                        <a:pt x="-286" y="49375"/>
                        <a:pt x="2746" y="51652"/>
                      </a:cubicBezTo>
                      <a:cubicBezTo>
                        <a:pt x="3898" y="52516"/>
                        <a:pt x="5283" y="52996"/>
                        <a:pt x="6724" y="53023"/>
                      </a:cubicBezTo>
                      <a:cubicBezTo>
                        <a:pt x="9055" y="53023"/>
                        <a:pt x="11209" y="51761"/>
                        <a:pt x="12347" y="49731"/>
                      </a:cubicBezTo>
                      <a:lnTo>
                        <a:pt x="38545" y="10641"/>
                      </a:lnTo>
                      <a:cubicBezTo>
                        <a:pt x="40698" y="7802"/>
                        <a:pt x="40149" y="3769"/>
                        <a:pt x="37324" y="1602"/>
                      </a:cubicBezTo>
                      <a:cubicBezTo>
                        <a:pt x="37187" y="1506"/>
                        <a:pt x="37036" y="1410"/>
                        <a:pt x="36899" y="131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1C1AEE6-9B77-469F-280F-9A3C0AB4E459}"/>
                    </a:ext>
                  </a:extLst>
                </p:cNvPr>
                <p:cNvSpPr/>
                <p:nvPr/>
              </p:nvSpPr>
              <p:spPr>
                <a:xfrm>
                  <a:off x="5985953" y="1501035"/>
                  <a:ext cx="27432" cy="41148"/>
                </a:xfrm>
                <a:custGeom>
                  <a:avLst/>
                  <a:gdLst>
                    <a:gd name="connsiteX0" fmla="*/ 32551 w 27432"/>
                    <a:gd name="connsiteY0" fmla="*/ 53674 h 41148"/>
                    <a:gd name="connsiteX1" fmla="*/ 36254 w 27432"/>
                    <a:gd name="connsiteY1" fmla="*/ 52439 h 41148"/>
                    <a:gd name="connsiteX2" fmla="*/ 38312 w 27432"/>
                    <a:gd name="connsiteY2" fmla="*/ 42701 h 41148"/>
                    <a:gd name="connsiteX3" fmla="*/ 12938 w 27432"/>
                    <a:gd name="connsiteY3" fmla="*/ 3199 h 41148"/>
                    <a:gd name="connsiteX4" fmla="*/ 3199 w 27432"/>
                    <a:gd name="connsiteY4" fmla="*/ 1141 h 41148"/>
                    <a:gd name="connsiteX5" fmla="*/ 1142 w 27432"/>
                    <a:gd name="connsiteY5" fmla="*/ 10880 h 41148"/>
                    <a:gd name="connsiteX6" fmla="*/ 26379 w 27432"/>
                    <a:gd name="connsiteY6" fmla="*/ 50382 h 41148"/>
                    <a:gd name="connsiteX7" fmla="*/ 32551 w 27432"/>
                    <a:gd name="connsiteY7" fmla="*/ 536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2" h="41148">
                      <a:moveTo>
                        <a:pt x="32551" y="53674"/>
                      </a:moveTo>
                      <a:cubicBezTo>
                        <a:pt x="33882" y="53646"/>
                        <a:pt x="35171" y="53221"/>
                        <a:pt x="36254" y="52439"/>
                      </a:cubicBezTo>
                      <a:cubicBezTo>
                        <a:pt x="39409" y="50245"/>
                        <a:pt x="40301" y="45979"/>
                        <a:pt x="38312" y="42701"/>
                      </a:cubicBezTo>
                      <a:lnTo>
                        <a:pt x="12938" y="3199"/>
                      </a:lnTo>
                      <a:cubicBezTo>
                        <a:pt x="10812" y="-52"/>
                        <a:pt x="6463" y="-984"/>
                        <a:pt x="3199" y="1141"/>
                      </a:cubicBezTo>
                      <a:cubicBezTo>
                        <a:pt x="-52" y="3268"/>
                        <a:pt x="-984" y="7629"/>
                        <a:pt x="1142" y="10880"/>
                      </a:cubicBezTo>
                      <a:lnTo>
                        <a:pt x="26379" y="50382"/>
                      </a:lnTo>
                      <a:cubicBezTo>
                        <a:pt x="27682" y="52522"/>
                        <a:pt x="30041" y="53784"/>
                        <a:pt x="32551" y="53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74C6350-4B86-9A57-6D9F-93AD075B6187}"/>
                    </a:ext>
                  </a:extLst>
                </p:cNvPr>
                <p:cNvSpPr/>
                <p:nvPr/>
              </p:nvSpPr>
              <p:spPr>
                <a:xfrm>
                  <a:off x="5917161" y="1574101"/>
                  <a:ext cx="54864" cy="27432"/>
                </a:xfrm>
                <a:custGeom>
                  <a:avLst/>
                  <a:gdLst>
                    <a:gd name="connsiteX0" fmla="*/ 4234 w 54864"/>
                    <a:gd name="connsiteY0" fmla="*/ 13663 h 27432"/>
                    <a:gd name="connsiteX1" fmla="*/ 45382 w 54864"/>
                    <a:gd name="connsiteY1" fmla="*/ 36157 h 27432"/>
                    <a:gd name="connsiteX2" fmla="*/ 48537 w 54864"/>
                    <a:gd name="connsiteY2" fmla="*/ 36157 h 27432"/>
                    <a:gd name="connsiteX3" fmla="*/ 54709 w 54864"/>
                    <a:gd name="connsiteY3" fmla="*/ 32591 h 27432"/>
                    <a:gd name="connsiteX4" fmla="*/ 51828 w 54864"/>
                    <a:gd name="connsiteY4" fmla="*/ 23127 h 27432"/>
                    <a:gd name="connsiteX5" fmla="*/ 10680 w 54864"/>
                    <a:gd name="connsiteY5" fmla="*/ 770 h 27432"/>
                    <a:gd name="connsiteX6" fmla="*/ 1354 w 54864"/>
                    <a:gd name="connsiteY6" fmla="*/ 3650 h 27432"/>
                    <a:gd name="connsiteX7" fmla="*/ 2492 w 54864"/>
                    <a:gd name="connsiteY7" fmla="*/ 12703 h 27432"/>
                    <a:gd name="connsiteX8" fmla="*/ 4234 w 54864"/>
                    <a:gd name="connsiteY8" fmla="*/ 13663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864" h="27432">
                      <a:moveTo>
                        <a:pt x="4234" y="13663"/>
                      </a:moveTo>
                      <a:lnTo>
                        <a:pt x="45382" y="36157"/>
                      </a:lnTo>
                      <a:cubicBezTo>
                        <a:pt x="46425" y="36336"/>
                        <a:pt x="47495" y="36336"/>
                        <a:pt x="48537" y="36157"/>
                      </a:cubicBezTo>
                      <a:cubicBezTo>
                        <a:pt x="51102" y="36253"/>
                        <a:pt x="53502" y="34868"/>
                        <a:pt x="54709" y="32591"/>
                      </a:cubicBezTo>
                      <a:cubicBezTo>
                        <a:pt x="56369" y="29162"/>
                        <a:pt x="55121" y="25047"/>
                        <a:pt x="51828" y="23127"/>
                      </a:cubicBezTo>
                      <a:lnTo>
                        <a:pt x="10680" y="770"/>
                      </a:lnTo>
                      <a:cubicBezTo>
                        <a:pt x="7306" y="-958"/>
                        <a:pt x="3164" y="317"/>
                        <a:pt x="1354" y="3650"/>
                      </a:cubicBezTo>
                      <a:cubicBezTo>
                        <a:pt x="-827" y="6462"/>
                        <a:pt x="-320" y="10508"/>
                        <a:pt x="2492" y="12703"/>
                      </a:cubicBezTo>
                      <a:cubicBezTo>
                        <a:pt x="3013" y="13101"/>
                        <a:pt x="3603" y="13430"/>
                        <a:pt x="4234" y="13663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B8D0FF-E8D3-CC73-7043-A9C06546B226}"/>
                    </a:ext>
                  </a:extLst>
                </p:cNvPr>
                <p:cNvSpPr/>
                <p:nvPr/>
              </p:nvSpPr>
              <p:spPr>
                <a:xfrm>
                  <a:off x="6229822" y="1575441"/>
                  <a:ext cx="54864" cy="27432"/>
                </a:xfrm>
                <a:custGeom>
                  <a:avLst/>
                  <a:gdLst>
                    <a:gd name="connsiteX0" fmla="*/ 6767 w 54864"/>
                    <a:gd name="connsiteY0" fmla="*/ 35504 h 27432"/>
                    <a:gd name="connsiteX1" fmla="*/ 10059 w 54864"/>
                    <a:gd name="connsiteY1" fmla="*/ 35504 h 27432"/>
                    <a:gd name="connsiteX2" fmla="*/ 51207 w 54864"/>
                    <a:gd name="connsiteY2" fmla="*/ 13009 h 27432"/>
                    <a:gd name="connsiteX3" fmla="*/ 54087 w 54864"/>
                    <a:gd name="connsiteY3" fmla="*/ 3682 h 27432"/>
                    <a:gd name="connsiteX4" fmla="*/ 44760 w 54864"/>
                    <a:gd name="connsiteY4" fmla="*/ 802 h 27432"/>
                    <a:gd name="connsiteX5" fmla="*/ 3612 w 54864"/>
                    <a:gd name="connsiteY5" fmla="*/ 23159 h 27432"/>
                    <a:gd name="connsiteX6" fmla="*/ 732 w 54864"/>
                    <a:gd name="connsiteY6" fmla="*/ 32623 h 27432"/>
                    <a:gd name="connsiteX7" fmla="*/ 6767 w 54864"/>
                    <a:gd name="connsiteY7" fmla="*/ 35504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864" h="27432">
                      <a:moveTo>
                        <a:pt x="6767" y="35504"/>
                      </a:moveTo>
                      <a:cubicBezTo>
                        <a:pt x="7851" y="35737"/>
                        <a:pt x="8975" y="35737"/>
                        <a:pt x="10059" y="35504"/>
                      </a:cubicBezTo>
                      <a:lnTo>
                        <a:pt x="51207" y="13009"/>
                      </a:lnTo>
                      <a:cubicBezTo>
                        <a:pt x="54581" y="11226"/>
                        <a:pt x="55870" y="7057"/>
                        <a:pt x="54087" y="3682"/>
                      </a:cubicBezTo>
                      <a:cubicBezTo>
                        <a:pt x="52304" y="308"/>
                        <a:pt x="48134" y="-981"/>
                        <a:pt x="44760" y="802"/>
                      </a:cubicBezTo>
                      <a:lnTo>
                        <a:pt x="3612" y="23159"/>
                      </a:lnTo>
                      <a:cubicBezTo>
                        <a:pt x="320" y="25079"/>
                        <a:pt x="-928" y="29194"/>
                        <a:pt x="732" y="32623"/>
                      </a:cubicBezTo>
                      <a:cubicBezTo>
                        <a:pt x="2049" y="34639"/>
                        <a:pt x="4380" y="35737"/>
                        <a:pt x="6767" y="3550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B7457B9-2FCB-3C27-39AB-0ED267CFE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3293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DD41498-07A5-B23F-56A4-01D644A94BDE}"/>
                  </a:ext>
                </a:extLst>
              </p:cNvPr>
              <p:cNvSpPr/>
              <p:nvPr/>
            </p:nvSpPr>
            <p:spPr>
              <a:xfrm>
                <a:off x="8142283" y="4352188"/>
                <a:ext cx="27432" cy="41148"/>
              </a:xfrm>
              <a:custGeom>
                <a:avLst/>
                <a:gdLst>
                  <a:gd name="connsiteX0" fmla="*/ 13716 w 27432"/>
                  <a:gd name="connsiteY0" fmla="*/ 0 h 41148"/>
                  <a:gd name="connsiteX1" fmla="*/ 27432 w 27432"/>
                  <a:gd name="connsiteY1" fmla="*/ 13716 h 41148"/>
                  <a:gd name="connsiteX2" fmla="*/ 27432 w 27432"/>
                  <a:gd name="connsiteY2" fmla="*/ 40462 h 41148"/>
                  <a:gd name="connsiteX3" fmla="*/ 13716 w 27432"/>
                  <a:gd name="connsiteY3" fmla="*/ 54178 h 41148"/>
                  <a:gd name="connsiteX4" fmla="*/ 0 w 27432"/>
                  <a:gd name="connsiteY4" fmla="*/ 40462 h 41148"/>
                  <a:gd name="connsiteX5" fmla="*/ 0 w 27432"/>
                  <a:gd name="connsiteY5" fmla="*/ 13716 h 41148"/>
                  <a:gd name="connsiteX6" fmla="*/ 13716 w 27432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41148">
                    <a:moveTo>
                      <a:pt x="13716" y="0"/>
                    </a:move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0462"/>
                    </a:lnTo>
                    <a:cubicBezTo>
                      <a:pt x="27432" y="48034"/>
                      <a:pt x="21287" y="54178"/>
                      <a:pt x="13716" y="54178"/>
                    </a:cubicBezTo>
                    <a:cubicBezTo>
                      <a:pt x="6145" y="54178"/>
                      <a:pt x="0" y="48034"/>
                      <a:pt x="0" y="40462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lose/>
                  </a:path>
                </a:pathLst>
              </a:custGeom>
              <a:solidFill>
                <a:srgbClr val="7D307B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DF03436-064D-CFFD-64B7-6665FEF25B21}"/>
                  </a:ext>
                </a:extLst>
              </p:cNvPr>
              <p:cNvSpPr/>
              <p:nvPr/>
            </p:nvSpPr>
            <p:spPr>
              <a:xfrm>
                <a:off x="8091223" y="42740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5 w 123444"/>
                  <a:gd name="connsiteY1" fmla="*/ 0 h 123444"/>
                  <a:gd name="connsiteX2" fmla="*/ 129205 w 123444"/>
                  <a:gd name="connsiteY2" fmla="*/ 64466 h 123444"/>
                  <a:gd name="connsiteX3" fmla="*/ 64740 w 123444"/>
                  <a:gd name="connsiteY3" fmla="*/ 129205 h 123444"/>
                  <a:gd name="connsiteX4" fmla="*/ 64602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5" y="0"/>
                    </a:cubicBezTo>
                    <a:cubicBezTo>
                      <a:pt x="100141" y="-82"/>
                      <a:pt x="129123" y="28790"/>
                      <a:pt x="129205" y="64466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98" y="129205"/>
                      <a:pt x="64643" y="129205"/>
                      <a:pt x="64602" y="129205"/>
                    </a:cubicBezTo>
                    <a:cubicBezTo>
                      <a:pt x="28982" y="129205"/>
                      <a:pt x="82" y="100360"/>
                      <a:pt x="0" y="647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8C9521C-032F-D35B-C9DE-8B36F3E53969}"/>
                  </a:ext>
                </a:extLst>
              </p:cNvPr>
              <p:cNvSpPr/>
              <p:nvPr/>
            </p:nvSpPr>
            <p:spPr>
              <a:xfrm>
                <a:off x="7712149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2062 h 987552"/>
                  <a:gd name="connsiteX1" fmla="*/ 482255 w 877824"/>
                  <a:gd name="connsiteY1" fmla="*/ 10287 h 987552"/>
                  <a:gd name="connsiteX2" fmla="*/ 405308 w 877824"/>
                  <a:gd name="connsiteY2" fmla="*/ 10287 h 987552"/>
                  <a:gd name="connsiteX3" fmla="*/ 38405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546 h 987552"/>
                  <a:gd name="connsiteX6" fmla="*/ 38405 w 877824"/>
                  <a:gd name="connsiteY6" fmla="*/ 779069 h 987552"/>
                  <a:gd name="connsiteX7" fmla="*/ 405308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036 h 987552"/>
                  <a:gd name="connsiteX12" fmla="*/ 849295 w 877824"/>
                  <a:gd name="connsiteY12" fmla="*/ 22206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2062"/>
                    </a:moveTo>
                    <a:lnTo>
                      <a:pt x="482255" y="10287"/>
                    </a:lnTo>
                    <a:cubicBezTo>
                      <a:pt x="458444" y="-3429"/>
                      <a:pt x="429119" y="-3429"/>
                      <a:pt x="405308" y="10287"/>
                    </a:cubicBezTo>
                    <a:lnTo>
                      <a:pt x="38405" y="222199"/>
                    </a:lnTo>
                    <a:cubicBezTo>
                      <a:pt x="14662" y="235943"/>
                      <a:pt x="28" y="261290"/>
                      <a:pt x="0" y="288722"/>
                    </a:cubicBezTo>
                    <a:lnTo>
                      <a:pt x="0" y="712546"/>
                    </a:lnTo>
                    <a:cubicBezTo>
                      <a:pt x="28" y="739978"/>
                      <a:pt x="14662" y="765325"/>
                      <a:pt x="38405" y="779069"/>
                    </a:cubicBezTo>
                    <a:lnTo>
                      <a:pt x="405308" y="990844"/>
                    </a:lnTo>
                    <a:cubicBezTo>
                      <a:pt x="429078" y="1004697"/>
                      <a:pt x="458485" y="1004697"/>
                      <a:pt x="482255" y="990844"/>
                    </a:cubicBezTo>
                    <a:lnTo>
                      <a:pt x="849295" y="778383"/>
                    </a:lnTo>
                    <a:cubicBezTo>
                      <a:pt x="873038" y="764639"/>
                      <a:pt x="887672" y="739292"/>
                      <a:pt x="887700" y="711860"/>
                    </a:cubicBezTo>
                    <a:lnTo>
                      <a:pt x="887700" y="288036"/>
                    </a:lnTo>
                    <a:cubicBezTo>
                      <a:pt x="887480" y="260796"/>
                      <a:pt x="872873" y="235709"/>
                      <a:pt x="849295" y="222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03A31A-196F-C9D8-953F-FA0F2751832C}"/>
                  </a:ext>
                </a:extLst>
              </p:cNvPr>
              <p:cNvSpPr/>
              <p:nvPr/>
            </p:nvSpPr>
            <p:spPr>
              <a:xfrm>
                <a:off x="7803907" y="5400881"/>
                <a:ext cx="699516" cy="781812"/>
              </a:xfrm>
              <a:custGeom>
                <a:avLst/>
                <a:gdLst>
                  <a:gd name="connsiteX0" fmla="*/ 704044 w 699516"/>
                  <a:gd name="connsiteY0" fmla="*/ 564345 h 781812"/>
                  <a:gd name="connsiteX1" fmla="*/ 704044 w 699516"/>
                  <a:gd name="connsiteY1" fmla="*/ 230360 h 781812"/>
                  <a:gd name="connsiteX2" fmla="*/ 672635 w 699516"/>
                  <a:gd name="connsiteY2" fmla="*/ 175496 h 781812"/>
                  <a:gd name="connsiteX3" fmla="*/ 383502 w 699516"/>
                  <a:gd name="connsiteY3" fmla="*/ 8435 h 781812"/>
                  <a:gd name="connsiteX4" fmla="*/ 320546 w 699516"/>
                  <a:gd name="connsiteY4" fmla="*/ 8435 h 781812"/>
                  <a:gd name="connsiteX5" fmla="*/ 31412 w 699516"/>
                  <a:gd name="connsiteY5" fmla="*/ 176045 h 781812"/>
                  <a:gd name="connsiteX6" fmla="*/ 2 w 699516"/>
                  <a:gd name="connsiteY6" fmla="*/ 230909 h 781812"/>
                  <a:gd name="connsiteX7" fmla="*/ 2 w 699516"/>
                  <a:gd name="connsiteY7" fmla="*/ 564894 h 781812"/>
                  <a:gd name="connsiteX8" fmla="*/ 31412 w 699516"/>
                  <a:gd name="connsiteY8" fmla="*/ 619758 h 781812"/>
                  <a:gd name="connsiteX9" fmla="*/ 320546 w 699516"/>
                  <a:gd name="connsiteY9" fmla="*/ 786818 h 781812"/>
                  <a:gd name="connsiteX10" fmla="*/ 383502 w 699516"/>
                  <a:gd name="connsiteY10" fmla="*/ 786818 h 781812"/>
                  <a:gd name="connsiteX11" fmla="*/ 672635 w 699516"/>
                  <a:gd name="connsiteY11" fmla="*/ 619758 h 781812"/>
                  <a:gd name="connsiteX12" fmla="*/ 704044 w 699516"/>
                  <a:gd name="connsiteY12" fmla="*/ 564345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044" y="564345"/>
                    </a:moveTo>
                    <a:lnTo>
                      <a:pt x="704044" y="230360"/>
                    </a:lnTo>
                    <a:cubicBezTo>
                      <a:pt x="704237" y="207743"/>
                      <a:pt x="692235" y="186784"/>
                      <a:pt x="672635" y="175496"/>
                    </a:cubicBezTo>
                    <a:lnTo>
                      <a:pt x="383502" y="8435"/>
                    </a:lnTo>
                    <a:cubicBezTo>
                      <a:pt x="364025" y="-2812"/>
                      <a:pt x="340022" y="-2812"/>
                      <a:pt x="320546" y="8435"/>
                    </a:cubicBezTo>
                    <a:lnTo>
                      <a:pt x="31412" y="176045"/>
                    </a:lnTo>
                    <a:cubicBezTo>
                      <a:pt x="11812" y="187333"/>
                      <a:pt x="-189" y="208291"/>
                      <a:pt x="2" y="230909"/>
                    </a:cubicBezTo>
                    <a:lnTo>
                      <a:pt x="2" y="564894"/>
                    </a:lnTo>
                    <a:cubicBezTo>
                      <a:pt x="-162" y="587497"/>
                      <a:pt x="11825" y="608456"/>
                      <a:pt x="31412" y="619758"/>
                    </a:cubicBezTo>
                    <a:lnTo>
                      <a:pt x="320546" y="786818"/>
                    </a:lnTo>
                    <a:cubicBezTo>
                      <a:pt x="340063" y="797928"/>
                      <a:pt x="363984" y="797928"/>
                      <a:pt x="383502" y="786818"/>
                    </a:cubicBezTo>
                    <a:lnTo>
                      <a:pt x="672635" y="619758"/>
                    </a:lnTo>
                    <a:cubicBezTo>
                      <a:pt x="692386" y="608359"/>
                      <a:pt x="704415" y="587155"/>
                      <a:pt x="704044" y="5643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14EE48A-6A5A-AAC7-1E84-7AA26CE91E4C}"/>
                  </a:ext>
                </a:extLst>
              </p:cNvPr>
              <p:cNvGrpSpPr/>
              <p:nvPr/>
            </p:nvGrpSpPr>
            <p:grpSpPr>
              <a:xfrm>
                <a:off x="7969736" y="5665240"/>
                <a:ext cx="365531" cy="260621"/>
                <a:chOff x="8026255" y="5665240"/>
                <a:chExt cx="365531" cy="260621"/>
              </a:xfrm>
              <a:solidFill>
                <a:schemeClr val="accent5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069D2779-5F92-93DC-1252-2497E7B21301}"/>
                    </a:ext>
                  </a:extLst>
                </p:cNvPr>
                <p:cNvSpPr/>
                <p:nvPr/>
              </p:nvSpPr>
              <p:spPr>
                <a:xfrm>
                  <a:off x="8269165" y="5697587"/>
                  <a:ext cx="82296" cy="109728"/>
                </a:xfrm>
                <a:custGeom>
                  <a:avLst/>
                  <a:gdLst>
                    <a:gd name="connsiteX0" fmla="*/ 75438 w 82296"/>
                    <a:gd name="connsiteY0" fmla="*/ 11972 h 109728"/>
                    <a:gd name="connsiteX1" fmla="*/ 41011 w 82296"/>
                    <a:gd name="connsiteY1" fmla="*/ 177 h 109728"/>
                    <a:gd name="connsiteX2" fmla="*/ 15773 w 82296"/>
                    <a:gd name="connsiteY2" fmla="*/ 5114 h 109728"/>
                    <a:gd name="connsiteX3" fmla="*/ 18105 w 82296"/>
                    <a:gd name="connsiteY3" fmla="*/ 32546 h 109728"/>
                    <a:gd name="connsiteX4" fmla="*/ 2057 w 82296"/>
                    <a:gd name="connsiteY4" fmla="*/ 81787 h 109728"/>
                    <a:gd name="connsiteX5" fmla="*/ 0 w 82296"/>
                    <a:gd name="connsiteY5" fmla="*/ 84119 h 109728"/>
                    <a:gd name="connsiteX6" fmla="*/ 41148 w 82296"/>
                    <a:gd name="connsiteY6" fmla="*/ 113745 h 109728"/>
                    <a:gd name="connsiteX7" fmla="*/ 75575 w 82296"/>
                    <a:gd name="connsiteY7" fmla="*/ 95091 h 109728"/>
                    <a:gd name="connsiteX8" fmla="*/ 75575 w 82296"/>
                    <a:gd name="connsiteY8" fmla="*/ 11561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9728">
                      <a:moveTo>
                        <a:pt x="75438" y="11972"/>
                      </a:moveTo>
                      <a:cubicBezTo>
                        <a:pt x="66152" y="3332"/>
                        <a:pt x="53643" y="-948"/>
                        <a:pt x="41011" y="177"/>
                      </a:cubicBezTo>
                      <a:cubicBezTo>
                        <a:pt x="32329" y="-153"/>
                        <a:pt x="23687" y="1535"/>
                        <a:pt x="15773" y="5114"/>
                      </a:cubicBezTo>
                      <a:cubicBezTo>
                        <a:pt x="17378" y="14167"/>
                        <a:pt x="18160" y="23357"/>
                        <a:pt x="18105" y="32546"/>
                      </a:cubicBezTo>
                      <a:cubicBezTo>
                        <a:pt x="18201" y="50254"/>
                        <a:pt x="12564" y="67522"/>
                        <a:pt x="2057" y="81787"/>
                      </a:cubicBezTo>
                      <a:lnTo>
                        <a:pt x="0" y="84119"/>
                      </a:lnTo>
                      <a:cubicBezTo>
                        <a:pt x="6680" y="101236"/>
                        <a:pt x="22796" y="112840"/>
                        <a:pt x="41148" y="113745"/>
                      </a:cubicBezTo>
                      <a:cubicBezTo>
                        <a:pt x="54946" y="113389"/>
                        <a:pt x="67743" y="106448"/>
                        <a:pt x="75575" y="95091"/>
                      </a:cubicBezTo>
                      <a:cubicBezTo>
                        <a:pt x="92322" y="69772"/>
                        <a:pt x="92322" y="36881"/>
                        <a:pt x="75575" y="11561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107FF4-BDAC-3E6E-1B65-DC1706DD7124}"/>
                    </a:ext>
                  </a:extLst>
                </p:cNvPr>
                <p:cNvSpPr/>
                <p:nvPr/>
              </p:nvSpPr>
              <p:spPr>
                <a:xfrm>
                  <a:off x="8295774" y="5816133"/>
                  <a:ext cx="96012" cy="109728"/>
                </a:xfrm>
                <a:custGeom>
                  <a:avLst/>
                  <a:gdLst>
                    <a:gd name="connsiteX0" fmla="*/ 102733 w 96012"/>
                    <a:gd name="connsiteY0" fmla="*/ 80376 h 109728"/>
                    <a:gd name="connsiteX1" fmla="*/ 48692 w 96012"/>
                    <a:gd name="connsiteY1" fmla="*/ 1783 h 109728"/>
                    <a:gd name="connsiteX2" fmla="*/ 39914 w 96012"/>
                    <a:gd name="connsiteY2" fmla="*/ 0 h 109728"/>
                    <a:gd name="connsiteX3" fmla="*/ 26198 w 96012"/>
                    <a:gd name="connsiteY3" fmla="*/ 8230 h 109728"/>
                    <a:gd name="connsiteX4" fmla="*/ 38953 w 96012"/>
                    <a:gd name="connsiteY4" fmla="*/ 75575 h 109728"/>
                    <a:gd name="connsiteX5" fmla="*/ 38953 w 96012"/>
                    <a:gd name="connsiteY5" fmla="*/ 75575 h 109728"/>
                    <a:gd name="connsiteX6" fmla="*/ 38953 w 96012"/>
                    <a:gd name="connsiteY6" fmla="*/ 79004 h 109728"/>
                    <a:gd name="connsiteX7" fmla="*/ 38953 w 96012"/>
                    <a:gd name="connsiteY7" fmla="*/ 79964 h 109728"/>
                    <a:gd name="connsiteX8" fmla="*/ 38953 w 96012"/>
                    <a:gd name="connsiteY8" fmla="*/ 84902 h 109728"/>
                    <a:gd name="connsiteX9" fmla="*/ 37993 w 96012"/>
                    <a:gd name="connsiteY9" fmla="*/ 89017 h 109728"/>
                    <a:gd name="connsiteX10" fmla="*/ 0 w 96012"/>
                    <a:gd name="connsiteY10" fmla="*/ 114391 h 109728"/>
                    <a:gd name="connsiteX11" fmla="*/ 14402 w 96012"/>
                    <a:gd name="connsiteY11" fmla="*/ 114391 h 109728"/>
                    <a:gd name="connsiteX12" fmla="*/ 48829 w 96012"/>
                    <a:gd name="connsiteY12" fmla="*/ 112197 h 109728"/>
                    <a:gd name="connsiteX13" fmla="*/ 103007 w 96012"/>
                    <a:gd name="connsiteY13" fmla="*/ 88056 h 109728"/>
                    <a:gd name="connsiteX14" fmla="*/ 103007 w 96012"/>
                    <a:gd name="connsiteY14" fmla="*/ 83805 h 109728"/>
                    <a:gd name="connsiteX15" fmla="*/ 102733 w 96012"/>
                    <a:gd name="connsiteY15" fmla="*/ 80376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6012" h="109728">
                      <a:moveTo>
                        <a:pt x="102733" y="80376"/>
                      </a:moveTo>
                      <a:cubicBezTo>
                        <a:pt x="101910" y="28666"/>
                        <a:pt x="95463" y="11796"/>
                        <a:pt x="48692" y="1783"/>
                      </a:cubicBezTo>
                      <a:lnTo>
                        <a:pt x="39914" y="0"/>
                      </a:lnTo>
                      <a:cubicBezTo>
                        <a:pt x="36265" y="4046"/>
                        <a:pt x="31492" y="6913"/>
                        <a:pt x="26198" y="8230"/>
                      </a:cubicBezTo>
                      <a:cubicBezTo>
                        <a:pt x="36347" y="24003"/>
                        <a:pt x="38405" y="45674"/>
                        <a:pt x="38953" y="75575"/>
                      </a:cubicBezTo>
                      <a:lnTo>
                        <a:pt x="38953" y="75575"/>
                      </a:lnTo>
                      <a:lnTo>
                        <a:pt x="38953" y="79004"/>
                      </a:lnTo>
                      <a:cubicBezTo>
                        <a:pt x="39022" y="79319"/>
                        <a:pt x="39022" y="79648"/>
                        <a:pt x="38953" y="79964"/>
                      </a:cubicBezTo>
                      <a:lnTo>
                        <a:pt x="38953" y="84902"/>
                      </a:lnTo>
                      <a:cubicBezTo>
                        <a:pt x="38899" y="86329"/>
                        <a:pt x="38569" y="87714"/>
                        <a:pt x="37993" y="89017"/>
                      </a:cubicBezTo>
                      <a:cubicBezTo>
                        <a:pt x="37033" y="90937"/>
                        <a:pt x="29078" y="104790"/>
                        <a:pt x="0" y="114391"/>
                      </a:cubicBezTo>
                      <a:cubicBezTo>
                        <a:pt x="4526" y="114391"/>
                        <a:pt x="9189" y="114391"/>
                        <a:pt x="14402" y="114391"/>
                      </a:cubicBezTo>
                      <a:cubicBezTo>
                        <a:pt x="25909" y="114460"/>
                        <a:pt x="37417" y="113733"/>
                        <a:pt x="48829" y="112197"/>
                      </a:cubicBezTo>
                      <a:cubicBezTo>
                        <a:pt x="94092" y="105888"/>
                        <a:pt x="103007" y="88056"/>
                        <a:pt x="103007" y="88056"/>
                      </a:cubicBezTo>
                      <a:lnTo>
                        <a:pt x="103007" y="83805"/>
                      </a:lnTo>
                      <a:cubicBezTo>
                        <a:pt x="103007" y="83805"/>
                        <a:pt x="102733" y="83942"/>
                        <a:pt x="102733" y="80376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A109601-DF4B-2119-CED1-422CB0B0295A}"/>
                    </a:ext>
                  </a:extLst>
                </p:cNvPr>
                <p:cNvSpPr/>
                <p:nvPr/>
              </p:nvSpPr>
              <p:spPr>
                <a:xfrm>
                  <a:off x="8026255" y="5816133"/>
                  <a:ext cx="96012" cy="109728"/>
                </a:xfrm>
                <a:custGeom>
                  <a:avLst/>
                  <a:gdLst>
                    <a:gd name="connsiteX0" fmla="*/ 64877 w 96012"/>
                    <a:gd name="connsiteY0" fmla="*/ 88879 h 109728"/>
                    <a:gd name="connsiteX1" fmla="*/ 63917 w 96012"/>
                    <a:gd name="connsiteY1" fmla="*/ 84902 h 109728"/>
                    <a:gd name="connsiteX2" fmla="*/ 63917 w 96012"/>
                    <a:gd name="connsiteY2" fmla="*/ 78318 h 109728"/>
                    <a:gd name="connsiteX3" fmla="*/ 63917 w 96012"/>
                    <a:gd name="connsiteY3" fmla="*/ 77084 h 109728"/>
                    <a:gd name="connsiteX4" fmla="*/ 63917 w 96012"/>
                    <a:gd name="connsiteY4" fmla="*/ 73518 h 109728"/>
                    <a:gd name="connsiteX5" fmla="*/ 76536 w 96012"/>
                    <a:gd name="connsiteY5" fmla="*/ 8230 h 109728"/>
                    <a:gd name="connsiteX6" fmla="*/ 62820 w 96012"/>
                    <a:gd name="connsiteY6" fmla="*/ 0 h 109728"/>
                    <a:gd name="connsiteX7" fmla="*/ 0 w 96012"/>
                    <a:gd name="connsiteY7" fmla="*/ 78592 h 109728"/>
                    <a:gd name="connsiteX8" fmla="*/ 0 w 96012"/>
                    <a:gd name="connsiteY8" fmla="*/ 82707 h 109728"/>
                    <a:gd name="connsiteX9" fmla="*/ 0 w 96012"/>
                    <a:gd name="connsiteY9" fmla="*/ 88468 h 109728"/>
                    <a:gd name="connsiteX10" fmla="*/ 88606 w 96012"/>
                    <a:gd name="connsiteY10" fmla="*/ 114803 h 109728"/>
                    <a:gd name="connsiteX11" fmla="*/ 102322 w 96012"/>
                    <a:gd name="connsiteY11" fmla="*/ 114803 h 109728"/>
                    <a:gd name="connsiteX12" fmla="*/ 64877 w 96012"/>
                    <a:gd name="connsiteY12" fmla="*/ 88879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012" h="109728">
                      <a:moveTo>
                        <a:pt x="64877" y="88879"/>
                      </a:moveTo>
                      <a:cubicBezTo>
                        <a:pt x="64287" y="87631"/>
                        <a:pt x="63958" y="86273"/>
                        <a:pt x="63917" y="84902"/>
                      </a:cubicBezTo>
                      <a:lnTo>
                        <a:pt x="63917" y="78318"/>
                      </a:lnTo>
                      <a:cubicBezTo>
                        <a:pt x="63917" y="78318"/>
                        <a:pt x="63917" y="77495"/>
                        <a:pt x="63917" y="77084"/>
                      </a:cubicBezTo>
                      <a:cubicBezTo>
                        <a:pt x="63917" y="76672"/>
                        <a:pt x="63917" y="75301"/>
                        <a:pt x="63917" y="73518"/>
                      </a:cubicBezTo>
                      <a:cubicBezTo>
                        <a:pt x="63917" y="43754"/>
                        <a:pt x="67209" y="23043"/>
                        <a:pt x="76536" y="8230"/>
                      </a:cubicBezTo>
                      <a:cubicBezTo>
                        <a:pt x="71241" y="6913"/>
                        <a:pt x="66468" y="4046"/>
                        <a:pt x="62820" y="0"/>
                      </a:cubicBezTo>
                      <a:cubicBezTo>
                        <a:pt x="8641" y="9738"/>
                        <a:pt x="960" y="25237"/>
                        <a:pt x="0" y="78592"/>
                      </a:cubicBezTo>
                      <a:cubicBezTo>
                        <a:pt x="69" y="79964"/>
                        <a:pt x="69" y="81336"/>
                        <a:pt x="0" y="82707"/>
                      </a:cubicBezTo>
                      <a:lnTo>
                        <a:pt x="0" y="88468"/>
                      </a:lnTo>
                      <a:cubicBezTo>
                        <a:pt x="0" y="88468"/>
                        <a:pt x="13030" y="114803"/>
                        <a:pt x="88606" y="114803"/>
                      </a:cubicBezTo>
                      <a:cubicBezTo>
                        <a:pt x="93681" y="114803"/>
                        <a:pt x="98344" y="114803"/>
                        <a:pt x="102322" y="114803"/>
                      </a:cubicBezTo>
                      <a:cubicBezTo>
                        <a:pt x="73929" y="104790"/>
                        <a:pt x="66111" y="91211"/>
                        <a:pt x="64877" y="88879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5B24D90-3C69-A4FB-759C-77769252BA02}"/>
                    </a:ext>
                  </a:extLst>
                </p:cNvPr>
                <p:cNvSpPr/>
                <p:nvPr/>
              </p:nvSpPr>
              <p:spPr>
                <a:xfrm>
                  <a:off x="8159026" y="5665240"/>
                  <a:ext cx="96012" cy="123444"/>
                </a:xfrm>
                <a:custGeom>
                  <a:avLst/>
                  <a:gdLst>
                    <a:gd name="connsiteX0" fmla="*/ 92720 w 96012"/>
                    <a:gd name="connsiteY0" fmla="*/ 13869 h 123444"/>
                    <a:gd name="connsiteX1" fmla="*/ 53492 w 96012"/>
                    <a:gd name="connsiteY1" fmla="*/ 153 h 123444"/>
                    <a:gd name="connsiteX2" fmla="*/ 0 w 96012"/>
                    <a:gd name="connsiteY2" fmla="*/ 65030 h 123444"/>
                    <a:gd name="connsiteX3" fmla="*/ 53492 w 96012"/>
                    <a:gd name="connsiteY3" fmla="*/ 129907 h 123444"/>
                    <a:gd name="connsiteX4" fmla="*/ 92720 w 96012"/>
                    <a:gd name="connsiteY4" fmla="*/ 109196 h 123444"/>
                    <a:gd name="connsiteX5" fmla="*/ 92720 w 96012"/>
                    <a:gd name="connsiteY5" fmla="*/ 14144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012" h="123444">
                      <a:moveTo>
                        <a:pt x="92720" y="13869"/>
                      </a:moveTo>
                      <a:cubicBezTo>
                        <a:pt x="82132" y="4008"/>
                        <a:pt x="67908" y="-958"/>
                        <a:pt x="53492" y="153"/>
                      </a:cubicBezTo>
                      <a:cubicBezTo>
                        <a:pt x="7818" y="153"/>
                        <a:pt x="0" y="29232"/>
                        <a:pt x="0" y="65030"/>
                      </a:cubicBezTo>
                      <a:cubicBezTo>
                        <a:pt x="0" y="100829"/>
                        <a:pt x="24003" y="129907"/>
                        <a:pt x="53492" y="129907"/>
                      </a:cubicBezTo>
                      <a:cubicBezTo>
                        <a:pt x="69101" y="129577"/>
                        <a:pt x="83640" y="121897"/>
                        <a:pt x="92720" y="109196"/>
                      </a:cubicBezTo>
                      <a:cubicBezTo>
                        <a:pt x="111676" y="80351"/>
                        <a:pt x="111676" y="42989"/>
                        <a:pt x="92720" y="1414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4FCA5C1-72D4-D4C4-9014-BAA0179E00F8}"/>
                    </a:ext>
                  </a:extLst>
                </p:cNvPr>
                <p:cNvSpPr/>
                <p:nvPr/>
              </p:nvSpPr>
              <p:spPr>
                <a:xfrm>
                  <a:off x="8111705" y="5800359"/>
                  <a:ext cx="192024" cy="123444"/>
                </a:xfrm>
                <a:custGeom>
                  <a:avLst/>
                  <a:gdLst>
                    <a:gd name="connsiteX0" fmla="*/ 201488 w 192024"/>
                    <a:gd name="connsiteY0" fmla="*/ 91485 h 123444"/>
                    <a:gd name="connsiteX1" fmla="*/ 140040 w 192024"/>
                    <a:gd name="connsiteY1" fmla="*/ 2057 h 123444"/>
                    <a:gd name="connsiteX2" fmla="*/ 130028 w 192024"/>
                    <a:gd name="connsiteY2" fmla="*/ 0 h 123444"/>
                    <a:gd name="connsiteX3" fmla="*/ 71460 w 192024"/>
                    <a:gd name="connsiteY3" fmla="*/ 0 h 123444"/>
                    <a:gd name="connsiteX4" fmla="*/ 0 w 192024"/>
                    <a:gd name="connsiteY4" fmla="*/ 89428 h 123444"/>
                    <a:gd name="connsiteX5" fmla="*/ 0 w 192024"/>
                    <a:gd name="connsiteY5" fmla="*/ 94092 h 123444"/>
                    <a:gd name="connsiteX6" fmla="*/ 0 w 192024"/>
                    <a:gd name="connsiteY6" fmla="*/ 100675 h 123444"/>
                    <a:gd name="connsiteX7" fmla="*/ 100950 w 192024"/>
                    <a:gd name="connsiteY7" fmla="*/ 130576 h 123444"/>
                    <a:gd name="connsiteX8" fmla="*/ 140178 w 192024"/>
                    <a:gd name="connsiteY8" fmla="*/ 128107 h 123444"/>
                    <a:gd name="connsiteX9" fmla="*/ 201762 w 192024"/>
                    <a:gd name="connsiteY9" fmla="*/ 100675 h 123444"/>
                    <a:gd name="connsiteX10" fmla="*/ 201762 w 192024"/>
                    <a:gd name="connsiteY10" fmla="*/ 95737 h 123444"/>
                    <a:gd name="connsiteX11" fmla="*/ 201488 w 192024"/>
                    <a:gd name="connsiteY11" fmla="*/ 91485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024" h="123444">
                      <a:moveTo>
                        <a:pt x="201488" y="91485"/>
                      </a:moveTo>
                      <a:cubicBezTo>
                        <a:pt x="200528" y="32507"/>
                        <a:pt x="193258" y="13441"/>
                        <a:pt x="140040" y="2057"/>
                      </a:cubicBezTo>
                      <a:lnTo>
                        <a:pt x="130028" y="0"/>
                      </a:lnTo>
                      <a:cubicBezTo>
                        <a:pt x="113390" y="14991"/>
                        <a:pt x="88098" y="14991"/>
                        <a:pt x="71460" y="0"/>
                      </a:cubicBezTo>
                      <a:cubicBezTo>
                        <a:pt x="9876" y="11110"/>
                        <a:pt x="1234" y="28666"/>
                        <a:pt x="0" y="89428"/>
                      </a:cubicBezTo>
                      <a:cubicBezTo>
                        <a:pt x="0" y="94366"/>
                        <a:pt x="0" y="94640"/>
                        <a:pt x="0" y="94092"/>
                      </a:cubicBezTo>
                      <a:lnTo>
                        <a:pt x="0" y="100675"/>
                      </a:lnTo>
                      <a:cubicBezTo>
                        <a:pt x="0" y="100675"/>
                        <a:pt x="14814" y="130576"/>
                        <a:pt x="100950" y="130576"/>
                      </a:cubicBezTo>
                      <a:cubicBezTo>
                        <a:pt x="114062" y="130645"/>
                        <a:pt x="127175" y="129808"/>
                        <a:pt x="140178" y="128107"/>
                      </a:cubicBezTo>
                      <a:cubicBezTo>
                        <a:pt x="191613" y="120838"/>
                        <a:pt x="201762" y="100675"/>
                        <a:pt x="201762" y="100675"/>
                      </a:cubicBezTo>
                      <a:lnTo>
                        <a:pt x="201762" y="95737"/>
                      </a:lnTo>
                      <a:cubicBezTo>
                        <a:pt x="201762" y="95737"/>
                        <a:pt x="201625" y="95463"/>
                        <a:pt x="201488" y="91485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A6A8468-B01A-0DEA-0936-ED3FF4F62C59}"/>
                    </a:ext>
                  </a:extLst>
                </p:cNvPr>
                <p:cNvSpPr/>
                <p:nvPr/>
              </p:nvSpPr>
              <p:spPr>
                <a:xfrm>
                  <a:off x="8068089" y="5697871"/>
                  <a:ext cx="82296" cy="109728"/>
                </a:xfrm>
                <a:custGeom>
                  <a:avLst/>
                  <a:gdLst>
                    <a:gd name="connsiteX0" fmla="*/ 69814 w 82296"/>
                    <a:gd name="connsiteY0" fmla="*/ 32674 h 109728"/>
                    <a:gd name="connsiteX1" fmla="*/ 72146 w 82296"/>
                    <a:gd name="connsiteY1" fmla="*/ 5242 h 109728"/>
                    <a:gd name="connsiteX2" fmla="*/ 46908 w 82296"/>
                    <a:gd name="connsiteY2" fmla="*/ 30 h 109728"/>
                    <a:gd name="connsiteX3" fmla="*/ 0 w 82296"/>
                    <a:gd name="connsiteY3" fmla="*/ 56951 h 109728"/>
                    <a:gd name="connsiteX4" fmla="*/ 46908 w 82296"/>
                    <a:gd name="connsiteY4" fmla="*/ 114010 h 109728"/>
                    <a:gd name="connsiteX5" fmla="*/ 81473 w 82296"/>
                    <a:gd name="connsiteY5" fmla="*/ 95356 h 109728"/>
                    <a:gd name="connsiteX6" fmla="*/ 87782 w 82296"/>
                    <a:gd name="connsiteY6" fmla="*/ 84520 h 109728"/>
                    <a:gd name="connsiteX7" fmla="*/ 69814 w 82296"/>
                    <a:gd name="connsiteY7" fmla="*/ 32674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296" h="109728">
                      <a:moveTo>
                        <a:pt x="69814" y="32674"/>
                      </a:moveTo>
                      <a:cubicBezTo>
                        <a:pt x="69705" y="23471"/>
                        <a:pt x="70487" y="14294"/>
                        <a:pt x="72146" y="5242"/>
                      </a:cubicBezTo>
                      <a:cubicBezTo>
                        <a:pt x="64273" y="1525"/>
                        <a:pt x="55618" y="-258"/>
                        <a:pt x="46908" y="30"/>
                      </a:cubicBezTo>
                      <a:cubicBezTo>
                        <a:pt x="6858" y="30"/>
                        <a:pt x="0" y="25542"/>
                        <a:pt x="0" y="56951"/>
                      </a:cubicBezTo>
                      <a:cubicBezTo>
                        <a:pt x="0" y="88361"/>
                        <a:pt x="20985" y="114010"/>
                        <a:pt x="46908" y="114010"/>
                      </a:cubicBezTo>
                      <a:cubicBezTo>
                        <a:pt x="60735" y="113599"/>
                        <a:pt x="73545" y="106686"/>
                        <a:pt x="81473" y="95356"/>
                      </a:cubicBezTo>
                      <a:cubicBezTo>
                        <a:pt x="83997" y="92010"/>
                        <a:pt x="86123" y="88375"/>
                        <a:pt x="87782" y="84520"/>
                      </a:cubicBezTo>
                      <a:cubicBezTo>
                        <a:pt x="75918" y="69872"/>
                        <a:pt x="69554" y="51520"/>
                        <a:pt x="69814" y="32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5FBF26E-6A53-179D-5A67-80340BD16844}"/>
                  </a:ext>
                </a:extLst>
              </p:cNvPr>
              <p:cNvSpPr/>
              <p:nvPr/>
            </p:nvSpPr>
            <p:spPr>
              <a:xfrm>
                <a:off x="10134847" y="3180329"/>
                <a:ext cx="27432" cy="54864"/>
              </a:xfrm>
              <a:custGeom>
                <a:avLst/>
                <a:gdLst>
                  <a:gd name="connsiteX0" fmla="*/ 13716 w 27432"/>
                  <a:gd name="connsiteY0" fmla="*/ 54864 h 54864"/>
                  <a:gd name="connsiteX1" fmla="*/ 0 w 27432"/>
                  <a:gd name="connsiteY1" fmla="*/ 41148 h 54864"/>
                  <a:gd name="connsiteX2" fmla="*/ 0 w 27432"/>
                  <a:gd name="connsiteY2" fmla="*/ 13716 h 54864"/>
                  <a:gd name="connsiteX3" fmla="*/ 13716 w 27432"/>
                  <a:gd name="connsiteY3" fmla="*/ 0 h 54864"/>
                  <a:gd name="connsiteX4" fmla="*/ 27432 w 27432"/>
                  <a:gd name="connsiteY4" fmla="*/ 13716 h 54864"/>
                  <a:gd name="connsiteX5" fmla="*/ 27432 w 27432"/>
                  <a:gd name="connsiteY5" fmla="*/ 41148 h 54864"/>
                  <a:gd name="connsiteX6" fmla="*/ 13716 w 27432"/>
                  <a:gd name="connsiteY6" fmla="*/ 54864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54864">
                    <a:moveTo>
                      <a:pt x="13716" y="54864"/>
                    </a:moveTo>
                    <a:cubicBezTo>
                      <a:pt x="6145" y="54864"/>
                      <a:pt x="0" y="48719"/>
                      <a:pt x="0" y="41148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1148"/>
                    </a:lnTo>
                    <a:cubicBezTo>
                      <a:pt x="27432" y="48719"/>
                      <a:pt x="21287" y="54864"/>
                      <a:pt x="13716" y="54864"/>
                    </a:cubicBezTo>
                    <a:close/>
                  </a:path>
                </a:pathLst>
              </a:custGeom>
              <a:solidFill>
                <a:srgbClr val="98C24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32177-59AC-C336-CB6C-063316134FF1}"/>
                  </a:ext>
                </a:extLst>
              </p:cNvPr>
              <p:cNvSpPr/>
              <p:nvPr/>
            </p:nvSpPr>
            <p:spPr>
              <a:xfrm>
                <a:off x="10134847" y="2334600"/>
                <a:ext cx="27432" cy="809244"/>
              </a:xfrm>
              <a:custGeom>
                <a:avLst/>
                <a:gdLst>
                  <a:gd name="connsiteX0" fmla="*/ 13716 w 27432"/>
                  <a:gd name="connsiteY0" fmla="*/ 821040 h 809244"/>
                  <a:gd name="connsiteX1" fmla="*/ 0 w 27432"/>
                  <a:gd name="connsiteY1" fmla="*/ 807324 h 809244"/>
                  <a:gd name="connsiteX2" fmla="*/ 0 w 27432"/>
                  <a:gd name="connsiteY2" fmla="*/ 754380 h 809244"/>
                  <a:gd name="connsiteX3" fmla="*/ 13716 w 27432"/>
                  <a:gd name="connsiteY3" fmla="*/ 740664 h 809244"/>
                  <a:gd name="connsiteX4" fmla="*/ 27432 w 27432"/>
                  <a:gd name="connsiteY4" fmla="*/ 754380 h 809244"/>
                  <a:gd name="connsiteX5" fmla="*/ 27432 w 27432"/>
                  <a:gd name="connsiteY5" fmla="*/ 807324 h 809244"/>
                  <a:gd name="connsiteX6" fmla="*/ 13716 w 27432"/>
                  <a:gd name="connsiteY6" fmla="*/ 821040 h 809244"/>
                  <a:gd name="connsiteX7" fmla="*/ 13716 w 27432"/>
                  <a:gd name="connsiteY7" fmla="*/ 715289 h 809244"/>
                  <a:gd name="connsiteX8" fmla="*/ 0 w 27432"/>
                  <a:gd name="connsiteY8" fmla="*/ 701573 h 809244"/>
                  <a:gd name="connsiteX9" fmla="*/ 0 w 27432"/>
                  <a:gd name="connsiteY9" fmla="*/ 648767 h 809244"/>
                  <a:gd name="connsiteX10" fmla="*/ 13716 w 27432"/>
                  <a:gd name="connsiteY10" fmla="*/ 635051 h 809244"/>
                  <a:gd name="connsiteX11" fmla="*/ 27432 w 27432"/>
                  <a:gd name="connsiteY11" fmla="*/ 648767 h 809244"/>
                  <a:gd name="connsiteX12" fmla="*/ 27432 w 27432"/>
                  <a:gd name="connsiteY12" fmla="*/ 701573 h 809244"/>
                  <a:gd name="connsiteX13" fmla="*/ 13716 w 27432"/>
                  <a:gd name="connsiteY13" fmla="*/ 715289 h 809244"/>
                  <a:gd name="connsiteX14" fmla="*/ 13716 w 27432"/>
                  <a:gd name="connsiteY14" fmla="*/ 609402 h 809244"/>
                  <a:gd name="connsiteX15" fmla="*/ 0 w 27432"/>
                  <a:gd name="connsiteY15" fmla="*/ 595686 h 809244"/>
                  <a:gd name="connsiteX16" fmla="*/ 0 w 27432"/>
                  <a:gd name="connsiteY16" fmla="*/ 542742 h 809244"/>
                  <a:gd name="connsiteX17" fmla="*/ 13716 w 27432"/>
                  <a:gd name="connsiteY17" fmla="*/ 529026 h 809244"/>
                  <a:gd name="connsiteX18" fmla="*/ 27432 w 27432"/>
                  <a:gd name="connsiteY18" fmla="*/ 542742 h 809244"/>
                  <a:gd name="connsiteX19" fmla="*/ 27432 w 27432"/>
                  <a:gd name="connsiteY19" fmla="*/ 595686 h 809244"/>
                  <a:gd name="connsiteX20" fmla="*/ 13716 w 27432"/>
                  <a:gd name="connsiteY20" fmla="*/ 609402 h 809244"/>
                  <a:gd name="connsiteX21" fmla="*/ 13716 w 27432"/>
                  <a:gd name="connsiteY21" fmla="*/ 503651 h 809244"/>
                  <a:gd name="connsiteX22" fmla="*/ 0 w 27432"/>
                  <a:gd name="connsiteY22" fmla="*/ 489935 h 809244"/>
                  <a:gd name="connsiteX23" fmla="*/ 0 w 27432"/>
                  <a:gd name="connsiteY23" fmla="*/ 437403 h 809244"/>
                  <a:gd name="connsiteX24" fmla="*/ 13716 w 27432"/>
                  <a:gd name="connsiteY24" fmla="*/ 423687 h 809244"/>
                  <a:gd name="connsiteX25" fmla="*/ 27432 w 27432"/>
                  <a:gd name="connsiteY25" fmla="*/ 437403 h 809244"/>
                  <a:gd name="connsiteX26" fmla="*/ 27432 w 27432"/>
                  <a:gd name="connsiteY26" fmla="*/ 490896 h 809244"/>
                  <a:gd name="connsiteX27" fmla="*/ 13716 w 27432"/>
                  <a:gd name="connsiteY27" fmla="*/ 503651 h 809244"/>
                  <a:gd name="connsiteX28" fmla="*/ 13716 w 27432"/>
                  <a:gd name="connsiteY28" fmla="*/ 397901 h 809244"/>
                  <a:gd name="connsiteX29" fmla="*/ 0 w 27432"/>
                  <a:gd name="connsiteY29" fmla="*/ 384185 h 809244"/>
                  <a:gd name="connsiteX30" fmla="*/ 0 w 27432"/>
                  <a:gd name="connsiteY30" fmla="*/ 331378 h 809244"/>
                  <a:gd name="connsiteX31" fmla="*/ 13716 w 27432"/>
                  <a:gd name="connsiteY31" fmla="*/ 317662 h 809244"/>
                  <a:gd name="connsiteX32" fmla="*/ 27432 w 27432"/>
                  <a:gd name="connsiteY32" fmla="*/ 331378 h 809244"/>
                  <a:gd name="connsiteX33" fmla="*/ 27432 w 27432"/>
                  <a:gd name="connsiteY33" fmla="*/ 384185 h 809244"/>
                  <a:gd name="connsiteX34" fmla="*/ 13716 w 27432"/>
                  <a:gd name="connsiteY34" fmla="*/ 397901 h 809244"/>
                  <a:gd name="connsiteX35" fmla="*/ 13716 w 27432"/>
                  <a:gd name="connsiteY35" fmla="*/ 292014 h 809244"/>
                  <a:gd name="connsiteX36" fmla="*/ 0 w 27432"/>
                  <a:gd name="connsiteY36" fmla="*/ 278298 h 809244"/>
                  <a:gd name="connsiteX37" fmla="*/ 0 w 27432"/>
                  <a:gd name="connsiteY37" fmla="*/ 225354 h 809244"/>
                  <a:gd name="connsiteX38" fmla="*/ 13716 w 27432"/>
                  <a:gd name="connsiteY38" fmla="*/ 211638 h 809244"/>
                  <a:gd name="connsiteX39" fmla="*/ 27432 w 27432"/>
                  <a:gd name="connsiteY39" fmla="*/ 225354 h 809244"/>
                  <a:gd name="connsiteX40" fmla="*/ 27432 w 27432"/>
                  <a:gd name="connsiteY40" fmla="*/ 278298 h 809244"/>
                  <a:gd name="connsiteX41" fmla="*/ 13716 w 27432"/>
                  <a:gd name="connsiteY41" fmla="*/ 292014 h 809244"/>
                  <a:gd name="connsiteX42" fmla="*/ 13716 w 27432"/>
                  <a:gd name="connsiteY42" fmla="*/ 186263 h 809244"/>
                  <a:gd name="connsiteX43" fmla="*/ 0 w 27432"/>
                  <a:gd name="connsiteY43" fmla="*/ 172547 h 809244"/>
                  <a:gd name="connsiteX44" fmla="*/ 0 w 27432"/>
                  <a:gd name="connsiteY44" fmla="*/ 120564 h 809244"/>
                  <a:gd name="connsiteX45" fmla="*/ 13716 w 27432"/>
                  <a:gd name="connsiteY45" fmla="*/ 106848 h 809244"/>
                  <a:gd name="connsiteX46" fmla="*/ 27432 w 27432"/>
                  <a:gd name="connsiteY46" fmla="*/ 120564 h 809244"/>
                  <a:gd name="connsiteX47" fmla="*/ 27432 w 27432"/>
                  <a:gd name="connsiteY47" fmla="*/ 173507 h 809244"/>
                  <a:gd name="connsiteX48" fmla="*/ 13716 w 27432"/>
                  <a:gd name="connsiteY48" fmla="*/ 186263 h 809244"/>
                  <a:gd name="connsiteX49" fmla="*/ 13716 w 27432"/>
                  <a:gd name="connsiteY49" fmla="*/ 80376 h 809244"/>
                  <a:gd name="connsiteX50" fmla="*/ 0 w 27432"/>
                  <a:gd name="connsiteY50" fmla="*/ 66660 h 809244"/>
                  <a:gd name="connsiteX51" fmla="*/ 0 w 27432"/>
                  <a:gd name="connsiteY51" fmla="*/ 13716 h 809244"/>
                  <a:gd name="connsiteX52" fmla="*/ 13716 w 27432"/>
                  <a:gd name="connsiteY52" fmla="*/ 0 h 809244"/>
                  <a:gd name="connsiteX53" fmla="*/ 27432 w 27432"/>
                  <a:gd name="connsiteY53" fmla="*/ 13716 h 809244"/>
                  <a:gd name="connsiteX54" fmla="*/ 27432 w 27432"/>
                  <a:gd name="connsiteY54" fmla="*/ 66660 h 809244"/>
                  <a:gd name="connsiteX55" fmla="*/ 13716 w 27432"/>
                  <a:gd name="connsiteY55" fmla="*/ 80376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432" h="809244">
                    <a:moveTo>
                      <a:pt x="13716" y="821040"/>
                    </a:moveTo>
                    <a:cubicBezTo>
                      <a:pt x="6145" y="821040"/>
                      <a:pt x="0" y="814895"/>
                      <a:pt x="0" y="807324"/>
                    </a:cubicBezTo>
                    <a:lnTo>
                      <a:pt x="0" y="754380"/>
                    </a:lnTo>
                    <a:cubicBezTo>
                      <a:pt x="0" y="746809"/>
                      <a:pt x="6145" y="740664"/>
                      <a:pt x="13716" y="740664"/>
                    </a:cubicBezTo>
                    <a:cubicBezTo>
                      <a:pt x="21287" y="740664"/>
                      <a:pt x="27432" y="746809"/>
                      <a:pt x="27432" y="754380"/>
                    </a:cubicBezTo>
                    <a:lnTo>
                      <a:pt x="27432" y="807324"/>
                    </a:lnTo>
                    <a:cubicBezTo>
                      <a:pt x="27432" y="814895"/>
                      <a:pt x="21287" y="821040"/>
                      <a:pt x="13716" y="821040"/>
                    </a:cubicBezTo>
                    <a:close/>
                    <a:moveTo>
                      <a:pt x="13716" y="715289"/>
                    </a:moveTo>
                    <a:cubicBezTo>
                      <a:pt x="6145" y="715289"/>
                      <a:pt x="0" y="709145"/>
                      <a:pt x="0" y="701573"/>
                    </a:cubicBezTo>
                    <a:lnTo>
                      <a:pt x="0" y="648767"/>
                    </a:lnTo>
                    <a:cubicBezTo>
                      <a:pt x="0" y="641195"/>
                      <a:pt x="6145" y="635051"/>
                      <a:pt x="13716" y="635051"/>
                    </a:cubicBezTo>
                    <a:cubicBezTo>
                      <a:pt x="21287" y="635051"/>
                      <a:pt x="27432" y="641195"/>
                      <a:pt x="27432" y="648767"/>
                    </a:cubicBezTo>
                    <a:lnTo>
                      <a:pt x="27432" y="701573"/>
                    </a:lnTo>
                    <a:cubicBezTo>
                      <a:pt x="27432" y="709145"/>
                      <a:pt x="21287" y="715289"/>
                      <a:pt x="13716" y="715289"/>
                    </a:cubicBezTo>
                    <a:close/>
                    <a:moveTo>
                      <a:pt x="13716" y="609402"/>
                    </a:moveTo>
                    <a:cubicBezTo>
                      <a:pt x="6145" y="609402"/>
                      <a:pt x="0" y="603257"/>
                      <a:pt x="0" y="595686"/>
                    </a:cubicBezTo>
                    <a:lnTo>
                      <a:pt x="0" y="542742"/>
                    </a:lnTo>
                    <a:cubicBezTo>
                      <a:pt x="0" y="535171"/>
                      <a:pt x="6145" y="529026"/>
                      <a:pt x="13716" y="529026"/>
                    </a:cubicBezTo>
                    <a:cubicBezTo>
                      <a:pt x="21287" y="529026"/>
                      <a:pt x="27432" y="535171"/>
                      <a:pt x="27432" y="542742"/>
                    </a:cubicBezTo>
                    <a:lnTo>
                      <a:pt x="27432" y="595686"/>
                    </a:lnTo>
                    <a:cubicBezTo>
                      <a:pt x="27432" y="603257"/>
                      <a:pt x="21287" y="609402"/>
                      <a:pt x="13716" y="609402"/>
                    </a:cubicBezTo>
                    <a:close/>
                    <a:moveTo>
                      <a:pt x="13716" y="503651"/>
                    </a:moveTo>
                    <a:cubicBezTo>
                      <a:pt x="6145" y="503651"/>
                      <a:pt x="0" y="497507"/>
                      <a:pt x="0" y="489935"/>
                    </a:cubicBezTo>
                    <a:lnTo>
                      <a:pt x="0" y="437403"/>
                    </a:lnTo>
                    <a:cubicBezTo>
                      <a:pt x="0" y="429832"/>
                      <a:pt x="6145" y="423687"/>
                      <a:pt x="13716" y="423687"/>
                    </a:cubicBezTo>
                    <a:cubicBezTo>
                      <a:pt x="21287" y="423687"/>
                      <a:pt x="27432" y="429832"/>
                      <a:pt x="27432" y="437403"/>
                    </a:cubicBezTo>
                    <a:lnTo>
                      <a:pt x="27432" y="490896"/>
                    </a:lnTo>
                    <a:cubicBezTo>
                      <a:pt x="26925" y="498096"/>
                      <a:pt x="20931" y="503665"/>
                      <a:pt x="13716" y="503651"/>
                    </a:cubicBezTo>
                    <a:close/>
                    <a:moveTo>
                      <a:pt x="13716" y="397901"/>
                    </a:moveTo>
                    <a:cubicBezTo>
                      <a:pt x="6145" y="397901"/>
                      <a:pt x="0" y="391756"/>
                      <a:pt x="0" y="384185"/>
                    </a:cubicBezTo>
                    <a:lnTo>
                      <a:pt x="0" y="331378"/>
                    </a:lnTo>
                    <a:cubicBezTo>
                      <a:pt x="0" y="323807"/>
                      <a:pt x="6145" y="317662"/>
                      <a:pt x="13716" y="317662"/>
                    </a:cubicBezTo>
                    <a:cubicBezTo>
                      <a:pt x="21287" y="317662"/>
                      <a:pt x="27432" y="323807"/>
                      <a:pt x="27432" y="331378"/>
                    </a:cubicBezTo>
                    <a:lnTo>
                      <a:pt x="27432" y="384185"/>
                    </a:lnTo>
                    <a:cubicBezTo>
                      <a:pt x="27432" y="391756"/>
                      <a:pt x="21287" y="397901"/>
                      <a:pt x="13716" y="397901"/>
                    </a:cubicBezTo>
                    <a:close/>
                    <a:moveTo>
                      <a:pt x="13716" y="292014"/>
                    </a:moveTo>
                    <a:cubicBezTo>
                      <a:pt x="6145" y="292014"/>
                      <a:pt x="0" y="285869"/>
                      <a:pt x="0" y="278298"/>
                    </a:cubicBezTo>
                    <a:lnTo>
                      <a:pt x="0" y="225354"/>
                    </a:lnTo>
                    <a:cubicBezTo>
                      <a:pt x="0" y="217783"/>
                      <a:pt x="6145" y="211638"/>
                      <a:pt x="13716" y="211638"/>
                    </a:cubicBezTo>
                    <a:cubicBezTo>
                      <a:pt x="21287" y="211638"/>
                      <a:pt x="27432" y="217783"/>
                      <a:pt x="27432" y="225354"/>
                    </a:cubicBezTo>
                    <a:lnTo>
                      <a:pt x="27432" y="278298"/>
                    </a:lnTo>
                    <a:cubicBezTo>
                      <a:pt x="27432" y="285869"/>
                      <a:pt x="21287" y="292014"/>
                      <a:pt x="13716" y="292014"/>
                    </a:cubicBezTo>
                    <a:close/>
                    <a:moveTo>
                      <a:pt x="13716" y="186263"/>
                    </a:moveTo>
                    <a:cubicBezTo>
                      <a:pt x="6145" y="186263"/>
                      <a:pt x="0" y="180118"/>
                      <a:pt x="0" y="172547"/>
                    </a:cubicBezTo>
                    <a:lnTo>
                      <a:pt x="0" y="120564"/>
                    </a:lnTo>
                    <a:cubicBezTo>
                      <a:pt x="0" y="112992"/>
                      <a:pt x="6145" y="106848"/>
                      <a:pt x="13716" y="106848"/>
                    </a:cubicBezTo>
                    <a:cubicBezTo>
                      <a:pt x="21287" y="106848"/>
                      <a:pt x="27432" y="112992"/>
                      <a:pt x="27432" y="120564"/>
                    </a:cubicBezTo>
                    <a:lnTo>
                      <a:pt x="27432" y="173507"/>
                    </a:lnTo>
                    <a:cubicBezTo>
                      <a:pt x="26925" y="180708"/>
                      <a:pt x="20931" y="186277"/>
                      <a:pt x="13716" y="186263"/>
                    </a:cubicBezTo>
                    <a:close/>
                    <a:moveTo>
                      <a:pt x="13716" y="80376"/>
                    </a:moveTo>
                    <a:cubicBezTo>
                      <a:pt x="6145" y="80376"/>
                      <a:pt x="0" y="74231"/>
                      <a:pt x="0" y="66660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66660"/>
                    </a:lnTo>
                    <a:cubicBezTo>
                      <a:pt x="27432" y="74231"/>
                      <a:pt x="21287" y="80376"/>
                      <a:pt x="13716" y="803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6883822-1027-5790-E97A-51119F0A7DD1}"/>
                  </a:ext>
                </a:extLst>
              </p:cNvPr>
              <p:cNvSpPr/>
              <p:nvPr/>
            </p:nvSpPr>
            <p:spPr>
              <a:xfrm>
                <a:off x="1008396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39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602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73" y="100141"/>
                      <a:pt x="100415" y="129122"/>
                      <a:pt x="64739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69" y="29064"/>
                      <a:pt x="28790" y="82"/>
                      <a:pt x="64465" y="0"/>
                    </a:cubicBezTo>
                    <a:cubicBezTo>
                      <a:pt x="64507" y="0"/>
                      <a:pt x="64561" y="0"/>
                      <a:pt x="64602" y="0"/>
                    </a:cubicBezTo>
                    <a:cubicBezTo>
                      <a:pt x="100223" y="0"/>
                      <a:pt x="129136" y="28845"/>
                      <a:pt x="129205" y="64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565C2D71-8E8C-9FCA-86BB-A65F11354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6406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E4CB143-2F2E-A9E2-7570-6DD9BAD119B7}"/>
                  </a:ext>
                </a:extLst>
              </p:cNvPr>
              <p:cNvSpPr/>
              <p:nvPr/>
            </p:nvSpPr>
            <p:spPr>
              <a:xfrm>
                <a:off x="9704714" y="1200833"/>
                <a:ext cx="877824" cy="987552"/>
              </a:xfrm>
              <a:custGeom>
                <a:avLst/>
                <a:gdLst>
                  <a:gd name="connsiteX0" fmla="*/ 848746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542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542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8746 w 877824"/>
                  <a:gd name="connsiteY9" fmla="*/ 779072 h 987552"/>
                  <a:gd name="connsiteX10" fmla="*/ 887151 w 877824"/>
                  <a:gd name="connsiteY10" fmla="*/ 712412 h 987552"/>
                  <a:gd name="connsiteX11" fmla="*/ 887151 w 877824"/>
                  <a:gd name="connsiteY11" fmla="*/ 288725 h 987552"/>
                  <a:gd name="connsiteX12" fmla="*/ 848746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8746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542" y="222202"/>
                    </a:lnTo>
                    <a:cubicBezTo>
                      <a:pt x="14704" y="235863"/>
                      <a:pt x="0" y="261252"/>
                      <a:pt x="0" y="288725"/>
                    </a:cubicBezTo>
                    <a:lnTo>
                      <a:pt x="0" y="712412"/>
                    </a:lnTo>
                    <a:cubicBezTo>
                      <a:pt x="28" y="739913"/>
                      <a:pt x="14717" y="765315"/>
                      <a:pt x="38542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8746" y="779072"/>
                    </a:lnTo>
                    <a:cubicBezTo>
                      <a:pt x="872489" y="765260"/>
                      <a:pt x="887110" y="739885"/>
                      <a:pt x="887151" y="712412"/>
                    </a:cubicBezTo>
                    <a:lnTo>
                      <a:pt x="887151" y="288725"/>
                    </a:lnTo>
                    <a:cubicBezTo>
                      <a:pt x="887123" y="261293"/>
                      <a:pt x="872489" y="235946"/>
                      <a:pt x="848746" y="22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8962DA-261C-9F89-FB65-A4E53C841B5D}"/>
                  </a:ext>
                </a:extLst>
              </p:cNvPr>
              <p:cNvSpPr/>
              <p:nvPr/>
            </p:nvSpPr>
            <p:spPr>
              <a:xfrm>
                <a:off x="9796473" y="1304595"/>
                <a:ext cx="699516" cy="781812"/>
              </a:xfrm>
              <a:custGeom>
                <a:avLst/>
                <a:gdLst>
                  <a:gd name="connsiteX0" fmla="*/ 704181 w 699516"/>
                  <a:gd name="connsiteY0" fmla="*/ 563798 h 781812"/>
                  <a:gd name="connsiteX1" fmla="*/ 704181 w 699516"/>
                  <a:gd name="connsiteY1" fmla="*/ 229814 h 781812"/>
                  <a:gd name="connsiteX2" fmla="*/ 672770 w 699516"/>
                  <a:gd name="connsiteY2" fmla="*/ 174950 h 781812"/>
                  <a:gd name="connsiteX3" fmla="*/ 383500 w 699516"/>
                  <a:gd name="connsiteY3" fmla="*/ 8437 h 781812"/>
                  <a:gd name="connsiteX4" fmla="*/ 320681 w 699516"/>
                  <a:gd name="connsiteY4" fmla="*/ 8437 h 781812"/>
                  <a:gd name="connsiteX5" fmla="*/ 31410 w 699516"/>
                  <a:gd name="connsiteY5" fmla="*/ 175361 h 781812"/>
                  <a:gd name="connsiteX6" fmla="*/ 1 w 699516"/>
                  <a:gd name="connsiteY6" fmla="*/ 230225 h 781812"/>
                  <a:gd name="connsiteX7" fmla="*/ 1 w 699516"/>
                  <a:gd name="connsiteY7" fmla="*/ 564210 h 781812"/>
                  <a:gd name="connsiteX8" fmla="*/ 31410 w 699516"/>
                  <a:gd name="connsiteY8" fmla="*/ 619074 h 781812"/>
                  <a:gd name="connsiteX9" fmla="*/ 320681 w 699516"/>
                  <a:gd name="connsiteY9" fmla="*/ 785997 h 781812"/>
                  <a:gd name="connsiteX10" fmla="*/ 383500 w 699516"/>
                  <a:gd name="connsiteY10" fmla="*/ 785997 h 781812"/>
                  <a:gd name="connsiteX11" fmla="*/ 672770 w 699516"/>
                  <a:gd name="connsiteY11" fmla="*/ 619074 h 781812"/>
                  <a:gd name="connsiteX12" fmla="*/ 704181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1" y="563798"/>
                    </a:moveTo>
                    <a:lnTo>
                      <a:pt x="704181" y="229814"/>
                    </a:lnTo>
                    <a:cubicBezTo>
                      <a:pt x="704345" y="207210"/>
                      <a:pt x="692357" y="186252"/>
                      <a:pt x="672770" y="174950"/>
                    </a:cubicBezTo>
                    <a:lnTo>
                      <a:pt x="383500" y="8437"/>
                    </a:lnTo>
                    <a:cubicBezTo>
                      <a:pt x="364078" y="-2812"/>
                      <a:pt x="340116" y="-2812"/>
                      <a:pt x="320681" y="8437"/>
                    </a:cubicBezTo>
                    <a:lnTo>
                      <a:pt x="31410" y="175361"/>
                    </a:lnTo>
                    <a:cubicBezTo>
                      <a:pt x="11879" y="186704"/>
                      <a:pt x="-109" y="207635"/>
                      <a:pt x="1" y="230225"/>
                    </a:cubicBezTo>
                    <a:lnTo>
                      <a:pt x="1" y="564210"/>
                    </a:lnTo>
                    <a:cubicBezTo>
                      <a:pt x="-109" y="586800"/>
                      <a:pt x="11879" y="607731"/>
                      <a:pt x="31410" y="619074"/>
                    </a:cubicBezTo>
                    <a:lnTo>
                      <a:pt x="320681" y="785997"/>
                    </a:lnTo>
                    <a:cubicBezTo>
                      <a:pt x="340116" y="797245"/>
                      <a:pt x="364078" y="797245"/>
                      <a:pt x="383500" y="785997"/>
                    </a:cubicBezTo>
                    <a:lnTo>
                      <a:pt x="672770" y="619074"/>
                    </a:lnTo>
                    <a:cubicBezTo>
                      <a:pt x="692480" y="607703"/>
                      <a:pt x="704495" y="586553"/>
                      <a:pt x="704181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F95EA4-514C-8B66-5592-1125D19F0573}"/>
                  </a:ext>
                </a:extLst>
              </p:cNvPr>
              <p:cNvSpPr/>
              <p:nvPr/>
            </p:nvSpPr>
            <p:spPr>
              <a:xfrm>
                <a:off x="196639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15527AB-1D88-EE4B-E0E1-69194684A036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2017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9D14EB-D61B-7CF2-87DC-3450A27022B5}"/>
                  </a:ext>
                </a:extLst>
              </p:cNvPr>
              <p:cNvSpPr txBox="1"/>
              <p:nvPr/>
            </p:nvSpPr>
            <p:spPr>
              <a:xfrm>
                <a:off x="3291603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03B2F1-E9E1-F95D-8169-B6E75A7D49AA}"/>
                  </a:ext>
                </a:extLst>
              </p:cNvPr>
              <p:cNvSpPr txBox="1"/>
              <p:nvPr/>
            </p:nvSpPr>
            <p:spPr>
              <a:xfrm>
                <a:off x="529858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Analyse</a:t>
                </a:r>
                <a:endParaRPr lang="en-US" altLang="ko-KR" sz="20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8FE486-5BB9-5891-EEB5-82CE1A786BAB}"/>
                  </a:ext>
                </a:extLst>
              </p:cNvPr>
              <p:cNvSpPr txBox="1"/>
              <p:nvPr/>
            </p:nvSpPr>
            <p:spPr>
              <a:xfrm>
                <a:off x="7154848" y="3506481"/>
                <a:ext cx="1918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Improve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A143954-F7E4-190A-DF2F-A651B169FC93}"/>
                  </a:ext>
                </a:extLst>
              </p:cNvPr>
              <p:cNvSpPr txBox="1"/>
              <p:nvPr/>
            </p:nvSpPr>
            <p:spPr>
              <a:xfrm>
                <a:off x="9456752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Repeat</a:t>
                </a: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176B1BA-AF03-C30C-0E63-B6FD3F91CBF5}"/>
                  </a:ext>
                </a:extLst>
              </p:cNvPr>
              <p:cNvSpPr/>
              <p:nvPr/>
            </p:nvSpPr>
            <p:spPr>
              <a:xfrm>
                <a:off x="909222" y="3451494"/>
                <a:ext cx="2128102" cy="517916"/>
              </a:xfrm>
              <a:custGeom>
                <a:avLst/>
                <a:gdLst>
                  <a:gd name="connsiteX0" fmla="*/ 76493 w 2128102"/>
                  <a:gd name="connsiteY0" fmla="*/ 0 h 517916"/>
                  <a:gd name="connsiteX1" fmla="*/ 1980228 w 2128102"/>
                  <a:gd name="connsiteY1" fmla="*/ 0 h 517916"/>
                  <a:gd name="connsiteX2" fmla="*/ 2056904 w 2128102"/>
                  <a:gd name="connsiteY2" fmla="*/ 57607 h 517916"/>
                  <a:gd name="connsiteX3" fmla="*/ 2056904 w 2128102"/>
                  <a:gd name="connsiteY3" fmla="*/ 205466 h 517916"/>
                  <a:gd name="connsiteX4" fmla="*/ 2128102 w 2128102"/>
                  <a:gd name="connsiteY4" fmla="*/ 258958 h 517916"/>
                  <a:gd name="connsiteX5" fmla="*/ 2056904 w 2128102"/>
                  <a:gd name="connsiteY5" fmla="*/ 312451 h 517916"/>
                  <a:gd name="connsiteX6" fmla="*/ 2056904 w 2128102"/>
                  <a:gd name="connsiteY6" fmla="*/ 460309 h 517916"/>
                  <a:gd name="connsiteX7" fmla="*/ 1980228 w 2128102"/>
                  <a:gd name="connsiteY7" fmla="*/ 517916 h 517916"/>
                  <a:gd name="connsiteX8" fmla="*/ 76493 w 2128102"/>
                  <a:gd name="connsiteY8" fmla="*/ 517916 h 517916"/>
                  <a:gd name="connsiteX9" fmla="*/ 0 w 2128102"/>
                  <a:gd name="connsiteY9" fmla="*/ 460309 h 517916"/>
                  <a:gd name="connsiteX10" fmla="*/ 0 w 2128102"/>
                  <a:gd name="connsiteY10" fmla="*/ 371206 h 517916"/>
                  <a:gd name="connsiteX11" fmla="*/ 0 w 2128102"/>
                  <a:gd name="connsiteY11" fmla="*/ 312451 h 517916"/>
                  <a:gd name="connsiteX12" fmla="*/ 0 w 2128102"/>
                  <a:gd name="connsiteY12" fmla="*/ 205466 h 517916"/>
                  <a:gd name="connsiteX13" fmla="*/ 0 w 2128102"/>
                  <a:gd name="connsiteY13" fmla="*/ 104506 h 517916"/>
                  <a:gd name="connsiteX14" fmla="*/ 0 w 2128102"/>
                  <a:gd name="connsiteY14" fmla="*/ 57607 h 517916"/>
                  <a:gd name="connsiteX15" fmla="*/ 76493 w 2128102"/>
                  <a:gd name="connsiteY15" fmla="*/ 0 h 51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8102" h="517916">
                    <a:moveTo>
                      <a:pt x="76493" y="0"/>
                    </a:moveTo>
                    <a:lnTo>
                      <a:pt x="1980228" y="0"/>
                    </a:lnTo>
                    <a:cubicBezTo>
                      <a:pt x="2022583" y="0"/>
                      <a:pt x="2056904" y="25786"/>
                      <a:pt x="2056904" y="57607"/>
                    </a:cubicBezTo>
                    <a:lnTo>
                      <a:pt x="2056904" y="205466"/>
                    </a:lnTo>
                    <a:lnTo>
                      <a:pt x="2128102" y="258958"/>
                    </a:lnTo>
                    <a:lnTo>
                      <a:pt x="2056904" y="312451"/>
                    </a:lnTo>
                    <a:lnTo>
                      <a:pt x="2056904" y="460309"/>
                    </a:lnTo>
                    <a:cubicBezTo>
                      <a:pt x="2056904" y="492130"/>
                      <a:pt x="2022583" y="517916"/>
                      <a:pt x="1980228" y="517916"/>
                    </a:cubicBezTo>
                    <a:lnTo>
                      <a:pt x="76493" y="517916"/>
                    </a:lnTo>
                    <a:cubicBezTo>
                      <a:pt x="34217" y="517847"/>
                      <a:pt x="0" y="492075"/>
                      <a:pt x="0" y="460309"/>
                    </a:cubicBezTo>
                    <a:lnTo>
                      <a:pt x="0" y="371206"/>
                    </a:lnTo>
                    <a:lnTo>
                      <a:pt x="0" y="312451"/>
                    </a:lnTo>
                    <a:lnTo>
                      <a:pt x="0" y="205466"/>
                    </a:lnTo>
                    <a:lnTo>
                      <a:pt x="0" y="104506"/>
                    </a:lnTo>
                    <a:lnTo>
                      <a:pt x="0" y="57607"/>
                    </a:lnTo>
                    <a:cubicBezTo>
                      <a:pt x="0" y="25841"/>
                      <a:pt x="34217" y="82"/>
                      <a:pt x="7649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E05F8B-CD7C-84EC-E31B-A2F132FC3EDB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Internal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D0181D-6282-3C37-859A-65EA0BCCFE6D}"/>
                </a:ext>
              </a:extLst>
            </p:cNvPr>
            <p:cNvSpPr txBox="1"/>
            <p:nvPr/>
          </p:nvSpPr>
          <p:spPr>
            <a:xfrm>
              <a:off x="5149981" y="4281905"/>
              <a:ext cx="1846482" cy="603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a list of potential improvements with impact level (high, moderate, low)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15ED5E-DE12-327B-74DD-51B8E275E429}"/>
                </a:ext>
              </a:extLst>
            </p:cNvPr>
            <p:cNvSpPr txBox="1"/>
            <p:nvPr/>
          </p:nvSpPr>
          <p:spPr>
            <a:xfrm>
              <a:off x="955955" y="4281905"/>
              <a:ext cx="1954945" cy="12234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Feedback form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QA recommendations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Self-reflection after training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98BF47-B9F2-B8B2-ADD6-965327FA7465}"/>
                </a:ext>
              </a:extLst>
            </p:cNvPr>
            <p:cNvSpPr txBox="1"/>
            <p:nvPr/>
          </p:nvSpPr>
          <p:spPr>
            <a:xfrm>
              <a:off x="3000619" y="1891316"/>
              <a:ext cx="203653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GitHub issues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Fork and pull requests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Direct mail contact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Other means of communication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CCE943-6D45-344B-015C-224C726CDCCD}"/>
                </a:ext>
              </a:extLst>
            </p:cNvPr>
            <p:cNvSpPr txBox="1"/>
            <p:nvPr/>
          </p:nvSpPr>
          <p:spPr>
            <a:xfrm>
              <a:off x="9254674" y="4281905"/>
              <a:ext cx="1846482" cy="430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Start a new cycle of the FAIR-by-Design methodology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0A3A8D-2B58-B276-8D05-4B29CF313E28}"/>
                </a:ext>
              </a:extLst>
            </p:cNvPr>
            <p:cNvSpPr txBox="1"/>
            <p:nvPr/>
          </p:nvSpPr>
          <p:spPr>
            <a:xfrm>
              <a:off x="7128632" y="2682387"/>
              <a:ext cx="199853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Select items from the list that will be part of a new version</a:t>
              </a:r>
            </a:p>
          </p:txBody>
        </p:sp>
      </p:grpSp>
      <p:sp>
        <p:nvSpPr>
          <p:cNvPr id="93" name="Freeform: Shape 84">
            <a:extLst>
              <a:ext uri="{FF2B5EF4-FFF2-40B4-BE49-F238E27FC236}">
                <a16:creationId xmlns:a16="http://schemas.microsoft.com/office/drawing/2014/main" id="{870E60A6-83B7-2544-98F3-66B3D4430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5033" y="5517232"/>
            <a:ext cx="288036" cy="274320"/>
          </a:xfrm>
          <a:custGeom>
            <a:avLst/>
            <a:gdLst>
              <a:gd name="connsiteX0" fmla="*/ 254432 w 288036"/>
              <a:gd name="connsiteY0" fmla="*/ 0 h 274320"/>
              <a:gd name="connsiteX1" fmla="*/ 46497 w 288036"/>
              <a:gd name="connsiteY1" fmla="*/ 0 h 274320"/>
              <a:gd name="connsiteX2" fmla="*/ 0 w 288036"/>
              <a:gd name="connsiteY2" fmla="*/ 46497 h 274320"/>
              <a:gd name="connsiteX3" fmla="*/ 0 w 288036"/>
              <a:gd name="connsiteY3" fmla="*/ 174742 h 274320"/>
              <a:gd name="connsiteX4" fmla="*/ 46497 w 288036"/>
              <a:gd name="connsiteY4" fmla="*/ 221376 h 274320"/>
              <a:gd name="connsiteX5" fmla="*/ 46497 w 288036"/>
              <a:gd name="connsiteY5" fmla="*/ 281589 h 274320"/>
              <a:gd name="connsiteX6" fmla="*/ 120152 w 288036"/>
              <a:gd name="connsiteY6" fmla="*/ 221376 h 274320"/>
              <a:gd name="connsiteX7" fmla="*/ 254432 w 288036"/>
              <a:gd name="connsiteY7" fmla="*/ 221376 h 274320"/>
              <a:gd name="connsiteX8" fmla="*/ 301066 w 288036"/>
              <a:gd name="connsiteY8" fmla="*/ 174742 h 274320"/>
              <a:gd name="connsiteX9" fmla="*/ 301066 w 288036"/>
              <a:gd name="connsiteY9" fmla="*/ 46497 h 274320"/>
              <a:gd name="connsiteX10" fmla="*/ 254432 w 288036"/>
              <a:gd name="connsiteY10" fmla="*/ 0 h 274320"/>
              <a:gd name="connsiteX11" fmla="*/ 64053 w 288036"/>
              <a:gd name="connsiteY11" fmla="*/ 141000 h 274320"/>
              <a:gd name="connsiteX12" fmla="*/ 35113 w 288036"/>
              <a:gd name="connsiteY12" fmla="*/ 112060 h 274320"/>
              <a:gd name="connsiteX13" fmla="*/ 64053 w 288036"/>
              <a:gd name="connsiteY13" fmla="*/ 83119 h 274320"/>
              <a:gd name="connsiteX14" fmla="*/ 92994 w 288036"/>
              <a:gd name="connsiteY14" fmla="*/ 112060 h 274320"/>
              <a:gd name="connsiteX15" fmla="*/ 64328 w 288036"/>
              <a:gd name="connsiteY15" fmla="*/ 141000 h 274320"/>
              <a:gd name="connsiteX16" fmla="*/ 64053 w 288036"/>
              <a:gd name="connsiteY16" fmla="*/ 141000 h 274320"/>
              <a:gd name="connsiteX17" fmla="*/ 150464 w 288036"/>
              <a:gd name="connsiteY17" fmla="*/ 141000 h 274320"/>
              <a:gd name="connsiteX18" fmla="*/ 121524 w 288036"/>
              <a:gd name="connsiteY18" fmla="*/ 112060 h 274320"/>
              <a:gd name="connsiteX19" fmla="*/ 150464 w 288036"/>
              <a:gd name="connsiteY19" fmla="*/ 83119 h 274320"/>
              <a:gd name="connsiteX20" fmla="*/ 179406 w 288036"/>
              <a:gd name="connsiteY20" fmla="*/ 112060 h 274320"/>
              <a:gd name="connsiteX21" fmla="*/ 150464 w 288036"/>
              <a:gd name="connsiteY21" fmla="*/ 141000 h 274320"/>
              <a:gd name="connsiteX22" fmla="*/ 236464 w 288036"/>
              <a:gd name="connsiteY22" fmla="*/ 141000 h 274320"/>
              <a:gd name="connsiteX23" fmla="*/ 207523 w 288036"/>
              <a:gd name="connsiteY23" fmla="*/ 112060 h 274320"/>
              <a:gd name="connsiteX24" fmla="*/ 236464 w 288036"/>
              <a:gd name="connsiteY24" fmla="*/ 83119 h 274320"/>
              <a:gd name="connsiteX25" fmla="*/ 265404 w 288036"/>
              <a:gd name="connsiteY25" fmla="*/ 112060 h 274320"/>
              <a:gd name="connsiteX26" fmla="*/ 236738 w 288036"/>
              <a:gd name="connsiteY26" fmla="*/ 141000 h 274320"/>
              <a:gd name="connsiteX27" fmla="*/ 236464 w 288036"/>
              <a:gd name="connsiteY27" fmla="*/ 14100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8036" h="274320">
                <a:moveTo>
                  <a:pt x="254432" y="0"/>
                </a:moveTo>
                <a:lnTo>
                  <a:pt x="46497" y="0"/>
                </a:lnTo>
                <a:cubicBezTo>
                  <a:pt x="20821" y="0"/>
                  <a:pt x="0" y="20821"/>
                  <a:pt x="0" y="46497"/>
                </a:cubicBezTo>
                <a:lnTo>
                  <a:pt x="0" y="174742"/>
                </a:lnTo>
                <a:cubicBezTo>
                  <a:pt x="0" y="200446"/>
                  <a:pt x="20793" y="221294"/>
                  <a:pt x="46497" y="221376"/>
                </a:cubicBezTo>
                <a:lnTo>
                  <a:pt x="46497" y="281589"/>
                </a:lnTo>
                <a:lnTo>
                  <a:pt x="120152" y="221376"/>
                </a:lnTo>
                <a:lnTo>
                  <a:pt x="254432" y="221376"/>
                </a:lnTo>
                <a:cubicBezTo>
                  <a:pt x="280149" y="221308"/>
                  <a:pt x="300998" y="200459"/>
                  <a:pt x="301066" y="174742"/>
                </a:cubicBezTo>
                <a:lnTo>
                  <a:pt x="301066" y="46497"/>
                </a:lnTo>
                <a:cubicBezTo>
                  <a:pt x="300998" y="20793"/>
                  <a:pt x="280136" y="0"/>
                  <a:pt x="254432" y="0"/>
                </a:cubicBezTo>
                <a:close/>
                <a:moveTo>
                  <a:pt x="64053" y="141000"/>
                </a:moveTo>
                <a:cubicBezTo>
                  <a:pt x="48075" y="141000"/>
                  <a:pt x="35113" y="128039"/>
                  <a:pt x="35113" y="112060"/>
                </a:cubicBezTo>
                <a:cubicBezTo>
                  <a:pt x="35113" y="96081"/>
                  <a:pt x="48075" y="83119"/>
                  <a:pt x="64053" y="83119"/>
                </a:cubicBezTo>
                <a:cubicBezTo>
                  <a:pt x="80032" y="83119"/>
                  <a:pt x="92994" y="96081"/>
                  <a:pt x="92994" y="112060"/>
                </a:cubicBezTo>
                <a:cubicBezTo>
                  <a:pt x="93077" y="127970"/>
                  <a:pt x="80238" y="140918"/>
                  <a:pt x="64328" y="141000"/>
                </a:cubicBezTo>
                <a:cubicBezTo>
                  <a:pt x="64232" y="141000"/>
                  <a:pt x="64150" y="141000"/>
                  <a:pt x="64053" y="141000"/>
                </a:cubicBezTo>
                <a:close/>
                <a:moveTo>
                  <a:pt x="150464" y="141000"/>
                </a:moveTo>
                <a:cubicBezTo>
                  <a:pt x="134485" y="141000"/>
                  <a:pt x="121524" y="128039"/>
                  <a:pt x="121524" y="112060"/>
                </a:cubicBezTo>
                <a:cubicBezTo>
                  <a:pt x="121524" y="96081"/>
                  <a:pt x="134485" y="83119"/>
                  <a:pt x="150464" y="83119"/>
                </a:cubicBezTo>
                <a:cubicBezTo>
                  <a:pt x="166444" y="83119"/>
                  <a:pt x="179406" y="96081"/>
                  <a:pt x="179406" y="112060"/>
                </a:cubicBezTo>
                <a:cubicBezTo>
                  <a:pt x="179406" y="128039"/>
                  <a:pt x="166444" y="141000"/>
                  <a:pt x="150464" y="141000"/>
                </a:cubicBezTo>
                <a:close/>
                <a:moveTo>
                  <a:pt x="236464" y="141000"/>
                </a:moveTo>
                <a:cubicBezTo>
                  <a:pt x="220485" y="141000"/>
                  <a:pt x="207523" y="128039"/>
                  <a:pt x="207523" y="112060"/>
                </a:cubicBezTo>
                <a:cubicBezTo>
                  <a:pt x="207523" y="96081"/>
                  <a:pt x="220485" y="83119"/>
                  <a:pt x="236464" y="83119"/>
                </a:cubicBezTo>
                <a:cubicBezTo>
                  <a:pt x="252443" y="83119"/>
                  <a:pt x="265404" y="96081"/>
                  <a:pt x="265404" y="112060"/>
                </a:cubicBezTo>
                <a:cubicBezTo>
                  <a:pt x="265487" y="127970"/>
                  <a:pt x="252648" y="140918"/>
                  <a:pt x="236738" y="141000"/>
                </a:cubicBezTo>
                <a:cubicBezTo>
                  <a:pt x="236642" y="141000"/>
                  <a:pt x="236560" y="141000"/>
                  <a:pt x="236464" y="141000"/>
                </a:cubicBezTo>
                <a:close/>
              </a:path>
            </a:pathLst>
          </a:custGeom>
          <a:solidFill>
            <a:schemeClr val="accent4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Lora" pitchFamily="2" charset="0"/>
            </a:endParaRPr>
          </a:p>
        </p:txBody>
      </p:sp>
      <p:sp>
        <p:nvSpPr>
          <p:cNvPr id="94" name="Google Shape;12454;p89">
            <a:extLst>
              <a:ext uri="{FF2B5EF4-FFF2-40B4-BE49-F238E27FC236}">
                <a16:creationId xmlns:a16="http://schemas.microsoft.com/office/drawing/2014/main" id="{D8E624A8-84DF-5947-98B2-22CD7CAD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912424" y="1340768"/>
            <a:ext cx="468000" cy="468202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E8F3-7269-884F-9774-32BC1CBB9A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9980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8EC00-25C3-8441-964A-7F67D34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FAIR-by-Design Methodology Details</a:t>
            </a:r>
          </a:p>
        </p:txBody>
      </p:sp>
      <p:graphicFrame>
        <p:nvGraphicFramePr>
          <p:cNvPr id="6" name="Content Placeholder 3" descr="Up-to-Date Methodology&#13;&#10;&#9;https://fair-by-design-methodology.github.io/FAIR-by-Design_Book/ &#13;&#10;ToT course on Skills4EOSC LMS&#13;&#10;&#9;https://learning.skills4eosc.eu/course/view.php?id=19 &#13;&#10;Training GitBook&#13;&#10;&#9;https://fair-by-design-methodology.github.io/FAIR-by-Design_ToT/latest/&#13;&#10;&#9;GitHub&#13;&#10;&#9;&#9;https://github.com/FAIR-by-Design-Methodology/FAIR-by-Design_ToT &#13;&#10;">
            <a:extLst>
              <a:ext uri="{FF2B5EF4-FFF2-40B4-BE49-F238E27FC236}">
                <a16:creationId xmlns:a16="http://schemas.microsoft.com/office/drawing/2014/main" id="{AD18AC23-386D-71EC-97DB-230B0FBCB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24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73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it-IT" dirty="0" err="1">
                <a:solidFill>
                  <a:srgbClr val="0070C0"/>
                </a:solidFill>
              </a:rPr>
              <a:t>Thank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you</a:t>
            </a:r>
            <a:r>
              <a:rPr lang="it-IT" dirty="0">
                <a:solidFill>
                  <a:srgbClr val="0070C0"/>
                </a:solidFill>
              </a:rPr>
              <a:t>!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err="1">
                <a:solidFill>
                  <a:srgbClr val="0070C0"/>
                </a:solidFill>
              </a:rPr>
              <a:t>Questions</a:t>
            </a:r>
            <a:r>
              <a:rPr lang="it-IT" dirty="0">
                <a:solidFill>
                  <a:srgbClr val="0070C0"/>
                </a:solidFill>
              </a:rPr>
              <a:t>?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sz="1800" dirty="0">
                <a:solidFill>
                  <a:srgbClr val="0070C0"/>
                </a:solidFill>
              </a:rPr>
              <a:t>Credit: Some of the </a:t>
            </a:r>
            <a:r>
              <a:rPr lang="it-IT" sz="1800" dirty="0" err="1">
                <a:solidFill>
                  <a:srgbClr val="0070C0"/>
                </a:solidFill>
              </a:rPr>
              <a:t>slides</a:t>
            </a:r>
            <a:r>
              <a:rPr lang="it-IT" sz="1800" dirty="0">
                <a:solidFill>
                  <a:srgbClr val="0070C0"/>
                </a:solidFill>
              </a:rPr>
              <a:t> in </a:t>
            </a:r>
            <a:r>
              <a:rPr lang="it-IT" sz="1800" dirty="0" err="1">
                <a:solidFill>
                  <a:srgbClr val="0070C0"/>
                </a:solidFill>
              </a:rPr>
              <a:t>this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presentation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were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created</a:t>
            </a:r>
            <a:r>
              <a:rPr lang="it-IT" sz="1800" dirty="0">
                <a:solidFill>
                  <a:srgbClr val="0070C0"/>
                </a:solidFill>
              </a:rPr>
              <a:t> by </a:t>
            </a:r>
            <a:r>
              <a:rPr lang="it-IT" sz="1800" dirty="0">
                <a:solidFill>
                  <a:srgbClr val="0070C0"/>
                </a:solidFill>
                <a:hlinkClick r:id="rId3"/>
              </a:rPr>
              <a:t>SlideEgg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endParaRPr sz="27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>
          <a:xfrm>
            <a:off x="-168696" y="5440139"/>
            <a:ext cx="8675712" cy="365125"/>
          </a:xfrm>
        </p:spPr>
        <p:txBody>
          <a:bodyPr/>
          <a:lstStyle/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Sonja Filiposka – </a:t>
            </a:r>
            <a:r>
              <a:rPr lang="en-US" sz="1800" u="sng" dirty="0">
                <a:solidFill>
                  <a:srgbClr val="79B418"/>
                </a:solidFill>
                <a:latin typeface="Century Gothic"/>
                <a:hlinkClick r:id="rId4" tooltip="mailto:emma.lazzeri@garr.it"/>
              </a:rPr>
              <a:t>sonja.filiposka@finki.ukim.mk</a:t>
            </a:r>
            <a:r>
              <a:rPr lang="en-US" sz="1800" u="sng" dirty="0">
                <a:solidFill>
                  <a:srgbClr val="79B418"/>
                </a:solidFill>
                <a:latin typeface="Century Gothic"/>
              </a:rPr>
              <a:t> </a:t>
            </a:r>
            <a:r>
              <a:rPr lang="en-US" sz="1800" dirty="0">
                <a:solidFill>
                  <a:srgbClr val="79B418"/>
                </a:solidFill>
                <a:latin typeface="Century Gothic"/>
              </a:rPr>
              <a:t> </a:t>
            </a:r>
            <a:endParaRPr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35C5-444A-494B-B9B9-6F042A1B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Why FAIR Learning Materials?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5F027A2F-4F07-3F41-8A3F-669D4A1F3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3" r="1037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14" name="Content Placeholder 2" descr="Do - Practice what you preach&#10;Show - Lead by example&#10;Join - Build a community for co-creation&#10;Persist - Be a reflection of what you’d like to see in others">
            <a:extLst>
              <a:ext uri="{FF2B5EF4-FFF2-40B4-BE49-F238E27FC236}">
                <a16:creationId xmlns:a16="http://schemas.microsoft.com/office/drawing/2014/main" id="{AA761609-ECDA-1390-45AB-CFDDE0D3EE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7879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2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1D7-53DB-CD4B-9AD8-0F9E2BBF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3"/>
            <a:ext cx="10515600" cy="1325563"/>
          </a:xfrm>
        </p:spPr>
        <p:txBody>
          <a:bodyPr/>
          <a:lstStyle/>
          <a:p>
            <a:r>
              <a:rPr lang="en-GB" dirty="0"/>
              <a:t>FAIR for ALL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C561898-55C2-7F42-A80C-339A7AF66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>
            <a:off x="2340283" y="1300924"/>
            <a:ext cx="2482387" cy="1453940"/>
            <a:chOff x="0" y="0"/>
            <a:chExt cx="9801" cy="6692"/>
          </a:xfr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曲线 948">
              <a:extLst>
                <a:ext uri="{FF2B5EF4-FFF2-40B4-BE49-F238E27FC236}">
                  <a16:creationId xmlns:a16="http://schemas.microsoft.com/office/drawing/2014/main" id="{93A860D1-67EB-6241-AD78-CA067578C108}"/>
                </a:ext>
              </a:extLst>
            </p:cNvPr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  <p:sp>
          <p:nvSpPr>
            <p:cNvPr id="7" name="曲线 948">
              <a:extLst>
                <a:ext uri="{FF2B5EF4-FFF2-40B4-BE49-F238E27FC236}">
                  <a16:creationId xmlns:a16="http://schemas.microsoft.com/office/drawing/2014/main" id="{4EE08257-F3A7-FB44-8568-71D7534AF3DE}"/>
                </a:ext>
              </a:extLst>
            </p:cNvPr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  <p:sp>
          <p:nvSpPr>
            <p:cNvPr id="8" name="曲线 950">
              <a:extLst>
                <a:ext uri="{FF2B5EF4-FFF2-40B4-BE49-F238E27FC236}">
                  <a16:creationId xmlns:a16="http://schemas.microsoft.com/office/drawing/2014/main" id="{F1F8078A-E705-2D40-9EE6-4AAF45E3ED36}"/>
                </a:ext>
              </a:extLst>
            </p:cNvPr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noProof="1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8BDC6B13-83FF-694C-83BC-D9BD47698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>
            <a:off x="7077840" y="1300924"/>
            <a:ext cx="2482387" cy="1453940"/>
            <a:chOff x="0" y="0"/>
            <a:chExt cx="9801" cy="6692"/>
          </a:xfrm>
          <a:solidFill>
            <a:schemeClr val="accent5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曲线 948">
              <a:extLst>
                <a:ext uri="{FF2B5EF4-FFF2-40B4-BE49-F238E27FC236}">
                  <a16:creationId xmlns:a16="http://schemas.microsoft.com/office/drawing/2014/main" id="{87624F84-B283-E24A-8C7F-DFDC8B569782}"/>
                </a:ext>
              </a:extLst>
            </p:cNvPr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曲线 948">
              <a:extLst>
                <a:ext uri="{FF2B5EF4-FFF2-40B4-BE49-F238E27FC236}">
                  <a16:creationId xmlns:a16="http://schemas.microsoft.com/office/drawing/2014/main" id="{CA295BD7-AADF-8F40-8F75-2F770FCA2ADF}"/>
                </a:ext>
              </a:extLst>
            </p:cNvPr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曲线 950">
              <a:extLst>
                <a:ext uri="{FF2B5EF4-FFF2-40B4-BE49-F238E27FC236}">
                  <a16:creationId xmlns:a16="http://schemas.microsoft.com/office/drawing/2014/main" id="{E30A6051-96C3-2942-990C-62A83C7B6E2A}"/>
                </a:ext>
              </a:extLst>
            </p:cNvPr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400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 Box 16">
            <a:extLst>
              <a:ext uri="{FF2B5EF4-FFF2-40B4-BE49-F238E27FC236}">
                <a16:creationId xmlns:a16="http://schemas.microsoft.com/office/drawing/2014/main" id="{B76F0364-CD11-7740-B5B8-ACE28C5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859" y="2951092"/>
            <a:ext cx="2772189" cy="431533"/>
          </a:xfrm>
          <a:prstGeom prst="rect">
            <a:avLst/>
          </a:prstGeom>
          <a:solidFill>
            <a:schemeClr val="accent6"/>
          </a:solidFill>
          <a:ln w="3175">
            <a:noFill/>
            <a:bevel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Georgia Pro Cond Semibold" panose="02040706050405020303" pitchFamily="18" charset="0"/>
                <a:ea typeface="微软雅黑" pitchFamily="34" charset="-122"/>
              </a:rPr>
              <a:t>FAIR for Learners</a:t>
            </a:r>
            <a:endParaRPr lang="zh-CN" altLang="en-US" sz="2000" dirty="0">
              <a:latin typeface="Georgia Pro Cond Semibold" panose="02040706050405020303" pitchFamily="18" charset="0"/>
              <a:ea typeface="微软雅黑" pitchFamily="34" charset="-122"/>
            </a:endParaRPr>
          </a:p>
        </p:txBody>
      </p:sp>
      <p:sp>
        <p:nvSpPr>
          <p:cNvPr id="14" name="Rectangle 17" descr="Find training content that can be easily accessed using common applications. Come back and revisit whenever needed.&#13;&#10;">
            <a:extLst>
              <a:ext uri="{FF2B5EF4-FFF2-40B4-BE49-F238E27FC236}">
                <a16:creationId xmlns:a16="http://schemas.microsoft.com/office/drawing/2014/main" id="{85AF731A-5C5C-844C-80D8-935F7B58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59" y="3456368"/>
            <a:ext cx="2774921" cy="251545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3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205FE8D2-992E-B64C-9465-033EC2A0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797" y="2951092"/>
            <a:ext cx="2774921" cy="469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noFill/>
            <a:bevel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Georgia Pro Cond Semibold" panose="02040706050405020303" pitchFamily="18" charset="0"/>
                <a:ea typeface="微软雅黑" pitchFamily="34" charset="-122"/>
              </a:rPr>
              <a:t>Instructors</a:t>
            </a:r>
            <a:endParaRPr lang="zh-CN" altLang="en-US" sz="2000" dirty="0">
              <a:latin typeface="Georgia Pro Cond Semibold" panose="02040706050405020303" pitchFamily="18" charset="0"/>
              <a:ea typeface="微软雅黑" pitchFamily="34" charset="-122"/>
            </a:endParaRPr>
          </a:p>
        </p:txBody>
      </p:sp>
      <p:sp>
        <p:nvSpPr>
          <p:cNvPr id="16" name="Rectangle 19" descr="Find existing training materials, access their editable versions, fully understand the context and reuse according to the licensing terms. &#13;&#10;">
            <a:extLst>
              <a:ext uri="{FF2B5EF4-FFF2-40B4-BE49-F238E27FC236}">
                <a16:creationId xmlns:a16="http://schemas.microsoft.com/office/drawing/2014/main" id="{F104522E-C024-8845-9C01-1FA5CE81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97" y="3456368"/>
            <a:ext cx="2774921" cy="25154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3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19E9EE82-60E7-B247-AF2E-7BBCEB14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118" y="3769395"/>
            <a:ext cx="2411669" cy="172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11" tIns="31055" rIns="62111" bIns="31055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>
                <a:solidFill>
                  <a:schemeClr val="bg1"/>
                </a:solidFill>
              </a:rPr>
              <a:t> training content that can be easily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>
                <a:solidFill>
                  <a:schemeClr val="bg1"/>
                </a:solidFill>
              </a:rPr>
              <a:t> using common applications. Come back and </a:t>
            </a:r>
            <a:r>
              <a:rPr lang="en-US" b="1" dirty="0">
                <a:solidFill>
                  <a:schemeClr val="bg1"/>
                </a:solidFill>
              </a:rPr>
              <a:t>revisit</a:t>
            </a:r>
            <a:r>
              <a:rPr lang="en-US" dirty="0">
                <a:solidFill>
                  <a:schemeClr val="bg1"/>
                </a:solidFill>
              </a:rPr>
              <a:t> whenever needed.</a:t>
            </a:r>
            <a:endParaRPr lang="zh-CN" altLang="en-US" sz="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Oval 23" descr="+">
            <a:extLst>
              <a:ext uri="{FF2B5EF4-FFF2-40B4-BE49-F238E27FC236}">
                <a16:creationId xmlns:a16="http://schemas.microsoft.com/office/drawing/2014/main" id="{C13F68CE-AAF9-7547-8793-41FE8E39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955" y="2803832"/>
            <a:ext cx="1261368" cy="12626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fontAlgn="auto">
              <a:lnSpc>
                <a:spcPct val="130000"/>
              </a:lnSpc>
            </a:pPr>
            <a:endParaRPr lang="zh-CN" altLang="en-US" sz="1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WordArt 24">
            <a:extLst>
              <a:ext uri="{FF2B5EF4-FFF2-40B4-BE49-F238E27FC236}">
                <a16:creationId xmlns:a16="http://schemas.microsoft.com/office/drawing/2014/main" id="{0FAA879B-844B-9B42-8F9E-A495FE4F2828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718162" y="3127804"/>
            <a:ext cx="812955" cy="61471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900" b="1" noProof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900" b="1" noProof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AA99905-BBBF-9C40-AE38-437155E1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422" y="3769395"/>
            <a:ext cx="2411669" cy="172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11" tIns="31055" rIns="62111" bIns="31055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Find existing training materials, access their </a:t>
            </a:r>
            <a:r>
              <a:rPr lang="en-US" b="1" dirty="0">
                <a:solidFill>
                  <a:schemeClr val="bg1"/>
                </a:solidFill>
              </a:rPr>
              <a:t>editable</a:t>
            </a:r>
            <a:r>
              <a:rPr lang="en-US" dirty="0">
                <a:solidFill>
                  <a:schemeClr val="bg1"/>
                </a:solidFill>
              </a:rPr>
              <a:t> versions, fully understand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bg1"/>
                </a:solidFill>
              </a:rPr>
              <a:t> according to the licensing terms. </a:t>
            </a:r>
            <a:endParaRPr lang="zh-CN" altLang="en-US" sz="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7CD0C5-E853-4BC0-9433-040064DC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75608" y="4756815"/>
            <a:ext cx="950057" cy="880199"/>
            <a:chOff x="5578525" y="4744090"/>
            <a:chExt cx="950057" cy="8801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5D06BEA-7D4D-47AB-8F31-6AD76B8F00FB}"/>
                </a:ext>
              </a:extLst>
            </p:cNvPr>
            <p:cNvSpPr/>
            <p:nvPr/>
          </p:nvSpPr>
          <p:spPr>
            <a:xfrm rot="10800000" flipV="1">
              <a:off x="5578525" y="4744090"/>
              <a:ext cx="950057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13">
              <a:extLst>
                <a:ext uri="{FF2B5EF4-FFF2-40B4-BE49-F238E27FC236}">
                  <a16:creationId xmlns:a16="http://schemas.microsoft.com/office/drawing/2014/main" id="{46277E2E-B2D5-40AE-9447-E7DC57A572EB}"/>
                </a:ext>
              </a:extLst>
            </p:cNvPr>
            <p:cNvSpPr/>
            <p:nvPr/>
          </p:nvSpPr>
          <p:spPr>
            <a:xfrm rot="10800000" flipV="1">
              <a:off x="5582715" y="4926417"/>
              <a:ext cx="941675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7FCF7D4B-0C75-48BC-9C8E-EBE4F57C4F00}"/>
                </a:ext>
              </a:extLst>
            </p:cNvPr>
            <p:cNvSpPr/>
            <p:nvPr/>
          </p:nvSpPr>
          <p:spPr>
            <a:xfrm rot="10800000" flipV="1">
              <a:off x="5589702" y="5108743"/>
              <a:ext cx="927703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5">
              <a:extLst>
                <a:ext uri="{FF2B5EF4-FFF2-40B4-BE49-F238E27FC236}">
                  <a16:creationId xmlns:a16="http://schemas.microsoft.com/office/drawing/2014/main" id="{2335A347-77EE-4DB5-9050-BD56CDC83A72}"/>
                </a:ext>
              </a:extLst>
            </p:cNvPr>
            <p:cNvSpPr/>
            <p:nvPr/>
          </p:nvSpPr>
          <p:spPr>
            <a:xfrm rot="10800000" flipV="1">
              <a:off x="5630853" y="5291069"/>
              <a:ext cx="845398" cy="1508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3BA2AC6-C1DE-44F7-953C-14A839F2653F}"/>
                </a:ext>
              </a:extLst>
            </p:cNvPr>
            <p:cNvSpPr/>
            <p:nvPr/>
          </p:nvSpPr>
          <p:spPr>
            <a:xfrm flipV="1">
              <a:off x="5790889" y="5473397"/>
              <a:ext cx="525329" cy="150892"/>
            </a:xfrm>
            <a:prstGeom prst="trapezoid">
              <a:avLst>
                <a:gd name="adj" fmla="val 112037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 descr="Just share">
            <a:extLst>
              <a:ext uri="{FF2B5EF4-FFF2-40B4-BE49-F238E27FC236}">
                <a16:creationId xmlns:a16="http://schemas.microsoft.com/office/drawing/2014/main" id="{217F4FD8-0134-408C-A032-DAF670B3CBCB}"/>
              </a:ext>
            </a:extLst>
          </p:cNvPr>
          <p:cNvGrpSpPr/>
          <p:nvPr/>
        </p:nvGrpSpPr>
        <p:grpSpPr>
          <a:xfrm>
            <a:off x="6924902" y="4353814"/>
            <a:ext cx="2291154" cy="1911812"/>
            <a:chOff x="7235639" y="4482522"/>
            <a:chExt cx="2291154" cy="1911812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8D9446AC-97A1-42BD-9308-F31F3A354CF2}"/>
                </a:ext>
              </a:extLst>
            </p:cNvPr>
            <p:cNvSpPr/>
            <p:nvPr/>
          </p:nvSpPr>
          <p:spPr>
            <a:xfrm rot="503268">
              <a:off x="8256623" y="5225559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78C7F154-76AB-4CFD-86C4-85444AEB325A}"/>
                </a:ext>
              </a:extLst>
            </p:cNvPr>
            <p:cNvSpPr/>
            <p:nvPr/>
          </p:nvSpPr>
          <p:spPr>
            <a:xfrm rot="16200000">
              <a:off x="7338506" y="4379655"/>
              <a:ext cx="1342533" cy="1548267"/>
            </a:xfrm>
            <a:custGeom>
              <a:avLst/>
              <a:gdLst>
                <a:gd name="connsiteX0" fmla="*/ 1978647 w 1978647"/>
                <a:gd name="connsiteY0" fmla="*/ 572542 h 2281860"/>
                <a:gd name="connsiteX1" fmla="*/ 1978647 w 1978647"/>
                <a:gd name="connsiteY1" fmla="*/ 1469076 h 2281860"/>
                <a:gd name="connsiteX2" fmla="*/ 1861401 w 1978647"/>
                <a:gd name="connsiteY2" fmla="*/ 1469076 h 2281860"/>
                <a:gd name="connsiteX3" fmla="*/ 1830720 w 1978647"/>
                <a:gd name="connsiteY3" fmla="*/ 1431890 h 2281860"/>
                <a:gd name="connsiteX4" fmla="*/ 1649220 w 1978647"/>
                <a:gd name="connsiteY4" fmla="*/ 1356710 h 2281860"/>
                <a:gd name="connsiteX5" fmla="*/ 1392541 w 1978647"/>
                <a:gd name="connsiteY5" fmla="*/ 1613390 h 2281860"/>
                <a:gd name="connsiteX6" fmla="*/ 1649220 w 1978647"/>
                <a:gd name="connsiteY6" fmla="*/ 1870070 h 2281860"/>
                <a:gd name="connsiteX7" fmla="*/ 1830720 w 1978647"/>
                <a:gd name="connsiteY7" fmla="*/ 1794889 h 2281860"/>
                <a:gd name="connsiteX8" fmla="*/ 1861399 w 1978647"/>
                <a:gd name="connsiteY8" fmla="*/ 1757706 h 2281860"/>
                <a:gd name="connsiteX9" fmla="*/ 1978647 w 1978647"/>
                <a:gd name="connsiteY9" fmla="*/ 1757706 h 2281860"/>
                <a:gd name="connsiteX10" fmla="*/ 1978647 w 1978647"/>
                <a:gd name="connsiteY10" fmla="*/ 2281860 h 2281860"/>
                <a:gd name="connsiteX11" fmla="*/ 1930574 w 1978647"/>
                <a:gd name="connsiteY11" fmla="*/ 2274523 h 2281860"/>
                <a:gd name="connsiteX12" fmla="*/ 1166396 w 1978647"/>
                <a:gd name="connsiteY12" fmla="*/ 1908691 h 2281860"/>
                <a:gd name="connsiteX13" fmla="*/ 1050302 w 1978647"/>
                <a:gd name="connsiteY13" fmla="*/ 1803178 h 2281860"/>
                <a:gd name="connsiteX14" fmla="*/ 1041517 w 1978647"/>
                <a:gd name="connsiteY14" fmla="*/ 1795193 h 2281860"/>
                <a:gd name="connsiteX15" fmla="*/ 1016666 w 1978647"/>
                <a:gd name="connsiteY15" fmla="*/ 1767850 h 2281860"/>
                <a:gd name="connsiteX16" fmla="*/ 884257 w 1978647"/>
                <a:gd name="connsiteY16" fmla="*/ 1653571 h 2281860"/>
                <a:gd name="connsiteX17" fmla="*/ 640396 w 1978647"/>
                <a:gd name="connsiteY17" fmla="*/ 1487693 h 2281860"/>
                <a:gd name="connsiteX18" fmla="*/ 605269 w 1978647"/>
                <a:gd name="connsiteY18" fmla="*/ 1468768 h 2281860"/>
                <a:gd name="connsiteX19" fmla="*/ 527752 w 1978647"/>
                <a:gd name="connsiteY19" fmla="*/ 1427005 h 2281860"/>
                <a:gd name="connsiteX20" fmla="*/ 141742 w 1978647"/>
                <a:gd name="connsiteY20" fmla="*/ 1282824 h 2281860"/>
                <a:gd name="connsiteX21" fmla="*/ 0 w 1978647"/>
                <a:gd name="connsiteY21" fmla="*/ 1131897 h 2281860"/>
                <a:gd name="connsiteX22" fmla="*/ 0 w 1978647"/>
                <a:gd name="connsiteY22" fmla="*/ 572542 h 2281860"/>
                <a:gd name="connsiteX23" fmla="*/ 951996 w 1978647"/>
                <a:gd name="connsiteY23" fmla="*/ 572542 h 2281860"/>
                <a:gd name="connsiteX24" fmla="*/ 951996 w 1978647"/>
                <a:gd name="connsiteY24" fmla="*/ 395586 h 2281860"/>
                <a:gd name="connsiteX25" fmla="*/ 901003 w 1978647"/>
                <a:gd name="connsiteY25" fmla="*/ 361546 h 2281860"/>
                <a:gd name="connsiteX26" fmla="*/ 838351 w 1978647"/>
                <a:gd name="connsiteY26" fmla="*/ 211788 h 2281860"/>
                <a:gd name="connsiteX27" fmla="*/ 1052257 w 1978647"/>
                <a:gd name="connsiteY27" fmla="*/ 0 h 2281860"/>
                <a:gd name="connsiteX28" fmla="*/ 1266163 w 1978647"/>
                <a:gd name="connsiteY28" fmla="*/ 211788 h 2281860"/>
                <a:gd name="connsiteX29" fmla="*/ 1203511 w 1978647"/>
                <a:gd name="connsiteY29" fmla="*/ 361546 h 2281860"/>
                <a:gd name="connsiteX30" fmla="*/ 1152518 w 1978647"/>
                <a:gd name="connsiteY30" fmla="*/ 395586 h 2281860"/>
                <a:gd name="connsiteX31" fmla="*/ 1152518 w 1978647"/>
                <a:gd name="connsiteY31" fmla="*/ 572542 h 228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78647" h="2281860">
                  <a:moveTo>
                    <a:pt x="1978647" y="572542"/>
                  </a:moveTo>
                  <a:lnTo>
                    <a:pt x="1978647" y="1469076"/>
                  </a:lnTo>
                  <a:lnTo>
                    <a:pt x="1861401" y="1469076"/>
                  </a:lnTo>
                  <a:lnTo>
                    <a:pt x="1830720" y="1431890"/>
                  </a:lnTo>
                  <a:cubicBezTo>
                    <a:pt x="1784270" y="1385440"/>
                    <a:pt x="1720101" y="1356710"/>
                    <a:pt x="1649220" y="1356710"/>
                  </a:cubicBezTo>
                  <a:cubicBezTo>
                    <a:pt x="1507460" y="1356710"/>
                    <a:pt x="1392541" y="1471629"/>
                    <a:pt x="1392541" y="1613390"/>
                  </a:cubicBezTo>
                  <a:cubicBezTo>
                    <a:pt x="1392541" y="1755150"/>
                    <a:pt x="1507460" y="1870070"/>
                    <a:pt x="1649220" y="1870070"/>
                  </a:cubicBezTo>
                  <a:cubicBezTo>
                    <a:pt x="1720101" y="1870070"/>
                    <a:pt x="1784270" y="1841340"/>
                    <a:pt x="1830720" y="1794889"/>
                  </a:cubicBezTo>
                  <a:lnTo>
                    <a:pt x="1861399" y="1757706"/>
                  </a:lnTo>
                  <a:lnTo>
                    <a:pt x="1978647" y="1757706"/>
                  </a:lnTo>
                  <a:lnTo>
                    <a:pt x="1978647" y="2281860"/>
                  </a:lnTo>
                  <a:lnTo>
                    <a:pt x="1930574" y="2274523"/>
                  </a:lnTo>
                  <a:cubicBezTo>
                    <a:pt x="1644387" y="2215961"/>
                    <a:pt x="1383522" y="2087879"/>
                    <a:pt x="1166396" y="1908691"/>
                  </a:cubicBezTo>
                  <a:lnTo>
                    <a:pt x="1050302" y="1803178"/>
                  </a:lnTo>
                  <a:lnTo>
                    <a:pt x="1041517" y="1795193"/>
                  </a:lnTo>
                  <a:lnTo>
                    <a:pt x="1016666" y="1767850"/>
                  </a:lnTo>
                  <a:lnTo>
                    <a:pt x="884257" y="1653571"/>
                  </a:lnTo>
                  <a:cubicBezTo>
                    <a:pt x="800248" y="1587335"/>
                    <a:pt x="718024" y="1532745"/>
                    <a:pt x="640396" y="1487693"/>
                  </a:cubicBezTo>
                  <a:lnTo>
                    <a:pt x="605269" y="1468768"/>
                  </a:lnTo>
                  <a:lnTo>
                    <a:pt x="527752" y="1427005"/>
                  </a:lnTo>
                  <a:cubicBezTo>
                    <a:pt x="346930" y="1336902"/>
                    <a:pt x="203618" y="1299823"/>
                    <a:pt x="141742" y="1282824"/>
                  </a:cubicBezTo>
                  <a:cubicBezTo>
                    <a:pt x="1243" y="1247435"/>
                    <a:pt x="6217" y="1193397"/>
                    <a:pt x="0" y="1131897"/>
                  </a:cubicBezTo>
                  <a:lnTo>
                    <a:pt x="0" y="572542"/>
                  </a:lnTo>
                  <a:lnTo>
                    <a:pt x="951996" y="572542"/>
                  </a:lnTo>
                  <a:lnTo>
                    <a:pt x="951996" y="395586"/>
                  </a:lnTo>
                  <a:lnTo>
                    <a:pt x="901003" y="361546"/>
                  </a:lnTo>
                  <a:cubicBezTo>
                    <a:pt x="862294" y="323220"/>
                    <a:pt x="838351" y="270273"/>
                    <a:pt x="838351" y="211788"/>
                  </a:cubicBezTo>
                  <a:cubicBezTo>
                    <a:pt x="838351" y="94821"/>
                    <a:pt x="934120" y="0"/>
                    <a:pt x="1052257" y="0"/>
                  </a:cubicBezTo>
                  <a:cubicBezTo>
                    <a:pt x="1170394" y="0"/>
                    <a:pt x="1266163" y="94821"/>
                    <a:pt x="1266163" y="211788"/>
                  </a:cubicBezTo>
                  <a:cubicBezTo>
                    <a:pt x="1266163" y="270273"/>
                    <a:pt x="1242220" y="323220"/>
                    <a:pt x="1203511" y="361546"/>
                  </a:cubicBezTo>
                  <a:lnTo>
                    <a:pt x="1152518" y="395586"/>
                  </a:lnTo>
                  <a:lnTo>
                    <a:pt x="1152518" y="5725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7D725698-85AF-4866-95B3-1D46EBF4A96F}"/>
                </a:ext>
              </a:extLst>
            </p:cNvPr>
            <p:cNvSpPr/>
            <p:nvPr/>
          </p:nvSpPr>
          <p:spPr>
            <a:xfrm rot="929823">
              <a:off x="8189056" y="4983438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F1E7E3-A6A5-43CE-A489-214C728E2DB8}"/>
                </a:ext>
              </a:extLst>
            </p:cNvPr>
            <p:cNvGrpSpPr/>
            <p:nvPr/>
          </p:nvGrpSpPr>
          <p:grpSpPr>
            <a:xfrm rot="503268" flipH="1">
              <a:off x="8432566" y="4593165"/>
              <a:ext cx="871488" cy="1719428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E4976A5-00A6-4761-BDB8-6AF916056130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3EA5D551-ED99-48D1-BC94-6F5FE1CA19EA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57516F9A-D388-4B3A-856C-907AFDF9C966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0D3271-8CE7-4162-B3EE-FD767B33703A}"/>
                </a:ext>
              </a:extLst>
            </p:cNvPr>
            <p:cNvSpPr/>
            <p:nvPr/>
          </p:nvSpPr>
          <p:spPr>
            <a:xfrm>
              <a:off x="7985364" y="6255328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44F2C2-C5EB-4961-AF3E-F27C87BFC8EC}"/>
                </a:ext>
              </a:extLst>
            </p:cNvPr>
            <p:cNvSpPr/>
            <p:nvPr/>
          </p:nvSpPr>
          <p:spPr>
            <a:xfrm rot="5400000">
              <a:off x="7315519" y="4955208"/>
              <a:ext cx="11224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Just share</a:t>
              </a:r>
            </a:p>
          </p:txBody>
        </p:sp>
      </p:grpSp>
      <p:grpSp>
        <p:nvGrpSpPr>
          <p:cNvPr id="21" name="Group 20" descr="Quick Fix">
            <a:extLst>
              <a:ext uri="{FF2B5EF4-FFF2-40B4-BE49-F238E27FC236}">
                <a16:creationId xmlns:a16="http://schemas.microsoft.com/office/drawing/2014/main" id="{EC66D9A6-24AA-4B42-87F6-7B0ECA8DA00A}"/>
              </a:ext>
            </a:extLst>
          </p:cNvPr>
          <p:cNvGrpSpPr/>
          <p:nvPr/>
        </p:nvGrpSpPr>
        <p:grpSpPr>
          <a:xfrm>
            <a:off x="3934074" y="2962730"/>
            <a:ext cx="1996855" cy="2191131"/>
            <a:chOff x="4244811" y="3091438"/>
            <a:chExt cx="1996855" cy="2191131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7DF32CB-B63D-4DA7-965E-33D456634B64}"/>
                </a:ext>
              </a:extLst>
            </p:cNvPr>
            <p:cNvSpPr/>
            <p:nvPr/>
          </p:nvSpPr>
          <p:spPr>
            <a:xfrm rot="21343062" flipH="1">
              <a:off x="4829781" y="4105946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BE7CD8A-F2EC-4A4F-9C95-238DD862F2BE}"/>
                </a:ext>
              </a:extLst>
            </p:cNvPr>
            <p:cNvSpPr/>
            <p:nvPr/>
          </p:nvSpPr>
          <p:spPr>
            <a:xfrm rot="16200000">
              <a:off x="4793672" y="3379642"/>
              <a:ext cx="1736197" cy="1159790"/>
            </a:xfrm>
            <a:custGeom>
              <a:avLst/>
              <a:gdLst>
                <a:gd name="connsiteX0" fmla="*/ 2558836 w 2558836"/>
                <a:gd name="connsiteY0" fmla="*/ 790190 h 1709316"/>
                <a:gd name="connsiteX1" fmla="*/ 2347048 w 2558836"/>
                <a:gd name="connsiteY1" fmla="*/ 1004096 h 1709316"/>
                <a:gd name="connsiteX2" fmla="*/ 2197290 w 2558836"/>
                <a:gd name="connsiteY2" fmla="*/ 941443 h 1709316"/>
                <a:gd name="connsiteX3" fmla="*/ 2163251 w 2558836"/>
                <a:gd name="connsiteY3" fmla="*/ 890451 h 1709316"/>
                <a:gd name="connsiteX4" fmla="*/ 1978646 w 2558836"/>
                <a:gd name="connsiteY4" fmla="*/ 890451 h 1709316"/>
                <a:gd name="connsiteX5" fmla="*/ 1978647 w 2558836"/>
                <a:gd name="connsiteY5" fmla="*/ 1709316 h 1709316"/>
                <a:gd name="connsiteX6" fmla="*/ 1196571 w 2558836"/>
                <a:gd name="connsiteY6" fmla="*/ 1709316 h 1709316"/>
                <a:gd name="connsiteX7" fmla="*/ 1196571 w 2558836"/>
                <a:gd name="connsiteY7" fmla="*/ 1602366 h 1709316"/>
                <a:gd name="connsiteX8" fmla="*/ 1233757 w 2558836"/>
                <a:gd name="connsiteY8" fmla="*/ 1571685 h 1709316"/>
                <a:gd name="connsiteX9" fmla="*/ 1308936 w 2558836"/>
                <a:gd name="connsiteY9" fmla="*/ 1390185 h 1709316"/>
                <a:gd name="connsiteX10" fmla="*/ 1052256 w 2558836"/>
                <a:gd name="connsiteY10" fmla="*/ 1133506 h 1709316"/>
                <a:gd name="connsiteX11" fmla="*/ 795577 w 2558836"/>
                <a:gd name="connsiteY11" fmla="*/ 1390185 h 1709316"/>
                <a:gd name="connsiteX12" fmla="*/ 870757 w 2558836"/>
                <a:gd name="connsiteY12" fmla="*/ 1571685 h 1709316"/>
                <a:gd name="connsiteX13" fmla="*/ 907940 w 2558836"/>
                <a:gd name="connsiteY13" fmla="*/ 1602364 h 1709316"/>
                <a:gd name="connsiteX14" fmla="*/ 907940 w 2558836"/>
                <a:gd name="connsiteY14" fmla="*/ 1709316 h 1709316"/>
                <a:gd name="connsiteX15" fmla="*/ 0 w 2558836"/>
                <a:gd name="connsiteY15" fmla="*/ 1709316 h 1709316"/>
                <a:gd name="connsiteX16" fmla="*/ 0 w 2558836"/>
                <a:gd name="connsiteY16" fmla="*/ 1215379 h 1709316"/>
                <a:gd name="connsiteX17" fmla="*/ 152933 w 2558836"/>
                <a:gd name="connsiteY17" fmla="*/ 970980 h 1709316"/>
                <a:gd name="connsiteX18" fmla="*/ 575035 w 2558836"/>
                <a:gd name="connsiteY18" fmla="*/ 818365 h 1709316"/>
                <a:gd name="connsiteX19" fmla="*/ 622028 w 2558836"/>
                <a:gd name="connsiteY19" fmla="*/ 792263 h 1709316"/>
                <a:gd name="connsiteX20" fmla="*/ 672881 w 2558836"/>
                <a:gd name="connsiteY20" fmla="*/ 764016 h 1709316"/>
                <a:gd name="connsiteX21" fmla="*/ 878456 w 2558836"/>
                <a:gd name="connsiteY21" fmla="*/ 626182 h 1709316"/>
                <a:gd name="connsiteX22" fmla="*/ 1015277 w 2558836"/>
                <a:gd name="connsiteY22" fmla="*/ 515538 h 1709316"/>
                <a:gd name="connsiteX23" fmla="*/ 1041517 w 2558836"/>
                <a:gd name="connsiteY23" fmla="*/ 486667 h 1709316"/>
                <a:gd name="connsiteX24" fmla="*/ 1042026 w 2558836"/>
                <a:gd name="connsiteY24" fmla="*/ 486205 h 1709316"/>
                <a:gd name="connsiteX25" fmla="*/ 1166396 w 2558836"/>
                <a:gd name="connsiteY25" fmla="*/ 373169 h 1709316"/>
                <a:gd name="connsiteX26" fmla="*/ 1930574 w 2558836"/>
                <a:gd name="connsiteY26" fmla="*/ 7336 h 1709316"/>
                <a:gd name="connsiteX27" fmla="*/ 1978646 w 2558836"/>
                <a:gd name="connsiteY27" fmla="*/ 0 h 1709316"/>
                <a:gd name="connsiteX28" fmla="*/ 1978646 w 2558836"/>
                <a:gd name="connsiteY28" fmla="*/ 689929 h 1709316"/>
                <a:gd name="connsiteX29" fmla="*/ 2163251 w 2558836"/>
                <a:gd name="connsiteY29" fmla="*/ 689929 h 1709316"/>
                <a:gd name="connsiteX30" fmla="*/ 2197290 w 2558836"/>
                <a:gd name="connsiteY30" fmla="*/ 638936 h 1709316"/>
                <a:gd name="connsiteX31" fmla="*/ 2347048 w 2558836"/>
                <a:gd name="connsiteY31" fmla="*/ 576284 h 1709316"/>
                <a:gd name="connsiteX32" fmla="*/ 2558836 w 2558836"/>
                <a:gd name="connsiteY32" fmla="*/ 790190 h 170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8836" h="1709316">
                  <a:moveTo>
                    <a:pt x="2558836" y="790190"/>
                  </a:moveTo>
                  <a:cubicBezTo>
                    <a:pt x="2558836" y="908327"/>
                    <a:pt x="2464015" y="1004096"/>
                    <a:pt x="2347048" y="1004096"/>
                  </a:cubicBezTo>
                  <a:cubicBezTo>
                    <a:pt x="2288564" y="1004096"/>
                    <a:pt x="2235617" y="980153"/>
                    <a:pt x="2197290" y="941443"/>
                  </a:cubicBezTo>
                  <a:lnTo>
                    <a:pt x="2163251" y="890451"/>
                  </a:lnTo>
                  <a:lnTo>
                    <a:pt x="1978646" y="890451"/>
                  </a:lnTo>
                  <a:lnTo>
                    <a:pt x="1978647" y="1709316"/>
                  </a:lnTo>
                  <a:lnTo>
                    <a:pt x="1196571" y="1709316"/>
                  </a:lnTo>
                  <a:lnTo>
                    <a:pt x="1196571" y="1602366"/>
                  </a:lnTo>
                  <a:lnTo>
                    <a:pt x="1233757" y="1571685"/>
                  </a:lnTo>
                  <a:cubicBezTo>
                    <a:pt x="1280206" y="1525235"/>
                    <a:pt x="1308936" y="1461065"/>
                    <a:pt x="1308936" y="1390185"/>
                  </a:cubicBezTo>
                  <a:cubicBezTo>
                    <a:pt x="1308936" y="1248425"/>
                    <a:pt x="1194017" y="1133506"/>
                    <a:pt x="1052256" y="1133506"/>
                  </a:cubicBezTo>
                  <a:cubicBezTo>
                    <a:pt x="910496" y="1133506"/>
                    <a:pt x="795577" y="1248425"/>
                    <a:pt x="795577" y="1390185"/>
                  </a:cubicBezTo>
                  <a:cubicBezTo>
                    <a:pt x="795577" y="1461065"/>
                    <a:pt x="824306" y="1525235"/>
                    <a:pt x="870757" y="1571685"/>
                  </a:cubicBezTo>
                  <a:lnTo>
                    <a:pt x="907940" y="1602364"/>
                  </a:lnTo>
                  <a:lnTo>
                    <a:pt x="907940" y="1709316"/>
                  </a:lnTo>
                  <a:lnTo>
                    <a:pt x="0" y="1709316"/>
                  </a:lnTo>
                  <a:lnTo>
                    <a:pt x="0" y="1215379"/>
                  </a:lnTo>
                  <a:cubicBezTo>
                    <a:pt x="2487" y="1077961"/>
                    <a:pt x="-6217" y="1000226"/>
                    <a:pt x="152933" y="970980"/>
                  </a:cubicBezTo>
                  <a:cubicBezTo>
                    <a:pt x="271299" y="947667"/>
                    <a:pt x="415074" y="901406"/>
                    <a:pt x="575035" y="818365"/>
                  </a:cubicBezTo>
                  <a:lnTo>
                    <a:pt x="622028" y="792263"/>
                  </a:lnTo>
                  <a:lnTo>
                    <a:pt x="672881" y="764016"/>
                  </a:lnTo>
                  <a:cubicBezTo>
                    <a:pt x="739308" y="724694"/>
                    <a:pt x="808030" y="679044"/>
                    <a:pt x="878456" y="626182"/>
                  </a:cubicBezTo>
                  <a:lnTo>
                    <a:pt x="1015277" y="515538"/>
                  </a:lnTo>
                  <a:lnTo>
                    <a:pt x="1041517" y="486667"/>
                  </a:lnTo>
                  <a:lnTo>
                    <a:pt x="1042026" y="486205"/>
                  </a:lnTo>
                  <a:lnTo>
                    <a:pt x="1166396" y="373169"/>
                  </a:lnTo>
                  <a:cubicBezTo>
                    <a:pt x="1383522" y="193981"/>
                    <a:pt x="1644387" y="65898"/>
                    <a:pt x="1930574" y="7336"/>
                  </a:cubicBezTo>
                  <a:lnTo>
                    <a:pt x="1978646" y="0"/>
                  </a:lnTo>
                  <a:lnTo>
                    <a:pt x="1978646" y="689929"/>
                  </a:lnTo>
                  <a:lnTo>
                    <a:pt x="2163251" y="689929"/>
                  </a:lnTo>
                  <a:lnTo>
                    <a:pt x="2197290" y="638936"/>
                  </a:lnTo>
                  <a:cubicBezTo>
                    <a:pt x="2235617" y="600227"/>
                    <a:pt x="2288564" y="576284"/>
                    <a:pt x="2347048" y="576284"/>
                  </a:cubicBezTo>
                  <a:cubicBezTo>
                    <a:pt x="2464015" y="576284"/>
                    <a:pt x="2558836" y="672053"/>
                    <a:pt x="2558836" y="790190"/>
                  </a:cubicBezTo>
                  <a:close/>
                </a:path>
              </a:pathLst>
            </a:custGeom>
            <a:solidFill>
              <a:srgbClr val="E601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A154CBF9-76D4-49BA-BB5B-95E67E5C68A5}"/>
                </a:ext>
              </a:extLst>
            </p:cNvPr>
            <p:cNvSpPr/>
            <p:nvPr/>
          </p:nvSpPr>
          <p:spPr>
            <a:xfrm rot="20916507" flipH="1">
              <a:off x="4952566" y="3870648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12DAFA-6ECB-4813-9DC3-458EF0F35D6A}"/>
                </a:ext>
              </a:extLst>
            </p:cNvPr>
            <p:cNvGrpSpPr/>
            <p:nvPr/>
          </p:nvGrpSpPr>
          <p:grpSpPr>
            <a:xfrm rot="21343062">
              <a:off x="4439969" y="3453274"/>
              <a:ext cx="871488" cy="1719428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15C4BDC-D70B-4964-88F0-7CC8CF728C6F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24309CF6-06CF-4117-9769-48AB0367DA5B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73">
                <a:extLst>
                  <a:ext uri="{FF2B5EF4-FFF2-40B4-BE49-F238E27FC236}">
                    <a16:creationId xmlns:a16="http://schemas.microsoft.com/office/drawing/2014/main" id="{6D35BC6C-DC36-4F49-AA54-3B9BE72D4592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D71BD9-1FF6-49BB-A062-DEA12F44E5BE}"/>
                </a:ext>
              </a:extLst>
            </p:cNvPr>
            <p:cNvSpPr/>
            <p:nvPr/>
          </p:nvSpPr>
          <p:spPr>
            <a:xfrm>
              <a:off x="4244811" y="5143563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EB2D29-5692-4A74-A015-351CDDB3699A}"/>
                </a:ext>
              </a:extLst>
            </p:cNvPr>
            <p:cNvSpPr/>
            <p:nvPr/>
          </p:nvSpPr>
          <p:spPr>
            <a:xfrm>
              <a:off x="5375475" y="3512128"/>
              <a:ext cx="731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Quick</a:t>
              </a:r>
              <a:b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Fix</a:t>
              </a:r>
            </a:p>
          </p:txBody>
        </p:sp>
      </p:grpSp>
      <p:grpSp>
        <p:nvGrpSpPr>
          <p:cNvPr id="31" name="Group 30" descr="Fast">
            <a:extLst>
              <a:ext uri="{FF2B5EF4-FFF2-40B4-BE49-F238E27FC236}">
                <a16:creationId xmlns:a16="http://schemas.microsoft.com/office/drawing/2014/main" id="{3B6429BC-9912-421B-835A-A9A2421669BC}"/>
              </a:ext>
            </a:extLst>
          </p:cNvPr>
          <p:cNvGrpSpPr/>
          <p:nvPr/>
        </p:nvGrpSpPr>
        <p:grpSpPr>
          <a:xfrm>
            <a:off x="1883862" y="2202184"/>
            <a:ext cx="2655580" cy="2045904"/>
            <a:chOff x="2194599" y="2330892"/>
            <a:chExt cx="2655580" cy="204590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A580D6-21AD-413B-AC8C-BF68369E0DEC}"/>
                </a:ext>
              </a:extLst>
            </p:cNvPr>
            <p:cNvSpPr/>
            <p:nvPr/>
          </p:nvSpPr>
          <p:spPr>
            <a:xfrm>
              <a:off x="2194599" y="4237790"/>
              <a:ext cx="1541429" cy="139006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E3F5508-2C57-4F3A-BC2C-DB0E13895E11}"/>
                </a:ext>
              </a:extLst>
            </p:cNvPr>
            <p:cNvSpPr/>
            <p:nvPr/>
          </p:nvSpPr>
          <p:spPr>
            <a:xfrm flipH="1">
              <a:off x="2862199" y="3276879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D425B1E-54E4-447E-A353-6AA2173C39CC}"/>
                </a:ext>
              </a:extLst>
            </p:cNvPr>
            <p:cNvSpPr/>
            <p:nvPr/>
          </p:nvSpPr>
          <p:spPr>
            <a:xfrm rot="14802283">
              <a:off x="3377353" y="2233211"/>
              <a:ext cx="1375145" cy="1570507"/>
            </a:xfrm>
            <a:custGeom>
              <a:avLst/>
              <a:gdLst>
                <a:gd name="connsiteX0" fmla="*/ 2026711 w 2026711"/>
                <a:gd name="connsiteY0" fmla="*/ 1737708 h 2314638"/>
                <a:gd name="connsiteX1" fmla="*/ 1090689 w 2026711"/>
                <a:gd name="connsiteY1" fmla="*/ 1737708 h 2314638"/>
                <a:gd name="connsiteX2" fmla="*/ 1090689 w 2026711"/>
                <a:gd name="connsiteY2" fmla="*/ 1919052 h 2314638"/>
                <a:gd name="connsiteX3" fmla="*/ 1141681 w 2026711"/>
                <a:gd name="connsiteY3" fmla="*/ 1953091 h 2314638"/>
                <a:gd name="connsiteX4" fmla="*/ 1204333 w 2026711"/>
                <a:gd name="connsiteY4" fmla="*/ 2102849 h 2314638"/>
                <a:gd name="connsiteX5" fmla="*/ 990427 w 2026711"/>
                <a:gd name="connsiteY5" fmla="*/ 2314638 h 2314638"/>
                <a:gd name="connsiteX6" fmla="*/ 776522 w 2026711"/>
                <a:gd name="connsiteY6" fmla="*/ 2102849 h 2314638"/>
                <a:gd name="connsiteX7" fmla="*/ 839175 w 2026711"/>
                <a:gd name="connsiteY7" fmla="*/ 1953091 h 2314638"/>
                <a:gd name="connsiteX8" fmla="*/ 890167 w 2026711"/>
                <a:gd name="connsiteY8" fmla="*/ 1919052 h 2314638"/>
                <a:gd name="connsiteX9" fmla="*/ 890167 w 2026711"/>
                <a:gd name="connsiteY9" fmla="*/ 1737708 h 2314638"/>
                <a:gd name="connsiteX10" fmla="*/ 0 w 2026711"/>
                <a:gd name="connsiteY10" fmla="*/ 1737707 h 2314638"/>
                <a:gd name="connsiteX11" fmla="*/ 0 w 2026711"/>
                <a:gd name="connsiteY11" fmla="*/ 962894 h 2314638"/>
                <a:gd name="connsiteX12" fmla="*/ 119131 w 2026711"/>
                <a:gd name="connsiteY12" fmla="*/ 962894 h 2314638"/>
                <a:gd name="connsiteX13" fmla="*/ 149812 w 2026711"/>
                <a:gd name="connsiteY13" fmla="*/ 1000080 h 2314638"/>
                <a:gd name="connsiteX14" fmla="*/ 331312 w 2026711"/>
                <a:gd name="connsiteY14" fmla="*/ 1075259 h 2314638"/>
                <a:gd name="connsiteX15" fmla="*/ 587991 w 2026711"/>
                <a:gd name="connsiteY15" fmla="*/ 818579 h 2314638"/>
                <a:gd name="connsiteX16" fmla="*/ 331312 w 2026711"/>
                <a:gd name="connsiteY16" fmla="*/ 561900 h 2314638"/>
                <a:gd name="connsiteX17" fmla="*/ 149812 w 2026711"/>
                <a:gd name="connsiteY17" fmla="*/ 637080 h 2314638"/>
                <a:gd name="connsiteX18" fmla="*/ 119133 w 2026711"/>
                <a:gd name="connsiteY18" fmla="*/ 674263 h 2314638"/>
                <a:gd name="connsiteX19" fmla="*/ 0 w 2026711"/>
                <a:gd name="connsiteY19" fmla="*/ 674263 h 2314638"/>
                <a:gd name="connsiteX20" fmla="*/ 0 w 2026711"/>
                <a:gd name="connsiteY20" fmla="*/ 22730 h 2314638"/>
                <a:gd name="connsiteX21" fmla="*/ 89446 w 2026711"/>
                <a:gd name="connsiteY21" fmla="*/ 9079 h 2314638"/>
                <a:gd name="connsiteX22" fmla="*/ 269244 w 2026711"/>
                <a:gd name="connsiteY22" fmla="*/ 0 h 2314638"/>
                <a:gd name="connsiteX23" fmla="*/ 953739 w 2026711"/>
                <a:gd name="connsiteY23" fmla="*/ 138194 h 2314638"/>
                <a:gd name="connsiteX24" fmla="*/ 1002074 w 2026711"/>
                <a:gd name="connsiteY24" fmla="*/ 161478 h 2314638"/>
                <a:gd name="connsiteX25" fmla="*/ 1107458 w 2026711"/>
                <a:gd name="connsiteY25" fmla="*/ 212245 h 2314638"/>
                <a:gd name="connsiteX26" fmla="*/ 1626202 w 2026711"/>
                <a:gd name="connsiteY26" fmla="*/ 639938 h 2314638"/>
                <a:gd name="connsiteX27" fmla="*/ 1715879 w 2026711"/>
                <a:gd name="connsiteY27" fmla="*/ 759862 h 2314638"/>
                <a:gd name="connsiteX28" fmla="*/ 1727435 w 2026711"/>
                <a:gd name="connsiteY28" fmla="*/ 775315 h 2314638"/>
                <a:gd name="connsiteX29" fmla="*/ 2018682 w 2026711"/>
                <a:gd name="connsiteY29" fmla="*/ 1578721 h 231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711" h="2314638">
                  <a:moveTo>
                    <a:pt x="2026711" y="1737708"/>
                  </a:moveTo>
                  <a:lnTo>
                    <a:pt x="1090689" y="1737708"/>
                  </a:lnTo>
                  <a:lnTo>
                    <a:pt x="1090689" y="1919052"/>
                  </a:lnTo>
                  <a:lnTo>
                    <a:pt x="1141681" y="1953091"/>
                  </a:lnTo>
                  <a:cubicBezTo>
                    <a:pt x="1180391" y="1991418"/>
                    <a:pt x="1204333" y="2044365"/>
                    <a:pt x="1204333" y="2102849"/>
                  </a:cubicBezTo>
                  <a:cubicBezTo>
                    <a:pt x="1204333" y="2219817"/>
                    <a:pt x="1108564" y="2314638"/>
                    <a:pt x="990427" y="2314638"/>
                  </a:cubicBezTo>
                  <a:cubicBezTo>
                    <a:pt x="872291" y="2314638"/>
                    <a:pt x="776522" y="2219817"/>
                    <a:pt x="776522" y="2102849"/>
                  </a:cubicBezTo>
                  <a:cubicBezTo>
                    <a:pt x="776522" y="2044365"/>
                    <a:pt x="800466" y="1991418"/>
                    <a:pt x="839175" y="1953091"/>
                  </a:cubicBezTo>
                  <a:lnTo>
                    <a:pt x="890167" y="1919052"/>
                  </a:lnTo>
                  <a:lnTo>
                    <a:pt x="890167" y="1737708"/>
                  </a:lnTo>
                  <a:lnTo>
                    <a:pt x="0" y="1737707"/>
                  </a:lnTo>
                  <a:lnTo>
                    <a:pt x="0" y="962894"/>
                  </a:lnTo>
                  <a:lnTo>
                    <a:pt x="119131" y="962894"/>
                  </a:lnTo>
                  <a:lnTo>
                    <a:pt x="149812" y="1000080"/>
                  </a:lnTo>
                  <a:cubicBezTo>
                    <a:pt x="196262" y="1046530"/>
                    <a:pt x="260432" y="1075259"/>
                    <a:pt x="331312" y="1075259"/>
                  </a:cubicBezTo>
                  <a:cubicBezTo>
                    <a:pt x="473072" y="1075259"/>
                    <a:pt x="587991" y="960340"/>
                    <a:pt x="587991" y="818579"/>
                  </a:cubicBezTo>
                  <a:cubicBezTo>
                    <a:pt x="587991" y="676819"/>
                    <a:pt x="473072" y="561900"/>
                    <a:pt x="331312" y="561900"/>
                  </a:cubicBezTo>
                  <a:cubicBezTo>
                    <a:pt x="260432" y="561900"/>
                    <a:pt x="196262" y="590629"/>
                    <a:pt x="149812" y="637080"/>
                  </a:cubicBezTo>
                  <a:lnTo>
                    <a:pt x="119133" y="674263"/>
                  </a:lnTo>
                  <a:lnTo>
                    <a:pt x="0" y="674263"/>
                  </a:lnTo>
                  <a:lnTo>
                    <a:pt x="0" y="22730"/>
                  </a:lnTo>
                  <a:lnTo>
                    <a:pt x="89446" y="9079"/>
                  </a:lnTo>
                  <a:cubicBezTo>
                    <a:pt x="148562" y="3076"/>
                    <a:pt x="208544" y="0"/>
                    <a:pt x="269244" y="0"/>
                  </a:cubicBezTo>
                  <a:cubicBezTo>
                    <a:pt x="512044" y="0"/>
                    <a:pt x="743352" y="49208"/>
                    <a:pt x="953739" y="138194"/>
                  </a:cubicBezTo>
                  <a:lnTo>
                    <a:pt x="1002074" y="161478"/>
                  </a:lnTo>
                  <a:lnTo>
                    <a:pt x="1107458" y="212245"/>
                  </a:lnTo>
                  <a:cubicBezTo>
                    <a:pt x="1306794" y="320530"/>
                    <a:pt x="1482851" y="466238"/>
                    <a:pt x="1626202" y="639938"/>
                  </a:cubicBezTo>
                  <a:lnTo>
                    <a:pt x="1715879" y="759862"/>
                  </a:lnTo>
                  <a:lnTo>
                    <a:pt x="1727435" y="775315"/>
                  </a:lnTo>
                  <a:cubicBezTo>
                    <a:pt x="1885444" y="1009199"/>
                    <a:pt x="1988665" y="1283139"/>
                    <a:pt x="2018682" y="1578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4CBC1513-7980-4234-BED9-C0D072F0A7B4}"/>
                </a:ext>
              </a:extLst>
            </p:cNvPr>
            <p:cNvSpPr/>
            <p:nvPr/>
          </p:nvSpPr>
          <p:spPr>
            <a:xfrm flipH="1">
              <a:off x="2966128" y="3049909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F15082-DD92-46DB-B5B5-8DCCC4AD3526}"/>
                </a:ext>
              </a:extLst>
            </p:cNvPr>
            <p:cNvGrpSpPr/>
            <p:nvPr/>
          </p:nvGrpSpPr>
          <p:grpSpPr>
            <a:xfrm>
              <a:off x="2493314" y="2602568"/>
              <a:ext cx="871487" cy="1719430"/>
              <a:chOff x="964307" y="2497329"/>
              <a:chExt cx="1955997" cy="3859159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0F80B46-5A4F-423F-881E-E44C37646CF3}"/>
                  </a:ext>
                </a:extLst>
              </p:cNvPr>
              <p:cNvSpPr/>
              <p:nvPr/>
            </p:nvSpPr>
            <p:spPr>
              <a:xfrm flipH="1">
                <a:off x="1787818" y="2497329"/>
                <a:ext cx="904773" cy="88372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6A1D484-533B-47B6-AB75-1CEB7348334D}"/>
                  </a:ext>
                </a:extLst>
              </p:cNvPr>
              <p:cNvSpPr/>
              <p:nvPr/>
            </p:nvSpPr>
            <p:spPr>
              <a:xfrm flipH="1">
                <a:off x="964307" y="4784294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0266E0BD-7CE9-4F50-B454-5EC976BEEA40}"/>
                  </a:ext>
                </a:extLst>
              </p:cNvPr>
              <p:cNvSpPr/>
              <p:nvPr/>
            </p:nvSpPr>
            <p:spPr>
              <a:xfrm flipH="1">
                <a:off x="1667584" y="3428322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467605-D358-4326-B490-D783E5170372}"/>
                </a:ext>
              </a:extLst>
            </p:cNvPr>
            <p:cNvSpPr/>
            <p:nvPr/>
          </p:nvSpPr>
          <p:spPr>
            <a:xfrm rot="20202283">
              <a:off x="3677234" y="2765859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Fast </a:t>
              </a:r>
            </a:p>
          </p:txBody>
        </p:sp>
      </p:grpSp>
      <p:grpSp>
        <p:nvGrpSpPr>
          <p:cNvPr id="41" name="Group 40" descr="Easy">
            <a:extLst>
              <a:ext uri="{FF2B5EF4-FFF2-40B4-BE49-F238E27FC236}">
                <a16:creationId xmlns:a16="http://schemas.microsoft.com/office/drawing/2014/main" id="{F80A44D6-811D-4682-A80F-35F370796D0E}"/>
              </a:ext>
            </a:extLst>
          </p:cNvPr>
          <p:cNvGrpSpPr/>
          <p:nvPr/>
        </p:nvGrpSpPr>
        <p:grpSpPr>
          <a:xfrm>
            <a:off x="5933252" y="1978573"/>
            <a:ext cx="2393482" cy="1985620"/>
            <a:chOff x="6243989" y="2107281"/>
            <a:chExt cx="2393482" cy="1985620"/>
          </a:xfrm>
        </p:grpSpPr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A148C571-AAB9-4D06-9A46-EF51BBA637ED}"/>
                </a:ext>
              </a:extLst>
            </p:cNvPr>
            <p:cNvSpPr/>
            <p:nvPr/>
          </p:nvSpPr>
          <p:spPr>
            <a:xfrm>
              <a:off x="7230830" y="2957096"/>
              <a:ext cx="664756" cy="235249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21619 w 1336886"/>
                <a:gd name="connsiteY0" fmla="*/ 15908 h 473109"/>
                <a:gd name="connsiteX1" fmla="*/ 589264 w 1336886"/>
                <a:gd name="connsiteY1" fmla="*/ 176165 h 473109"/>
                <a:gd name="connsiteX2" fmla="*/ 1206722 w 1336886"/>
                <a:gd name="connsiteY2" fmla="*/ 30049 h 473109"/>
                <a:gd name="connsiteX3" fmla="*/ 1183155 w 1336886"/>
                <a:gd name="connsiteY3" fmla="*/ 397694 h 473109"/>
                <a:gd name="connsiteX4" fmla="*/ 532704 w 1336886"/>
                <a:gd name="connsiteY4" fmla="*/ 473109 h 473109"/>
                <a:gd name="connsiteX5" fmla="*/ 84931 w 1336886"/>
                <a:gd name="connsiteY5" fmla="*/ 270432 h 473109"/>
                <a:gd name="connsiteX6" fmla="*/ 221619 w 1336886"/>
                <a:gd name="connsiteY6" fmla="*/ 15908 h 47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86" h="473109">
                  <a:moveTo>
                    <a:pt x="221619" y="15908"/>
                  </a:moveTo>
                  <a:lnTo>
                    <a:pt x="589264" y="176165"/>
                  </a:lnTo>
                  <a:lnTo>
                    <a:pt x="1206722" y="30049"/>
                  </a:lnTo>
                  <a:cubicBezTo>
                    <a:pt x="1348124" y="48902"/>
                    <a:pt x="1418826" y="256293"/>
                    <a:pt x="1183155" y="397694"/>
                  </a:cubicBezTo>
                  <a:lnTo>
                    <a:pt x="532704" y="473109"/>
                  </a:lnTo>
                  <a:lnTo>
                    <a:pt x="84931" y="270432"/>
                  </a:lnTo>
                  <a:cubicBezTo>
                    <a:pt x="-58462" y="179835"/>
                    <a:pt x="-25049" y="-64220"/>
                    <a:pt x="221619" y="1590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90DE341-19A2-44AC-A145-EF5C4EC4E15A}"/>
                </a:ext>
              </a:extLst>
            </p:cNvPr>
            <p:cNvSpPr/>
            <p:nvPr/>
          </p:nvSpPr>
          <p:spPr>
            <a:xfrm rot="16200000">
              <a:off x="5949751" y="2401519"/>
              <a:ext cx="1767531" cy="1179055"/>
            </a:xfrm>
            <a:custGeom>
              <a:avLst/>
              <a:gdLst>
                <a:gd name="connsiteX0" fmla="*/ 2304195 w 2605016"/>
                <a:gd name="connsiteY0" fmla="*/ 964464 h 1737709"/>
                <a:gd name="connsiteX1" fmla="*/ 2204507 w 2605016"/>
                <a:gd name="connsiteY1" fmla="*/ 1097774 h 1737709"/>
                <a:gd name="connsiteX2" fmla="*/ 1685763 w 2605016"/>
                <a:gd name="connsiteY2" fmla="*/ 1525467 h 1737709"/>
                <a:gd name="connsiteX3" fmla="*/ 1586717 w 2605016"/>
                <a:gd name="connsiteY3" fmla="*/ 1573180 h 1737709"/>
                <a:gd name="connsiteX4" fmla="*/ 1574024 w 2605016"/>
                <a:gd name="connsiteY4" fmla="*/ 1540966 h 1737709"/>
                <a:gd name="connsiteX5" fmla="*/ 1551596 w 2605016"/>
                <a:gd name="connsiteY5" fmla="*/ 1392617 h 1737709"/>
                <a:gd name="connsiteX6" fmla="*/ 2050466 w 2605016"/>
                <a:gd name="connsiteY6" fmla="*/ 893746 h 1737709"/>
                <a:gd name="connsiteX7" fmla="*/ 2266746 w 2605016"/>
                <a:gd name="connsiteY7" fmla="*/ 942940 h 1737709"/>
                <a:gd name="connsiteX8" fmla="*/ 2605016 w 2605016"/>
                <a:gd name="connsiteY8" fmla="*/ 1 h 1737709"/>
                <a:gd name="connsiteX9" fmla="*/ 2596987 w 2605016"/>
                <a:gd name="connsiteY9" fmla="*/ 158990 h 1737709"/>
                <a:gd name="connsiteX10" fmla="*/ 2305739 w 2605016"/>
                <a:gd name="connsiteY10" fmla="*/ 962396 h 1737709"/>
                <a:gd name="connsiteX11" fmla="*/ 2304194 w 2605016"/>
                <a:gd name="connsiteY11" fmla="*/ 964463 h 1737709"/>
                <a:gd name="connsiteX12" fmla="*/ 2266745 w 2605016"/>
                <a:gd name="connsiteY12" fmla="*/ 942939 h 1737709"/>
                <a:gd name="connsiteX13" fmla="*/ 2050465 w 2605016"/>
                <a:gd name="connsiteY13" fmla="*/ 893745 h 1737709"/>
                <a:gd name="connsiteX14" fmla="*/ 1551595 w 2605016"/>
                <a:gd name="connsiteY14" fmla="*/ 1392616 h 1737709"/>
                <a:gd name="connsiteX15" fmla="*/ 1574023 w 2605016"/>
                <a:gd name="connsiteY15" fmla="*/ 1540965 h 1737709"/>
                <a:gd name="connsiteX16" fmla="*/ 1586716 w 2605016"/>
                <a:gd name="connsiteY16" fmla="*/ 1573179 h 1737709"/>
                <a:gd name="connsiteX17" fmla="*/ 1532043 w 2605016"/>
                <a:gd name="connsiteY17" fmla="*/ 1599517 h 1737709"/>
                <a:gd name="connsiteX18" fmla="*/ 847548 w 2605016"/>
                <a:gd name="connsiteY18" fmla="*/ 1737709 h 1737709"/>
                <a:gd name="connsiteX19" fmla="*/ 667750 w 2605016"/>
                <a:gd name="connsiteY19" fmla="*/ 1728630 h 1737709"/>
                <a:gd name="connsiteX20" fmla="*/ 578304 w 2605016"/>
                <a:gd name="connsiteY20" fmla="*/ 1714979 h 1737709"/>
                <a:gd name="connsiteX21" fmla="*/ 578304 w 2605016"/>
                <a:gd name="connsiteY21" fmla="*/ 1141109 h 1737709"/>
                <a:gd name="connsiteX22" fmla="*/ 395586 w 2605016"/>
                <a:gd name="connsiteY22" fmla="*/ 1141109 h 1737709"/>
                <a:gd name="connsiteX23" fmla="*/ 361546 w 2605016"/>
                <a:gd name="connsiteY23" fmla="*/ 1192102 h 1737709"/>
                <a:gd name="connsiteX24" fmla="*/ 211788 w 2605016"/>
                <a:gd name="connsiteY24" fmla="*/ 1254754 h 1737709"/>
                <a:gd name="connsiteX25" fmla="*/ 0 w 2605016"/>
                <a:gd name="connsiteY25" fmla="*/ 1040847 h 1737709"/>
                <a:gd name="connsiteX26" fmla="*/ 211788 w 2605016"/>
                <a:gd name="connsiteY26" fmla="*/ 826942 h 1737709"/>
                <a:gd name="connsiteX27" fmla="*/ 361546 w 2605016"/>
                <a:gd name="connsiteY27" fmla="*/ 889594 h 1737709"/>
                <a:gd name="connsiteX28" fmla="*/ 395586 w 2605016"/>
                <a:gd name="connsiteY28" fmla="*/ 940587 h 1737709"/>
                <a:gd name="connsiteX29" fmla="*/ 578304 w 2605016"/>
                <a:gd name="connsiteY29" fmla="*/ 940587 h 1737709"/>
                <a:gd name="connsiteX30" fmla="*/ 578304 w 2605016"/>
                <a:gd name="connsiteY30" fmla="*/ 0 h 1737709"/>
                <a:gd name="connsiteX31" fmla="*/ 1424419 w 2605016"/>
                <a:gd name="connsiteY31" fmla="*/ 1 h 1737709"/>
                <a:gd name="connsiteX32" fmla="*/ 1424419 w 2605016"/>
                <a:gd name="connsiteY32" fmla="*/ 111340 h 1737709"/>
                <a:gd name="connsiteX33" fmla="*/ 1387233 w 2605016"/>
                <a:gd name="connsiteY33" fmla="*/ 142021 h 1737709"/>
                <a:gd name="connsiteX34" fmla="*/ 1312053 w 2605016"/>
                <a:gd name="connsiteY34" fmla="*/ 323521 h 1737709"/>
                <a:gd name="connsiteX35" fmla="*/ 1568732 w 2605016"/>
                <a:gd name="connsiteY35" fmla="*/ 580200 h 1737709"/>
                <a:gd name="connsiteX36" fmla="*/ 1825412 w 2605016"/>
                <a:gd name="connsiteY36" fmla="*/ 323521 h 1737709"/>
                <a:gd name="connsiteX37" fmla="*/ 1750232 w 2605016"/>
                <a:gd name="connsiteY37" fmla="*/ 142021 h 1737709"/>
                <a:gd name="connsiteX38" fmla="*/ 1713048 w 2605016"/>
                <a:gd name="connsiteY38" fmla="*/ 111342 h 1737709"/>
                <a:gd name="connsiteX39" fmla="*/ 1713048 w 2605016"/>
                <a:gd name="connsiteY39" fmla="*/ 1 h 173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05016" h="1737709">
                  <a:moveTo>
                    <a:pt x="2304195" y="964464"/>
                  </a:moveTo>
                  <a:lnTo>
                    <a:pt x="2204507" y="1097774"/>
                  </a:lnTo>
                  <a:cubicBezTo>
                    <a:pt x="2061157" y="1271474"/>
                    <a:pt x="1885100" y="1417181"/>
                    <a:pt x="1685763" y="1525467"/>
                  </a:cubicBezTo>
                  <a:lnTo>
                    <a:pt x="1586717" y="1573180"/>
                  </a:lnTo>
                  <a:lnTo>
                    <a:pt x="1574024" y="1540966"/>
                  </a:lnTo>
                  <a:cubicBezTo>
                    <a:pt x="1559449" y="1494102"/>
                    <a:pt x="1551596" y="1444277"/>
                    <a:pt x="1551596" y="1392617"/>
                  </a:cubicBezTo>
                  <a:cubicBezTo>
                    <a:pt x="1551596" y="1117098"/>
                    <a:pt x="1774948" y="893746"/>
                    <a:pt x="2050466" y="893746"/>
                  </a:cubicBezTo>
                  <a:cubicBezTo>
                    <a:pt x="2127956" y="893746"/>
                    <a:pt x="2201318" y="911413"/>
                    <a:pt x="2266746" y="942940"/>
                  </a:cubicBezTo>
                  <a:close/>
                  <a:moveTo>
                    <a:pt x="2605016" y="1"/>
                  </a:moveTo>
                  <a:lnTo>
                    <a:pt x="2596987" y="158990"/>
                  </a:lnTo>
                  <a:cubicBezTo>
                    <a:pt x="2566970" y="454571"/>
                    <a:pt x="2463748" y="728512"/>
                    <a:pt x="2305739" y="962396"/>
                  </a:cubicBezTo>
                  <a:lnTo>
                    <a:pt x="2304194" y="964463"/>
                  </a:lnTo>
                  <a:lnTo>
                    <a:pt x="2266745" y="942939"/>
                  </a:lnTo>
                  <a:cubicBezTo>
                    <a:pt x="2201317" y="911412"/>
                    <a:pt x="2127955" y="893745"/>
                    <a:pt x="2050465" y="893745"/>
                  </a:cubicBezTo>
                  <a:cubicBezTo>
                    <a:pt x="1774947" y="893745"/>
                    <a:pt x="1551595" y="1117097"/>
                    <a:pt x="1551595" y="1392616"/>
                  </a:cubicBezTo>
                  <a:cubicBezTo>
                    <a:pt x="1551595" y="1444276"/>
                    <a:pt x="1559448" y="1494101"/>
                    <a:pt x="1574023" y="1540965"/>
                  </a:cubicBezTo>
                  <a:lnTo>
                    <a:pt x="1586716" y="1573179"/>
                  </a:lnTo>
                  <a:lnTo>
                    <a:pt x="1532043" y="1599517"/>
                  </a:lnTo>
                  <a:cubicBezTo>
                    <a:pt x="1321657" y="1688503"/>
                    <a:pt x="1090349" y="1737709"/>
                    <a:pt x="847548" y="1737709"/>
                  </a:cubicBezTo>
                  <a:cubicBezTo>
                    <a:pt x="786848" y="1737709"/>
                    <a:pt x="726866" y="1734634"/>
                    <a:pt x="667750" y="1728630"/>
                  </a:cubicBezTo>
                  <a:lnTo>
                    <a:pt x="578304" y="1714979"/>
                  </a:lnTo>
                  <a:lnTo>
                    <a:pt x="578304" y="1141109"/>
                  </a:lnTo>
                  <a:lnTo>
                    <a:pt x="395586" y="1141109"/>
                  </a:lnTo>
                  <a:lnTo>
                    <a:pt x="361546" y="1192102"/>
                  </a:lnTo>
                  <a:cubicBezTo>
                    <a:pt x="323220" y="1230811"/>
                    <a:pt x="270273" y="1254754"/>
                    <a:pt x="211788" y="1254754"/>
                  </a:cubicBezTo>
                  <a:cubicBezTo>
                    <a:pt x="94821" y="1254754"/>
                    <a:pt x="0" y="1158985"/>
                    <a:pt x="0" y="1040847"/>
                  </a:cubicBezTo>
                  <a:cubicBezTo>
                    <a:pt x="0" y="922711"/>
                    <a:pt x="94821" y="826942"/>
                    <a:pt x="211788" y="826942"/>
                  </a:cubicBezTo>
                  <a:cubicBezTo>
                    <a:pt x="270273" y="826942"/>
                    <a:pt x="323220" y="850885"/>
                    <a:pt x="361546" y="889594"/>
                  </a:cubicBezTo>
                  <a:lnTo>
                    <a:pt x="395586" y="940587"/>
                  </a:lnTo>
                  <a:lnTo>
                    <a:pt x="578304" y="940587"/>
                  </a:lnTo>
                  <a:lnTo>
                    <a:pt x="578304" y="0"/>
                  </a:lnTo>
                  <a:lnTo>
                    <a:pt x="1424419" y="1"/>
                  </a:lnTo>
                  <a:lnTo>
                    <a:pt x="1424419" y="111340"/>
                  </a:lnTo>
                  <a:lnTo>
                    <a:pt x="1387233" y="142021"/>
                  </a:lnTo>
                  <a:cubicBezTo>
                    <a:pt x="1340784" y="188471"/>
                    <a:pt x="1312053" y="252641"/>
                    <a:pt x="1312053" y="323521"/>
                  </a:cubicBezTo>
                  <a:cubicBezTo>
                    <a:pt x="1312053" y="465281"/>
                    <a:pt x="1426972" y="580200"/>
                    <a:pt x="1568732" y="580200"/>
                  </a:cubicBezTo>
                  <a:cubicBezTo>
                    <a:pt x="1710493" y="580200"/>
                    <a:pt x="1825412" y="465281"/>
                    <a:pt x="1825412" y="323521"/>
                  </a:cubicBezTo>
                  <a:cubicBezTo>
                    <a:pt x="1825412" y="252641"/>
                    <a:pt x="1796683" y="188471"/>
                    <a:pt x="1750232" y="142021"/>
                  </a:cubicBezTo>
                  <a:lnTo>
                    <a:pt x="1713048" y="111342"/>
                  </a:lnTo>
                  <a:lnTo>
                    <a:pt x="171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358F99EF-CABE-447E-8362-15A7C7C14056}"/>
                </a:ext>
              </a:extLst>
            </p:cNvPr>
            <p:cNvSpPr/>
            <p:nvPr/>
          </p:nvSpPr>
          <p:spPr>
            <a:xfrm rot="426555">
              <a:off x="7130863" y="2730125"/>
              <a:ext cx="625674" cy="262493"/>
            </a:xfrm>
            <a:custGeom>
              <a:avLst/>
              <a:gdLst>
                <a:gd name="connsiteX0" fmla="*/ 0 w 1258480"/>
                <a:gd name="connsiteY0" fmla="*/ 0 h 226243"/>
                <a:gd name="connsiteX1" fmla="*/ 1258480 w 1258480"/>
                <a:gd name="connsiteY1" fmla="*/ 0 h 226243"/>
                <a:gd name="connsiteX2" fmla="*/ 1258480 w 1258480"/>
                <a:gd name="connsiteY2" fmla="*/ 226243 h 226243"/>
                <a:gd name="connsiteX3" fmla="*/ 0 w 1258480"/>
                <a:gd name="connsiteY3" fmla="*/ 226243 h 226243"/>
                <a:gd name="connsiteX4" fmla="*/ 0 w 1258480"/>
                <a:gd name="connsiteY4" fmla="*/ 0 h 226243"/>
                <a:gd name="connsiteX0" fmla="*/ 0 w 1317135"/>
                <a:gd name="connsiteY0" fmla="*/ 0 h 226243"/>
                <a:gd name="connsiteX1" fmla="*/ 1258480 w 1317135"/>
                <a:gd name="connsiteY1" fmla="*/ 0 h 226243"/>
                <a:gd name="connsiteX2" fmla="*/ 1258480 w 1317135"/>
                <a:gd name="connsiteY2" fmla="*/ 226243 h 226243"/>
                <a:gd name="connsiteX3" fmla="*/ 0 w 1317135"/>
                <a:gd name="connsiteY3" fmla="*/ 226243 h 226243"/>
                <a:gd name="connsiteX4" fmla="*/ 0 w 1317135"/>
                <a:gd name="connsiteY4" fmla="*/ 0 h 226243"/>
                <a:gd name="connsiteX0" fmla="*/ 0 w 1370175"/>
                <a:gd name="connsiteY0" fmla="*/ 0 h 226243"/>
                <a:gd name="connsiteX1" fmla="*/ 1258480 w 1370175"/>
                <a:gd name="connsiteY1" fmla="*/ 0 h 226243"/>
                <a:gd name="connsiteX2" fmla="*/ 1258480 w 1370175"/>
                <a:gd name="connsiteY2" fmla="*/ 226243 h 226243"/>
                <a:gd name="connsiteX3" fmla="*/ 0 w 1370175"/>
                <a:gd name="connsiteY3" fmla="*/ 226243 h 226243"/>
                <a:gd name="connsiteX4" fmla="*/ 0 w 1370175"/>
                <a:gd name="connsiteY4" fmla="*/ 0 h 226243"/>
                <a:gd name="connsiteX0" fmla="*/ 0 w 1373538"/>
                <a:gd name="connsiteY0" fmla="*/ 0 h 226243"/>
                <a:gd name="connsiteX1" fmla="*/ 1258480 w 1373538"/>
                <a:gd name="connsiteY1" fmla="*/ 0 h 226243"/>
                <a:gd name="connsiteX2" fmla="*/ 1258480 w 1373538"/>
                <a:gd name="connsiteY2" fmla="*/ 226243 h 226243"/>
                <a:gd name="connsiteX3" fmla="*/ 0 w 1373538"/>
                <a:gd name="connsiteY3" fmla="*/ 226243 h 226243"/>
                <a:gd name="connsiteX4" fmla="*/ 0 w 1373538"/>
                <a:gd name="connsiteY4" fmla="*/ 0 h 226243"/>
                <a:gd name="connsiteX0" fmla="*/ 0 w 1379085"/>
                <a:gd name="connsiteY0" fmla="*/ 0 h 226243"/>
                <a:gd name="connsiteX1" fmla="*/ 1258480 w 1379085"/>
                <a:gd name="connsiteY1" fmla="*/ 0 h 226243"/>
                <a:gd name="connsiteX2" fmla="*/ 1258480 w 1379085"/>
                <a:gd name="connsiteY2" fmla="*/ 226243 h 226243"/>
                <a:gd name="connsiteX3" fmla="*/ 0 w 1379085"/>
                <a:gd name="connsiteY3" fmla="*/ 226243 h 226243"/>
                <a:gd name="connsiteX4" fmla="*/ 0 w 1379085"/>
                <a:gd name="connsiteY4" fmla="*/ 0 h 226243"/>
                <a:gd name="connsiteX0" fmla="*/ 179109 w 1379085"/>
                <a:gd name="connsiteY0" fmla="*/ 0 h 339365"/>
                <a:gd name="connsiteX1" fmla="*/ 1258480 w 1379085"/>
                <a:gd name="connsiteY1" fmla="*/ 113122 h 339365"/>
                <a:gd name="connsiteX2" fmla="*/ 1258480 w 1379085"/>
                <a:gd name="connsiteY2" fmla="*/ 339365 h 339365"/>
                <a:gd name="connsiteX3" fmla="*/ 0 w 1379085"/>
                <a:gd name="connsiteY3" fmla="*/ 339365 h 339365"/>
                <a:gd name="connsiteX4" fmla="*/ 179109 w 1379085"/>
                <a:gd name="connsiteY4" fmla="*/ 0 h 339365"/>
                <a:gd name="connsiteX0" fmla="*/ 146115 w 1346091"/>
                <a:gd name="connsiteY0" fmla="*/ 0 h 339365"/>
                <a:gd name="connsiteX1" fmla="*/ 1225486 w 1346091"/>
                <a:gd name="connsiteY1" fmla="*/ 113122 h 339365"/>
                <a:gd name="connsiteX2" fmla="*/ 1225486 w 1346091"/>
                <a:gd name="connsiteY2" fmla="*/ 339365 h 339365"/>
                <a:gd name="connsiteX3" fmla="*/ 0 w 1346091"/>
                <a:gd name="connsiteY3" fmla="*/ 268664 h 339365"/>
                <a:gd name="connsiteX4" fmla="*/ 146115 w 1346091"/>
                <a:gd name="connsiteY4" fmla="*/ 0 h 339365"/>
                <a:gd name="connsiteX0" fmla="*/ 146115 w 1347959"/>
                <a:gd name="connsiteY0" fmla="*/ 0 h 339365"/>
                <a:gd name="connsiteX1" fmla="*/ 1225486 w 1347959"/>
                <a:gd name="connsiteY1" fmla="*/ 113122 h 339365"/>
                <a:gd name="connsiteX2" fmla="*/ 1225486 w 1347959"/>
                <a:gd name="connsiteY2" fmla="*/ 339365 h 339365"/>
                <a:gd name="connsiteX3" fmla="*/ 0 w 1347959"/>
                <a:gd name="connsiteY3" fmla="*/ 268664 h 339365"/>
                <a:gd name="connsiteX4" fmla="*/ 146115 w 1347959"/>
                <a:gd name="connsiteY4" fmla="*/ 0 h 339365"/>
                <a:gd name="connsiteX0" fmla="*/ 146115 w 1455321"/>
                <a:gd name="connsiteY0" fmla="*/ 0 h 315798"/>
                <a:gd name="connsiteX1" fmla="*/ 1225486 w 1455321"/>
                <a:gd name="connsiteY1" fmla="*/ 113122 h 315798"/>
                <a:gd name="connsiteX2" fmla="*/ 1381028 w 1455321"/>
                <a:gd name="connsiteY2" fmla="*/ 315798 h 315798"/>
                <a:gd name="connsiteX3" fmla="*/ 0 w 1455321"/>
                <a:gd name="connsiteY3" fmla="*/ 268664 h 315798"/>
                <a:gd name="connsiteX4" fmla="*/ 146115 w 1455321"/>
                <a:gd name="connsiteY4" fmla="*/ 0 h 315798"/>
                <a:gd name="connsiteX0" fmla="*/ 146115 w 1550695"/>
                <a:gd name="connsiteY0" fmla="*/ 9078 h 277742"/>
                <a:gd name="connsiteX1" fmla="*/ 1225486 w 1550695"/>
                <a:gd name="connsiteY1" fmla="*/ 122200 h 277742"/>
                <a:gd name="connsiteX2" fmla="*/ 1494150 w 1550695"/>
                <a:gd name="connsiteY2" fmla="*/ 13792 h 277742"/>
                <a:gd name="connsiteX3" fmla="*/ 0 w 1550695"/>
                <a:gd name="connsiteY3" fmla="*/ 277742 h 277742"/>
                <a:gd name="connsiteX4" fmla="*/ 146115 w 1550695"/>
                <a:gd name="connsiteY4" fmla="*/ 9078 h 277742"/>
                <a:gd name="connsiteX0" fmla="*/ 146115 w 1292530"/>
                <a:gd name="connsiteY0" fmla="*/ 0 h 447773"/>
                <a:gd name="connsiteX1" fmla="*/ 1225486 w 1292530"/>
                <a:gd name="connsiteY1" fmla="*/ 113122 h 447773"/>
                <a:gd name="connsiteX2" fmla="*/ 1084084 w 1292530"/>
                <a:gd name="connsiteY2" fmla="*/ 447773 h 447773"/>
                <a:gd name="connsiteX3" fmla="*/ 0 w 1292530"/>
                <a:gd name="connsiteY3" fmla="*/ 268664 h 447773"/>
                <a:gd name="connsiteX4" fmla="*/ 146115 w 1292530"/>
                <a:gd name="connsiteY4" fmla="*/ 0 h 447773"/>
                <a:gd name="connsiteX0" fmla="*/ 146115 w 1202397"/>
                <a:gd name="connsiteY0" fmla="*/ 0 h 447773"/>
                <a:gd name="connsiteX1" fmla="*/ 1074658 w 1202397"/>
                <a:gd name="connsiteY1" fmla="*/ 278091 h 447773"/>
                <a:gd name="connsiteX2" fmla="*/ 1084084 w 1202397"/>
                <a:gd name="connsiteY2" fmla="*/ 447773 h 447773"/>
                <a:gd name="connsiteX3" fmla="*/ 0 w 1202397"/>
                <a:gd name="connsiteY3" fmla="*/ 268664 h 447773"/>
                <a:gd name="connsiteX4" fmla="*/ 146115 w 1202397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27774"/>
                <a:gd name="connsiteY0" fmla="*/ 0 h 447773"/>
                <a:gd name="connsiteX1" fmla="*/ 1126505 w 1227774"/>
                <a:gd name="connsiteY1" fmla="*/ 113122 h 447773"/>
                <a:gd name="connsiteX2" fmla="*/ 1084084 w 1227774"/>
                <a:gd name="connsiteY2" fmla="*/ 447773 h 447773"/>
                <a:gd name="connsiteX3" fmla="*/ 0 w 1227774"/>
                <a:gd name="connsiteY3" fmla="*/ 268664 h 447773"/>
                <a:gd name="connsiteX4" fmla="*/ 146115 w 1227774"/>
                <a:gd name="connsiteY4" fmla="*/ 0 h 447773"/>
                <a:gd name="connsiteX0" fmla="*/ 146115 w 1230387"/>
                <a:gd name="connsiteY0" fmla="*/ 0 h 447773"/>
                <a:gd name="connsiteX1" fmla="*/ 1131218 w 1230387"/>
                <a:gd name="connsiteY1" fmla="*/ 32994 h 447773"/>
                <a:gd name="connsiteX2" fmla="*/ 1084084 w 1230387"/>
                <a:gd name="connsiteY2" fmla="*/ 447773 h 447773"/>
                <a:gd name="connsiteX3" fmla="*/ 0 w 1230387"/>
                <a:gd name="connsiteY3" fmla="*/ 268664 h 447773"/>
                <a:gd name="connsiteX4" fmla="*/ 146115 w 1230387"/>
                <a:gd name="connsiteY4" fmla="*/ 0 h 447773"/>
                <a:gd name="connsiteX0" fmla="*/ 146115 w 1236841"/>
                <a:gd name="connsiteY0" fmla="*/ 0 h 433633"/>
                <a:gd name="connsiteX1" fmla="*/ 1131218 w 1236841"/>
                <a:gd name="connsiteY1" fmla="*/ 32994 h 433633"/>
                <a:gd name="connsiteX2" fmla="*/ 1098225 w 1236841"/>
                <a:gd name="connsiteY2" fmla="*/ 433633 h 433633"/>
                <a:gd name="connsiteX3" fmla="*/ 0 w 1236841"/>
                <a:gd name="connsiteY3" fmla="*/ 268664 h 433633"/>
                <a:gd name="connsiteX4" fmla="*/ 146115 w 1236841"/>
                <a:gd name="connsiteY4" fmla="*/ 0 h 433633"/>
                <a:gd name="connsiteX0" fmla="*/ 146115 w 1236841"/>
                <a:gd name="connsiteY0" fmla="*/ 0 h 433633"/>
                <a:gd name="connsiteX1" fmla="*/ 636308 w 1236841"/>
                <a:gd name="connsiteY1" fmla="*/ 9428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0 w 1236841"/>
                <a:gd name="connsiteY4" fmla="*/ 268664 h 433633"/>
                <a:gd name="connsiteX5" fmla="*/ 146115 w 1236841"/>
                <a:gd name="connsiteY5" fmla="*/ 0 h 433633"/>
                <a:gd name="connsiteX0" fmla="*/ 146115 w 1236841"/>
                <a:gd name="connsiteY0" fmla="*/ 0 h 433633"/>
                <a:gd name="connsiteX1" fmla="*/ 575034 w 1236841"/>
                <a:gd name="connsiteY1" fmla="*/ 150830 h 433633"/>
                <a:gd name="connsiteX2" fmla="*/ 1131218 w 1236841"/>
                <a:gd name="connsiteY2" fmla="*/ 32994 h 433633"/>
                <a:gd name="connsiteX3" fmla="*/ 1098225 w 1236841"/>
                <a:gd name="connsiteY3" fmla="*/ 433633 h 433633"/>
                <a:gd name="connsiteX4" fmla="*/ 570321 w 1236841"/>
                <a:gd name="connsiteY4" fmla="*/ 348793 h 433633"/>
                <a:gd name="connsiteX5" fmla="*/ 0 w 1236841"/>
                <a:gd name="connsiteY5" fmla="*/ 268664 h 433633"/>
                <a:gd name="connsiteX6" fmla="*/ 146115 w 1236841"/>
                <a:gd name="connsiteY6" fmla="*/ 0 h 433633"/>
                <a:gd name="connsiteX0" fmla="*/ 146115 w 1236841"/>
                <a:gd name="connsiteY0" fmla="*/ 0 h 471341"/>
                <a:gd name="connsiteX1" fmla="*/ 575034 w 1236841"/>
                <a:gd name="connsiteY1" fmla="*/ 150830 h 471341"/>
                <a:gd name="connsiteX2" fmla="*/ 1131218 w 1236841"/>
                <a:gd name="connsiteY2" fmla="*/ 32994 h 471341"/>
                <a:gd name="connsiteX3" fmla="*/ 1098225 w 1236841"/>
                <a:gd name="connsiteY3" fmla="*/ 433633 h 471341"/>
                <a:gd name="connsiteX4" fmla="*/ 447773 w 1236841"/>
                <a:gd name="connsiteY4" fmla="*/ 471341 h 471341"/>
                <a:gd name="connsiteX5" fmla="*/ 0 w 1236841"/>
                <a:gd name="connsiteY5" fmla="*/ 268664 h 471341"/>
                <a:gd name="connsiteX6" fmla="*/ 146115 w 1236841"/>
                <a:gd name="connsiteY6" fmla="*/ 0 h 471341"/>
                <a:gd name="connsiteX0" fmla="*/ 146115 w 1239095"/>
                <a:gd name="connsiteY0" fmla="*/ 0 h 471341"/>
                <a:gd name="connsiteX1" fmla="*/ 575034 w 1239095"/>
                <a:gd name="connsiteY1" fmla="*/ 150830 h 471341"/>
                <a:gd name="connsiteX2" fmla="*/ 1131218 w 1239095"/>
                <a:gd name="connsiteY2" fmla="*/ 32994 h 471341"/>
                <a:gd name="connsiteX3" fmla="*/ 1102939 w 1239095"/>
                <a:gd name="connsiteY3" fmla="*/ 424206 h 471341"/>
                <a:gd name="connsiteX4" fmla="*/ 447773 w 1239095"/>
                <a:gd name="connsiteY4" fmla="*/ 471341 h 471341"/>
                <a:gd name="connsiteX5" fmla="*/ 0 w 1239095"/>
                <a:gd name="connsiteY5" fmla="*/ 268664 h 471341"/>
                <a:gd name="connsiteX6" fmla="*/ 146115 w 1239095"/>
                <a:gd name="connsiteY6" fmla="*/ 0 h 471341"/>
                <a:gd name="connsiteX0" fmla="*/ 146115 w 1239095"/>
                <a:gd name="connsiteY0" fmla="*/ 12438 h 483779"/>
                <a:gd name="connsiteX1" fmla="*/ 575034 w 1239095"/>
                <a:gd name="connsiteY1" fmla="*/ 163268 h 483779"/>
                <a:gd name="connsiteX2" fmla="*/ 1131218 w 1239095"/>
                <a:gd name="connsiteY2" fmla="*/ 45432 h 483779"/>
                <a:gd name="connsiteX3" fmla="*/ 1102939 w 1239095"/>
                <a:gd name="connsiteY3" fmla="*/ 436644 h 483779"/>
                <a:gd name="connsiteX4" fmla="*/ 447773 w 1239095"/>
                <a:gd name="connsiteY4" fmla="*/ 483779 h 483779"/>
                <a:gd name="connsiteX5" fmla="*/ 0 w 1239095"/>
                <a:gd name="connsiteY5" fmla="*/ 281102 h 483779"/>
                <a:gd name="connsiteX6" fmla="*/ 146115 w 1239095"/>
                <a:gd name="connsiteY6" fmla="*/ 12438 h 483779"/>
                <a:gd name="connsiteX0" fmla="*/ 178741 w 1271721"/>
                <a:gd name="connsiteY0" fmla="*/ 13853 h 485194"/>
                <a:gd name="connsiteX1" fmla="*/ 607660 w 1271721"/>
                <a:gd name="connsiteY1" fmla="*/ 164683 h 485194"/>
                <a:gd name="connsiteX2" fmla="*/ 1163844 w 1271721"/>
                <a:gd name="connsiteY2" fmla="*/ 46847 h 485194"/>
                <a:gd name="connsiteX3" fmla="*/ 1135565 w 1271721"/>
                <a:gd name="connsiteY3" fmla="*/ 438059 h 485194"/>
                <a:gd name="connsiteX4" fmla="*/ 480399 w 1271721"/>
                <a:gd name="connsiteY4" fmla="*/ 485194 h 485194"/>
                <a:gd name="connsiteX5" fmla="*/ 32626 w 1271721"/>
                <a:gd name="connsiteY5" fmla="*/ 282517 h 485194"/>
                <a:gd name="connsiteX6" fmla="*/ 178741 w 1271721"/>
                <a:gd name="connsiteY6" fmla="*/ 13853 h 485194"/>
                <a:gd name="connsiteX0" fmla="*/ 185477 w 1278457"/>
                <a:gd name="connsiteY0" fmla="*/ 16781 h 488122"/>
                <a:gd name="connsiteX1" fmla="*/ 614396 w 1278457"/>
                <a:gd name="connsiteY1" fmla="*/ 167611 h 488122"/>
                <a:gd name="connsiteX2" fmla="*/ 1170580 w 1278457"/>
                <a:gd name="connsiteY2" fmla="*/ 49775 h 488122"/>
                <a:gd name="connsiteX3" fmla="*/ 1142301 w 1278457"/>
                <a:gd name="connsiteY3" fmla="*/ 440987 h 488122"/>
                <a:gd name="connsiteX4" fmla="*/ 487135 w 1278457"/>
                <a:gd name="connsiteY4" fmla="*/ 488122 h 488122"/>
                <a:gd name="connsiteX5" fmla="*/ 39362 w 1278457"/>
                <a:gd name="connsiteY5" fmla="*/ 285445 h 488122"/>
                <a:gd name="connsiteX6" fmla="*/ 185477 w 1278457"/>
                <a:gd name="connsiteY6" fmla="*/ 16781 h 488122"/>
                <a:gd name="connsiteX0" fmla="*/ 197623 w 1290603"/>
                <a:gd name="connsiteY0" fmla="*/ 16051 h 487392"/>
                <a:gd name="connsiteX1" fmla="*/ 626542 w 1290603"/>
                <a:gd name="connsiteY1" fmla="*/ 166881 h 487392"/>
                <a:gd name="connsiteX2" fmla="*/ 1182726 w 1290603"/>
                <a:gd name="connsiteY2" fmla="*/ 49045 h 487392"/>
                <a:gd name="connsiteX3" fmla="*/ 1154447 w 1290603"/>
                <a:gd name="connsiteY3" fmla="*/ 440257 h 487392"/>
                <a:gd name="connsiteX4" fmla="*/ 499281 w 1290603"/>
                <a:gd name="connsiteY4" fmla="*/ 487392 h 487392"/>
                <a:gd name="connsiteX5" fmla="*/ 51508 w 1290603"/>
                <a:gd name="connsiteY5" fmla="*/ 284715 h 487392"/>
                <a:gd name="connsiteX6" fmla="*/ 197623 w 1290603"/>
                <a:gd name="connsiteY6" fmla="*/ 16051 h 487392"/>
                <a:gd name="connsiteX0" fmla="*/ 197623 w 1288349"/>
                <a:gd name="connsiteY0" fmla="*/ 16051 h 487392"/>
                <a:gd name="connsiteX1" fmla="*/ 626542 w 1288349"/>
                <a:gd name="connsiteY1" fmla="*/ 166881 h 487392"/>
                <a:gd name="connsiteX2" fmla="*/ 1182726 w 1288349"/>
                <a:gd name="connsiteY2" fmla="*/ 49045 h 487392"/>
                <a:gd name="connsiteX3" fmla="*/ 1149733 w 1288349"/>
                <a:gd name="connsiteY3" fmla="*/ 430830 h 487392"/>
                <a:gd name="connsiteX4" fmla="*/ 499281 w 1288349"/>
                <a:gd name="connsiteY4" fmla="*/ 487392 h 487392"/>
                <a:gd name="connsiteX5" fmla="*/ 51508 w 1288349"/>
                <a:gd name="connsiteY5" fmla="*/ 284715 h 487392"/>
                <a:gd name="connsiteX6" fmla="*/ 197623 w 1288349"/>
                <a:gd name="connsiteY6" fmla="*/ 16051 h 487392"/>
                <a:gd name="connsiteX0" fmla="*/ 197623 w 1307829"/>
                <a:gd name="connsiteY0" fmla="*/ 16051 h 487392"/>
                <a:gd name="connsiteX1" fmla="*/ 626542 w 1307829"/>
                <a:gd name="connsiteY1" fmla="*/ 166881 h 487392"/>
                <a:gd name="connsiteX2" fmla="*/ 1182726 w 1307829"/>
                <a:gd name="connsiteY2" fmla="*/ 49045 h 487392"/>
                <a:gd name="connsiteX3" fmla="*/ 1149733 w 1307829"/>
                <a:gd name="connsiteY3" fmla="*/ 430830 h 487392"/>
                <a:gd name="connsiteX4" fmla="*/ 499281 w 1307829"/>
                <a:gd name="connsiteY4" fmla="*/ 487392 h 487392"/>
                <a:gd name="connsiteX5" fmla="*/ 51508 w 1307829"/>
                <a:gd name="connsiteY5" fmla="*/ 284715 h 487392"/>
                <a:gd name="connsiteX6" fmla="*/ 197623 w 1307829"/>
                <a:gd name="connsiteY6" fmla="*/ 16051 h 487392"/>
                <a:gd name="connsiteX0" fmla="*/ 197623 w 1305362"/>
                <a:gd name="connsiteY0" fmla="*/ 16051 h 487392"/>
                <a:gd name="connsiteX1" fmla="*/ 626542 w 1305362"/>
                <a:gd name="connsiteY1" fmla="*/ 166881 h 487392"/>
                <a:gd name="connsiteX2" fmla="*/ 1182726 w 1305362"/>
                <a:gd name="connsiteY2" fmla="*/ 49045 h 487392"/>
                <a:gd name="connsiteX3" fmla="*/ 1145019 w 1305362"/>
                <a:gd name="connsiteY3" fmla="*/ 416690 h 487392"/>
                <a:gd name="connsiteX4" fmla="*/ 499281 w 1305362"/>
                <a:gd name="connsiteY4" fmla="*/ 487392 h 487392"/>
                <a:gd name="connsiteX5" fmla="*/ 51508 w 1305362"/>
                <a:gd name="connsiteY5" fmla="*/ 284715 h 487392"/>
                <a:gd name="connsiteX6" fmla="*/ 197623 w 1305362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7623 w 1300911"/>
                <a:gd name="connsiteY0" fmla="*/ 16051 h 487392"/>
                <a:gd name="connsiteX1" fmla="*/ 626542 w 1300911"/>
                <a:gd name="connsiteY1" fmla="*/ 166881 h 487392"/>
                <a:gd name="connsiteX2" fmla="*/ 1173299 w 1300911"/>
                <a:gd name="connsiteY2" fmla="*/ 44332 h 487392"/>
                <a:gd name="connsiteX3" fmla="*/ 1145019 w 1300911"/>
                <a:gd name="connsiteY3" fmla="*/ 416690 h 487392"/>
                <a:gd name="connsiteX4" fmla="*/ 499281 w 1300911"/>
                <a:gd name="connsiteY4" fmla="*/ 487392 h 487392"/>
                <a:gd name="connsiteX5" fmla="*/ 51508 w 1300911"/>
                <a:gd name="connsiteY5" fmla="*/ 284715 h 487392"/>
                <a:gd name="connsiteX6" fmla="*/ 197623 w 1300911"/>
                <a:gd name="connsiteY6" fmla="*/ 16051 h 487392"/>
                <a:gd name="connsiteX0" fmla="*/ 191623 w 1304338"/>
                <a:gd name="connsiteY0" fmla="*/ 16825 h 474026"/>
                <a:gd name="connsiteX1" fmla="*/ 629969 w 1304338"/>
                <a:gd name="connsiteY1" fmla="*/ 153515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191623 w 1304338"/>
                <a:gd name="connsiteY0" fmla="*/ 16825 h 474026"/>
                <a:gd name="connsiteX1" fmla="*/ 559268 w 1304338"/>
                <a:gd name="connsiteY1" fmla="*/ 177082 h 474026"/>
                <a:gd name="connsiteX2" fmla="*/ 1176726 w 1304338"/>
                <a:gd name="connsiteY2" fmla="*/ 30966 h 474026"/>
                <a:gd name="connsiteX3" fmla="*/ 1148446 w 1304338"/>
                <a:gd name="connsiteY3" fmla="*/ 403324 h 474026"/>
                <a:gd name="connsiteX4" fmla="*/ 502708 w 1304338"/>
                <a:gd name="connsiteY4" fmla="*/ 474026 h 474026"/>
                <a:gd name="connsiteX5" fmla="*/ 54935 w 1304338"/>
                <a:gd name="connsiteY5" fmla="*/ 271349 h 474026"/>
                <a:gd name="connsiteX6" fmla="*/ 191623 w 1304338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2783"/>
                <a:gd name="connsiteY0" fmla="*/ 16825 h 474026"/>
                <a:gd name="connsiteX1" fmla="*/ 587713 w 1332783"/>
                <a:gd name="connsiteY1" fmla="*/ 177082 h 474026"/>
                <a:gd name="connsiteX2" fmla="*/ 1205171 w 1332783"/>
                <a:gd name="connsiteY2" fmla="*/ 30966 h 474026"/>
                <a:gd name="connsiteX3" fmla="*/ 1176891 w 1332783"/>
                <a:gd name="connsiteY3" fmla="*/ 403324 h 474026"/>
                <a:gd name="connsiteX4" fmla="*/ 531153 w 1332783"/>
                <a:gd name="connsiteY4" fmla="*/ 474026 h 474026"/>
                <a:gd name="connsiteX5" fmla="*/ 83380 w 1332783"/>
                <a:gd name="connsiteY5" fmla="*/ 271349 h 474026"/>
                <a:gd name="connsiteX6" fmla="*/ 220068 w 1332783"/>
                <a:gd name="connsiteY6" fmla="*/ 16825 h 474026"/>
                <a:gd name="connsiteX0" fmla="*/ 220068 w 1335335"/>
                <a:gd name="connsiteY0" fmla="*/ 16825 h 474026"/>
                <a:gd name="connsiteX1" fmla="*/ 587713 w 1335335"/>
                <a:gd name="connsiteY1" fmla="*/ 177082 h 474026"/>
                <a:gd name="connsiteX2" fmla="*/ 1205171 w 1335335"/>
                <a:gd name="connsiteY2" fmla="*/ 30966 h 474026"/>
                <a:gd name="connsiteX3" fmla="*/ 1181604 w 1335335"/>
                <a:gd name="connsiteY3" fmla="*/ 398611 h 474026"/>
                <a:gd name="connsiteX4" fmla="*/ 531153 w 1335335"/>
                <a:gd name="connsiteY4" fmla="*/ 474026 h 474026"/>
                <a:gd name="connsiteX5" fmla="*/ 83380 w 1335335"/>
                <a:gd name="connsiteY5" fmla="*/ 271349 h 474026"/>
                <a:gd name="connsiteX6" fmla="*/ 220068 w 1335335"/>
                <a:gd name="connsiteY6" fmla="*/ 16825 h 474026"/>
                <a:gd name="connsiteX0" fmla="*/ 202113 w 1317380"/>
                <a:gd name="connsiteY0" fmla="*/ 18288 h 475489"/>
                <a:gd name="connsiteX1" fmla="*/ 569758 w 1317380"/>
                <a:gd name="connsiteY1" fmla="*/ 178545 h 475489"/>
                <a:gd name="connsiteX2" fmla="*/ 1187216 w 1317380"/>
                <a:gd name="connsiteY2" fmla="*/ 32429 h 475489"/>
                <a:gd name="connsiteX3" fmla="*/ 1163649 w 1317380"/>
                <a:gd name="connsiteY3" fmla="*/ 400074 h 475489"/>
                <a:gd name="connsiteX4" fmla="*/ 513198 w 1317380"/>
                <a:gd name="connsiteY4" fmla="*/ 475489 h 475489"/>
                <a:gd name="connsiteX5" fmla="*/ 93706 w 1317380"/>
                <a:gd name="connsiteY5" fmla="*/ 249245 h 475489"/>
                <a:gd name="connsiteX6" fmla="*/ 202113 w 1317380"/>
                <a:gd name="connsiteY6" fmla="*/ 18288 h 475489"/>
                <a:gd name="connsiteX0" fmla="*/ 216973 w 1308673"/>
                <a:gd name="connsiteY0" fmla="*/ 17098 h 493153"/>
                <a:gd name="connsiteX1" fmla="*/ 561051 w 1308673"/>
                <a:gd name="connsiteY1" fmla="*/ 196209 h 493153"/>
                <a:gd name="connsiteX2" fmla="*/ 1178509 w 1308673"/>
                <a:gd name="connsiteY2" fmla="*/ 50093 h 493153"/>
                <a:gd name="connsiteX3" fmla="*/ 1154942 w 1308673"/>
                <a:gd name="connsiteY3" fmla="*/ 417738 h 493153"/>
                <a:gd name="connsiteX4" fmla="*/ 504491 w 1308673"/>
                <a:gd name="connsiteY4" fmla="*/ 493153 h 493153"/>
                <a:gd name="connsiteX5" fmla="*/ 84999 w 1308673"/>
                <a:gd name="connsiteY5" fmla="*/ 266909 h 493153"/>
                <a:gd name="connsiteX6" fmla="*/ 216973 w 1308673"/>
                <a:gd name="connsiteY6" fmla="*/ 17098 h 493153"/>
                <a:gd name="connsiteX0" fmla="*/ 216973 w 1298723"/>
                <a:gd name="connsiteY0" fmla="*/ 17098 h 493153"/>
                <a:gd name="connsiteX1" fmla="*/ 561051 w 1298723"/>
                <a:gd name="connsiteY1" fmla="*/ 196209 h 493153"/>
                <a:gd name="connsiteX2" fmla="*/ 1178509 w 1298723"/>
                <a:gd name="connsiteY2" fmla="*/ 50093 h 493153"/>
                <a:gd name="connsiteX3" fmla="*/ 1136089 w 1298723"/>
                <a:gd name="connsiteY3" fmla="*/ 238629 h 493153"/>
                <a:gd name="connsiteX4" fmla="*/ 504491 w 1298723"/>
                <a:gd name="connsiteY4" fmla="*/ 493153 h 493153"/>
                <a:gd name="connsiteX5" fmla="*/ 84999 w 1298723"/>
                <a:gd name="connsiteY5" fmla="*/ 266909 h 493153"/>
                <a:gd name="connsiteX6" fmla="*/ 216973 w 1298723"/>
                <a:gd name="connsiteY6" fmla="*/ 17098 h 49315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98723"/>
                <a:gd name="connsiteY0" fmla="*/ 17098 h 507293"/>
                <a:gd name="connsiteX1" fmla="*/ 561051 w 1298723"/>
                <a:gd name="connsiteY1" fmla="*/ 196209 h 507293"/>
                <a:gd name="connsiteX2" fmla="*/ 1178509 w 1298723"/>
                <a:gd name="connsiteY2" fmla="*/ 50093 h 507293"/>
                <a:gd name="connsiteX3" fmla="*/ 1136089 w 1298723"/>
                <a:gd name="connsiteY3" fmla="*/ 238629 h 507293"/>
                <a:gd name="connsiteX4" fmla="*/ 528058 w 1298723"/>
                <a:gd name="connsiteY4" fmla="*/ 507293 h 507293"/>
                <a:gd name="connsiteX5" fmla="*/ 84999 w 1298723"/>
                <a:gd name="connsiteY5" fmla="*/ 266909 h 507293"/>
                <a:gd name="connsiteX6" fmla="*/ 216973 w 1298723"/>
                <a:gd name="connsiteY6" fmla="*/ 17098 h 507293"/>
                <a:gd name="connsiteX0" fmla="*/ 216973 w 1285623"/>
                <a:gd name="connsiteY0" fmla="*/ 47133 h 537328"/>
                <a:gd name="connsiteX1" fmla="*/ 561051 w 1285623"/>
                <a:gd name="connsiteY1" fmla="*/ 226244 h 537328"/>
                <a:gd name="connsiteX2" fmla="*/ 1150229 w 1285623"/>
                <a:gd name="connsiteY2" fmla="*/ 0 h 537328"/>
                <a:gd name="connsiteX3" fmla="*/ 1136089 w 1285623"/>
                <a:gd name="connsiteY3" fmla="*/ 268664 h 537328"/>
                <a:gd name="connsiteX4" fmla="*/ 528058 w 1285623"/>
                <a:gd name="connsiteY4" fmla="*/ 537328 h 537328"/>
                <a:gd name="connsiteX5" fmla="*/ 84999 w 1285623"/>
                <a:gd name="connsiteY5" fmla="*/ 296944 h 537328"/>
                <a:gd name="connsiteX6" fmla="*/ 216973 w 1285623"/>
                <a:gd name="connsiteY6" fmla="*/ 47133 h 537328"/>
                <a:gd name="connsiteX0" fmla="*/ 216973 w 1272201"/>
                <a:gd name="connsiteY0" fmla="*/ 61273 h 551468"/>
                <a:gd name="connsiteX1" fmla="*/ 561051 w 1272201"/>
                <a:gd name="connsiteY1" fmla="*/ 240384 h 551468"/>
                <a:gd name="connsiteX2" fmla="*/ 1117235 w 1272201"/>
                <a:gd name="connsiteY2" fmla="*/ 0 h 551468"/>
                <a:gd name="connsiteX3" fmla="*/ 1136089 w 1272201"/>
                <a:gd name="connsiteY3" fmla="*/ 282804 h 551468"/>
                <a:gd name="connsiteX4" fmla="*/ 528058 w 1272201"/>
                <a:gd name="connsiteY4" fmla="*/ 551468 h 551468"/>
                <a:gd name="connsiteX5" fmla="*/ 84999 w 1272201"/>
                <a:gd name="connsiteY5" fmla="*/ 311084 h 551468"/>
                <a:gd name="connsiteX6" fmla="*/ 216973 w 1272201"/>
                <a:gd name="connsiteY6" fmla="*/ 61273 h 551468"/>
                <a:gd name="connsiteX0" fmla="*/ 216973 w 1278133"/>
                <a:gd name="connsiteY0" fmla="*/ 61273 h 551468"/>
                <a:gd name="connsiteX1" fmla="*/ 561051 w 1278133"/>
                <a:gd name="connsiteY1" fmla="*/ 240384 h 551468"/>
                <a:gd name="connsiteX2" fmla="*/ 1117235 w 1278133"/>
                <a:gd name="connsiteY2" fmla="*/ 0 h 551468"/>
                <a:gd name="connsiteX3" fmla="*/ 1145516 w 1278133"/>
                <a:gd name="connsiteY3" fmla="*/ 282804 h 551468"/>
                <a:gd name="connsiteX4" fmla="*/ 528058 w 1278133"/>
                <a:gd name="connsiteY4" fmla="*/ 551468 h 551468"/>
                <a:gd name="connsiteX5" fmla="*/ 84999 w 1278133"/>
                <a:gd name="connsiteY5" fmla="*/ 311084 h 551468"/>
                <a:gd name="connsiteX6" fmla="*/ 216973 w 1278133"/>
                <a:gd name="connsiteY6" fmla="*/ 61273 h 551468"/>
                <a:gd name="connsiteX0" fmla="*/ 216973 w 1268476"/>
                <a:gd name="connsiteY0" fmla="*/ 51846 h 542041"/>
                <a:gd name="connsiteX1" fmla="*/ 561051 w 1268476"/>
                <a:gd name="connsiteY1" fmla="*/ 230957 h 542041"/>
                <a:gd name="connsiteX2" fmla="*/ 1088954 w 1268476"/>
                <a:gd name="connsiteY2" fmla="*/ 0 h 542041"/>
                <a:gd name="connsiteX3" fmla="*/ 1145516 w 1268476"/>
                <a:gd name="connsiteY3" fmla="*/ 273377 h 542041"/>
                <a:gd name="connsiteX4" fmla="*/ 528058 w 1268476"/>
                <a:gd name="connsiteY4" fmla="*/ 542041 h 542041"/>
                <a:gd name="connsiteX5" fmla="*/ 84999 w 1268476"/>
                <a:gd name="connsiteY5" fmla="*/ 301657 h 542041"/>
                <a:gd name="connsiteX6" fmla="*/ 216973 w 1268476"/>
                <a:gd name="connsiteY6" fmla="*/ 51846 h 542041"/>
                <a:gd name="connsiteX0" fmla="*/ 216973 w 1273624"/>
                <a:gd name="connsiteY0" fmla="*/ 51846 h 542041"/>
                <a:gd name="connsiteX1" fmla="*/ 561051 w 1273624"/>
                <a:gd name="connsiteY1" fmla="*/ 230957 h 542041"/>
                <a:gd name="connsiteX2" fmla="*/ 1088954 w 1273624"/>
                <a:gd name="connsiteY2" fmla="*/ 0 h 542041"/>
                <a:gd name="connsiteX3" fmla="*/ 1145516 w 1273624"/>
                <a:gd name="connsiteY3" fmla="*/ 273377 h 542041"/>
                <a:gd name="connsiteX4" fmla="*/ 528058 w 1273624"/>
                <a:gd name="connsiteY4" fmla="*/ 542041 h 542041"/>
                <a:gd name="connsiteX5" fmla="*/ 84999 w 1273624"/>
                <a:gd name="connsiteY5" fmla="*/ 301657 h 542041"/>
                <a:gd name="connsiteX6" fmla="*/ 216973 w 127362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42041"/>
                <a:gd name="connsiteX1" fmla="*/ 561051 w 1261354"/>
                <a:gd name="connsiteY1" fmla="*/ 230957 h 542041"/>
                <a:gd name="connsiteX2" fmla="*/ 1088954 w 1261354"/>
                <a:gd name="connsiteY2" fmla="*/ 0 h 542041"/>
                <a:gd name="connsiteX3" fmla="*/ 1145516 w 1261354"/>
                <a:gd name="connsiteY3" fmla="*/ 273377 h 542041"/>
                <a:gd name="connsiteX4" fmla="*/ 528058 w 1261354"/>
                <a:gd name="connsiteY4" fmla="*/ 542041 h 542041"/>
                <a:gd name="connsiteX5" fmla="*/ 84999 w 1261354"/>
                <a:gd name="connsiteY5" fmla="*/ 301657 h 542041"/>
                <a:gd name="connsiteX6" fmla="*/ 216973 w 1261354"/>
                <a:gd name="connsiteY6" fmla="*/ 51846 h 54204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16973 w 1261354"/>
                <a:gd name="connsiteY0" fmla="*/ 51846 h 527901"/>
                <a:gd name="connsiteX1" fmla="*/ 561051 w 1261354"/>
                <a:gd name="connsiteY1" fmla="*/ 230957 h 527901"/>
                <a:gd name="connsiteX2" fmla="*/ 1088954 w 1261354"/>
                <a:gd name="connsiteY2" fmla="*/ 0 h 527901"/>
                <a:gd name="connsiteX3" fmla="*/ 1145516 w 1261354"/>
                <a:gd name="connsiteY3" fmla="*/ 273377 h 527901"/>
                <a:gd name="connsiteX4" fmla="*/ 509204 w 1261354"/>
                <a:gd name="connsiteY4" fmla="*/ 527901 h 527901"/>
                <a:gd name="connsiteX5" fmla="*/ 84999 w 1261354"/>
                <a:gd name="connsiteY5" fmla="*/ 301657 h 527901"/>
                <a:gd name="connsiteX6" fmla="*/ 216973 w 1261354"/>
                <a:gd name="connsiteY6" fmla="*/ 51846 h 527901"/>
                <a:gd name="connsiteX0" fmla="*/ 209197 w 1253578"/>
                <a:gd name="connsiteY0" fmla="*/ 51846 h 527901"/>
                <a:gd name="connsiteX1" fmla="*/ 553275 w 1253578"/>
                <a:gd name="connsiteY1" fmla="*/ 230957 h 527901"/>
                <a:gd name="connsiteX2" fmla="*/ 1081178 w 1253578"/>
                <a:gd name="connsiteY2" fmla="*/ 0 h 527901"/>
                <a:gd name="connsiteX3" fmla="*/ 1137740 w 1253578"/>
                <a:gd name="connsiteY3" fmla="*/ 273377 h 527901"/>
                <a:gd name="connsiteX4" fmla="*/ 501428 w 1253578"/>
                <a:gd name="connsiteY4" fmla="*/ 527901 h 527901"/>
                <a:gd name="connsiteX5" fmla="*/ 77223 w 1253578"/>
                <a:gd name="connsiteY5" fmla="*/ 301657 h 527901"/>
                <a:gd name="connsiteX6" fmla="*/ 209197 w 1253578"/>
                <a:gd name="connsiteY6" fmla="*/ 51846 h 527901"/>
                <a:gd name="connsiteX0" fmla="*/ 213903 w 1258284"/>
                <a:gd name="connsiteY0" fmla="*/ 51846 h 527901"/>
                <a:gd name="connsiteX1" fmla="*/ 557981 w 1258284"/>
                <a:gd name="connsiteY1" fmla="*/ 230957 h 527901"/>
                <a:gd name="connsiteX2" fmla="*/ 1085884 w 1258284"/>
                <a:gd name="connsiteY2" fmla="*/ 0 h 527901"/>
                <a:gd name="connsiteX3" fmla="*/ 1142446 w 1258284"/>
                <a:gd name="connsiteY3" fmla="*/ 273377 h 527901"/>
                <a:gd name="connsiteX4" fmla="*/ 506134 w 1258284"/>
                <a:gd name="connsiteY4" fmla="*/ 527901 h 527901"/>
                <a:gd name="connsiteX5" fmla="*/ 81929 w 1258284"/>
                <a:gd name="connsiteY5" fmla="*/ 301657 h 527901"/>
                <a:gd name="connsiteX6" fmla="*/ 213903 w 1258284"/>
                <a:gd name="connsiteY6" fmla="*/ 51846 h 52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84" h="527901">
                  <a:moveTo>
                    <a:pt x="213903" y="51846"/>
                  </a:moveTo>
                  <a:lnTo>
                    <a:pt x="557981" y="230957"/>
                  </a:lnTo>
                  <a:lnTo>
                    <a:pt x="1085884" y="0"/>
                  </a:lnTo>
                  <a:cubicBezTo>
                    <a:pt x="1246139" y="9426"/>
                    <a:pt x="1349836" y="127263"/>
                    <a:pt x="1142446" y="273377"/>
                  </a:cubicBezTo>
                  <a:cubicBezTo>
                    <a:pt x="931914" y="386499"/>
                    <a:pt x="730807" y="471340"/>
                    <a:pt x="506134" y="527901"/>
                  </a:cubicBezTo>
                  <a:lnTo>
                    <a:pt x="81929" y="301657"/>
                  </a:lnTo>
                  <a:cubicBezTo>
                    <a:pt x="-68589" y="218185"/>
                    <a:pt x="-4267" y="-49656"/>
                    <a:pt x="213903" y="5184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710492-57F0-428A-845E-3DC37AF4039A}"/>
                </a:ext>
              </a:extLst>
            </p:cNvPr>
            <p:cNvGrpSpPr/>
            <p:nvPr/>
          </p:nvGrpSpPr>
          <p:grpSpPr>
            <a:xfrm flipH="1">
              <a:off x="7419788" y="2282785"/>
              <a:ext cx="871488" cy="1719429"/>
              <a:chOff x="904151" y="2497329"/>
              <a:chExt cx="1955996" cy="3859160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A0A445-9716-4668-8D5C-5B8586BA63E2}"/>
                  </a:ext>
                </a:extLst>
              </p:cNvPr>
              <p:cNvSpPr/>
              <p:nvPr/>
            </p:nvSpPr>
            <p:spPr>
              <a:xfrm flipH="1">
                <a:off x="1727662" y="2497329"/>
                <a:ext cx="904772" cy="8837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1">
                <a:extLst>
                  <a:ext uri="{FF2B5EF4-FFF2-40B4-BE49-F238E27FC236}">
                    <a16:creationId xmlns:a16="http://schemas.microsoft.com/office/drawing/2014/main" id="{D29810BB-CCA3-4CD9-8368-382109956F13}"/>
                  </a:ext>
                </a:extLst>
              </p:cNvPr>
              <p:cNvSpPr/>
              <p:nvPr/>
            </p:nvSpPr>
            <p:spPr>
              <a:xfrm flipH="1">
                <a:off x="904151" y="4784297"/>
                <a:ext cx="1119694" cy="1561346"/>
              </a:xfrm>
              <a:custGeom>
                <a:avLst/>
                <a:gdLst>
                  <a:gd name="connsiteX0" fmla="*/ 0 w 338270"/>
                  <a:gd name="connsiteY0" fmla="*/ 0 h 1901390"/>
                  <a:gd name="connsiteX1" fmla="*/ 338270 w 338270"/>
                  <a:gd name="connsiteY1" fmla="*/ 0 h 1901390"/>
                  <a:gd name="connsiteX2" fmla="*/ 338270 w 338270"/>
                  <a:gd name="connsiteY2" fmla="*/ 1901390 h 1901390"/>
                  <a:gd name="connsiteX3" fmla="*/ 0 w 338270"/>
                  <a:gd name="connsiteY3" fmla="*/ 1901390 h 1901390"/>
                  <a:gd name="connsiteX4" fmla="*/ 0 w 338270"/>
                  <a:gd name="connsiteY4" fmla="*/ 0 h 1901390"/>
                  <a:gd name="connsiteX0" fmla="*/ 0 w 913511"/>
                  <a:gd name="connsiteY0" fmla="*/ 0 h 1901390"/>
                  <a:gd name="connsiteX1" fmla="*/ 338270 w 913511"/>
                  <a:gd name="connsiteY1" fmla="*/ 0 h 1901390"/>
                  <a:gd name="connsiteX2" fmla="*/ 913511 w 913511"/>
                  <a:gd name="connsiteY2" fmla="*/ 1153245 h 1901390"/>
                  <a:gd name="connsiteX3" fmla="*/ 0 w 913511"/>
                  <a:gd name="connsiteY3" fmla="*/ 1901390 h 1901390"/>
                  <a:gd name="connsiteX4" fmla="*/ 0 w 913511"/>
                  <a:gd name="connsiteY4" fmla="*/ 0 h 1901390"/>
                  <a:gd name="connsiteX0" fmla="*/ 0 w 913511"/>
                  <a:gd name="connsiteY0" fmla="*/ 0 h 1469128"/>
                  <a:gd name="connsiteX1" fmla="*/ 338270 w 913511"/>
                  <a:gd name="connsiteY1" fmla="*/ 0 h 1469128"/>
                  <a:gd name="connsiteX2" fmla="*/ 913511 w 913511"/>
                  <a:gd name="connsiteY2" fmla="*/ 1153245 h 1469128"/>
                  <a:gd name="connsiteX3" fmla="*/ 694944 w 913511"/>
                  <a:gd name="connsiteY3" fmla="*/ 1469128 h 1469128"/>
                  <a:gd name="connsiteX4" fmla="*/ 0 w 913511"/>
                  <a:gd name="connsiteY4" fmla="*/ 0 h 1469128"/>
                  <a:gd name="connsiteX0" fmla="*/ 0 w 913511"/>
                  <a:gd name="connsiteY0" fmla="*/ 0 h 1478753"/>
                  <a:gd name="connsiteX1" fmla="*/ 338270 w 913511"/>
                  <a:gd name="connsiteY1" fmla="*/ 0 h 1478753"/>
                  <a:gd name="connsiteX2" fmla="*/ 913511 w 913511"/>
                  <a:gd name="connsiteY2" fmla="*/ 1153245 h 1478753"/>
                  <a:gd name="connsiteX3" fmla="*/ 694944 w 913511"/>
                  <a:gd name="connsiteY3" fmla="*/ 1469128 h 1478753"/>
                  <a:gd name="connsiteX4" fmla="*/ 0 w 913511"/>
                  <a:gd name="connsiteY4" fmla="*/ 0 h 1478753"/>
                  <a:gd name="connsiteX0" fmla="*/ 0 w 984139"/>
                  <a:gd name="connsiteY0" fmla="*/ 0 h 1479459"/>
                  <a:gd name="connsiteX1" fmla="*/ 338270 w 984139"/>
                  <a:gd name="connsiteY1" fmla="*/ 0 h 1479459"/>
                  <a:gd name="connsiteX2" fmla="*/ 913511 w 984139"/>
                  <a:gd name="connsiteY2" fmla="*/ 1153245 h 1479459"/>
                  <a:gd name="connsiteX3" fmla="*/ 694944 w 984139"/>
                  <a:gd name="connsiteY3" fmla="*/ 1469128 h 1479459"/>
                  <a:gd name="connsiteX4" fmla="*/ 0 w 984139"/>
                  <a:gd name="connsiteY4" fmla="*/ 0 h 1479459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0 w 989217"/>
                  <a:gd name="connsiteY4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405661 w 989217"/>
                  <a:gd name="connsiteY4" fmla="*/ 857874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26601 w 989217"/>
                  <a:gd name="connsiteY4" fmla="*/ 957627 h 1479240"/>
                  <a:gd name="connsiteX5" fmla="*/ 0 w 989217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17078 w 1006295"/>
                  <a:gd name="connsiteY0" fmla="*/ 0 h 1479240"/>
                  <a:gd name="connsiteX1" fmla="*/ 355348 w 1006295"/>
                  <a:gd name="connsiteY1" fmla="*/ 0 h 1479240"/>
                  <a:gd name="connsiteX2" fmla="*/ 937239 w 1006295"/>
                  <a:gd name="connsiteY2" fmla="*/ 1146595 h 1479240"/>
                  <a:gd name="connsiteX3" fmla="*/ 712022 w 1006295"/>
                  <a:gd name="connsiteY3" fmla="*/ 1469128 h 1479240"/>
                  <a:gd name="connsiteX4" fmla="*/ 43679 w 1006295"/>
                  <a:gd name="connsiteY4" fmla="*/ 957627 h 1479240"/>
                  <a:gd name="connsiteX5" fmla="*/ 17078 w 1006295"/>
                  <a:gd name="connsiteY5" fmla="*/ 0 h 1479240"/>
                  <a:gd name="connsiteX0" fmla="*/ 21528 w 1010745"/>
                  <a:gd name="connsiteY0" fmla="*/ 0 h 1479240"/>
                  <a:gd name="connsiteX1" fmla="*/ 359798 w 1010745"/>
                  <a:gd name="connsiteY1" fmla="*/ 0 h 1479240"/>
                  <a:gd name="connsiteX2" fmla="*/ 941689 w 1010745"/>
                  <a:gd name="connsiteY2" fmla="*/ 1146595 h 1479240"/>
                  <a:gd name="connsiteX3" fmla="*/ 716472 w 1010745"/>
                  <a:gd name="connsiteY3" fmla="*/ 1469128 h 1479240"/>
                  <a:gd name="connsiteX4" fmla="*/ 41479 w 1010745"/>
                  <a:gd name="connsiteY4" fmla="*/ 977577 h 1479240"/>
                  <a:gd name="connsiteX5" fmla="*/ 21528 w 1010745"/>
                  <a:gd name="connsiteY5" fmla="*/ 0 h 1479240"/>
                  <a:gd name="connsiteX0" fmla="*/ 0 w 989217"/>
                  <a:gd name="connsiteY0" fmla="*/ 0 h 1479240"/>
                  <a:gd name="connsiteX1" fmla="*/ 338270 w 989217"/>
                  <a:gd name="connsiteY1" fmla="*/ 0 h 1479240"/>
                  <a:gd name="connsiteX2" fmla="*/ 920161 w 989217"/>
                  <a:gd name="connsiteY2" fmla="*/ 1146595 h 1479240"/>
                  <a:gd name="connsiteX3" fmla="*/ 694944 w 989217"/>
                  <a:gd name="connsiteY3" fmla="*/ 1469128 h 1479240"/>
                  <a:gd name="connsiteX4" fmla="*/ 19951 w 989217"/>
                  <a:gd name="connsiteY4" fmla="*/ 977577 h 1479240"/>
                  <a:gd name="connsiteX5" fmla="*/ 0 w 989217"/>
                  <a:gd name="connsiteY5" fmla="*/ 0 h 1479240"/>
                  <a:gd name="connsiteX0" fmla="*/ 0 w 992542"/>
                  <a:gd name="connsiteY0" fmla="*/ 146304 h 1479240"/>
                  <a:gd name="connsiteX1" fmla="*/ 341595 w 992542"/>
                  <a:gd name="connsiteY1" fmla="*/ 0 h 1479240"/>
                  <a:gd name="connsiteX2" fmla="*/ 923486 w 992542"/>
                  <a:gd name="connsiteY2" fmla="*/ 1146595 h 1479240"/>
                  <a:gd name="connsiteX3" fmla="*/ 698269 w 992542"/>
                  <a:gd name="connsiteY3" fmla="*/ 1469128 h 1479240"/>
                  <a:gd name="connsiteX4" fmla="*/ 23276 w 992542"/>
                  <a:gd name="connsiteY4" fmla="*/ 977577 h 1479240"/>
                  <a:gd name="connsiteX5" fmla="*/ 0 w 992542"/>
                  <a:gd name="connsiteY5" fmla="*/ 146304 h 1479240"/>
                  <a:gd name="connsiteX0" fmla="*/ 32340 w 1024882"/>
                  <a:gd name="connsiteY0" fmla="*/ 146304 h 1479240"/>
                  <a:gd name="connsiteX1" fmla="*/ 373935 w 1024882"/>
                  <a:gd name="connsiteY1" fmla="*/ 0 h 1479240"/>
                  <a:gd name="connsiteX2" fmla="*/ 955826 w 1024882"/>
                  <a:gd name="connsiteY2" fmla="*/ 1146595 h 1479240"/>
                  <a:gd name="connsiteX3" fmla="*/ 730609 w 1024882"/>
                  <a:gd name="connsiteY3" fmla="*/ 1469128 h 1479240"/>
                  <a:gd name="connsiteX4" fmla="*/ 55616 w 1024882"/>
                  <a:gd name="connsiteY4" fmla="*/ 977577 h 1479240"/>
                  <a:gd name="connsiteX5" fmla="*/ 32340 w 1024882"/>
                  <a:gd name="connsiteY5" fmla="*/ 146304 h 1479240"/>
                  <a:gd name="connsiteX0" fmla="*/ 33787 w 1019679"/>
                  <a:gd name="connsiteY0" fmla="*/ 66502 h 1479240"/>
                  <a:gd name="connsiteX1" fmla="*/ 368732 w 1019679"/>
                  <a:gd name="connsiteY1" fmla="*/ 0 h 1479240"/>
                  <a:gd name="connsiteX2" fmla="*/ 950623 w 1019679"/>
                  <a:gd name="connsiteY2" fmla="*/ 1146595 h 1479240"/>
                  <a:gd name="connsiteX3" fmla="*/ 725406 w 1019679"/>
                  <a:gd name="connsiteY3" fmla="*/ 1469128 h 1479240"/>
                  <a:gd name="connsiteX4" fmla="*/ 50413 w 1019679"/>
                  <a:gd name="connsiteY4" fmla="*/ 977577 h 1479240"/>
                  <a:gd name="connsiteX5" fmla="*/ 33787 w 1019679"/>
                  <a:gd name="connsiteY5" fmla="*/ 66502 h 1479240"/>
                  <a:gd name="connsiteX0" fmla="*/ 39705 w 1025597"/>
                  <a:gd name="connsiteY0" fmla="*/ 66502 h 1479240"/>
                  <a:gd name="connsiteX1" fmla="*/ 374650 w 1025597"/>
                  <a:gd name="connsiteY1" fmla="*/ 0 h 1479240"/>
                  <a:gd name="connsiteX2" fmla="*/ 956541 w 1025597"/>
                  <a:gd name="connsiteY2" fmla="*/ 1146595 h 1479240"/>
                  <a:gd name="connsiteX3" fmla="*/ 731324 w 1025597"/>
                  <a:gd name="connsiteY3" fmla="*/ 1469128 h 1479240"/>
                  <a:gd name="connsiteX4" fmla="*/ 56331 w 1025597"/>
                  <a:gd name="connsiteY4" fmla="*/ 977577 h 1479240"/>
                  <a:gd name="connsiteX5" fmla="*/ 39705 w 1025597"/>
                  <a:gd name="connsiteY5" fmla="*/ 66502 h 1479240"/>
                  <a:gd name="connsiteX0" fmla="*/ 39705 w 1000783"/>
                  <a:gd name="connsiteY0" fmla="*/ 66502 h 1478927"/>
                  <a:gd name="connsiteX1" fmla="*/ 374650 w 1000783"/>
                  <a:gd name="connsiteY1" fmla="*/ 0 h 1478927"/>
                  <a:gd name="connsiteX2" fmla="*/ 923290 w 1000783"/>
                  <a:gd name="connsiteY2" fmla="*/ 1136620 h 1478927"/>
                  <a:gd name="connsiteX3" fmla="*/ 731324 w 1000783"/>
                  <a:gd name="connsiteY3" fmla="*/ 1469128 h 1478927"/>
                  <a:gd name="connsiteX4" fmla="*/ 56331 w 1000783"/>
                  <a:gd name="connsiteY4" fmla="*/ 977577 h 1478927"/>
                  <a:gd name="connsiteX5" fmla="*/ 39705 w 1000783"/>
                  <a:gd name="connsiteY5" fmla="*/ 66502 h 1478927"/>
                  <a:gd name="connsiteX0" fmla="*/ 39705 w 1011118"/>
                  <a:gd name="connsiteY0" fmla="*/ 66502 h 1478118"/>
                  <a:gd name="connsiteX1" fmla="*/ 374650 w 1011118"/>
                  <a:gd name="connsiteY1" fmla="*/ 0 h 1478118"/>
                  <a:gd name="connsiteX2" fmla="*/ 923290 w 1011118"/>
                  <a:gd name="connsiteY2" fmla="*/ 1136620 h 1478118"/>
                  <a:gd name="connsiteX3" fmla="*/ 731324 w 1011118"/>
                  <a:gd name="connsiteY3" fmla="*/ 1469128 h 1478118"/>
                  <a:gd name="connsiteX4" fmla="*/ 56331 w 1011118"/>
                  <a:gd name="connsiteY4" fmla="*/ 977577 h 1478118"/>
                  <a:gd name="connsiteX5" fmla="*/ 39705 w 1011118"/>
                  <a:gd name="connsiteY5" fmla="*/ 66502 h 1478118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936590 w 1020876"/>
                  <a:gd name="connsiteY2" fmla="*/ 1119994 h 1477709"/>
                  <a:gd name="connsiteX3" fmla="*/ 731324 w 1020876"/>
                  <a:gd name="connsiteY3" fmla="*/ 1469128 h 1477709"/>
                  <a:gd name="connsiteX4" fmla="*/ 56331 w 1020876"/>
                  <a:gd name="connsiteY4" fmla="*/ 977577 h 1477709"/>
                  <a:gd name="connsiteX5" fmla="*/ 39705 w 1020876"/>
                  <a:gd name="connsiteY5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678121 w 1020876"/>
                  <a:gd name="connsiteY2" fmla="*/ 591868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0876"/>
                  <a:gd name="connsiteY0" fmla="*/ 66502 h 1477709"/>
                  <a:gd name="connsiteX1" fmla="*/ 374650 w 1020876"/>
                  <a:gd name="connsiteY1" fmla="*/ 0 h 1477709"/>
                  <a:gd name="connsiteX2" fmla="*/ 442039 w 1020876"/>
                  <a:gd name="connsiteY2" fmla="*/ 827949 h 1477709"/>
                  <a:gd name="connsiteX3" fmla="*/ 936590 w 1020876"/>
                  <a:gd name="connsiteY3" fmla="*/ 1119994 h 1477709"/>
                  <a:gd name="connsiteX4" fmla="*/ 731324 w 1020876"/>
                  <a:gd name="connsiteY4" fmla="*/ 1469128 h 1477709"/>
                  <a:gd name="connsiteX5" fmla="*/ 56331 w 1020876"/>
                  <a:gd name="connsiteY5" fmla="*/ 977577 h 1477709"/>
                  <a:gd name="connsiteX6" fmla="*/ 39705 w 1020876"/>
                  <a:gd name="connsiteY6" fmla="*/ 66502 h 1477709"/>
                  <a:gd name="connsiteX0" fmla="*/ 39705 w 1021741"/>
                  <a:gd name="connsiteY0" fmla="*/ 66502 h 1471218"/>
                  <a:gd name="connsiteX1" fmla="*/ 374650 w 1021741"/>
                  <a:gd name="connsiteY1" fmla="*/ 0 h 1471218"/>
                  <a:gd name="connsiteX2" fmla="*/ 442039 w 1021741"/>
                  <a:gd name="connsiteY2" fmla="*/ 827949 h 1471218"/>
                  <a:gd name="connsiteX3" fmla="*/ 936590 w 1021741"/>
                  <a:gd name="connsiteY3" fmla="*/ 1119994 h 1471218"/>
                  <a:gd name="connsiteX4" fmla="*/ 734649 w 1021741"/>
                  <a:gd name="connsiteY4" fmla="*/ 1462478 h 1471218"/>
                  <a:gd name="connsiteX5" fmla="*/ 56331 w 1021741"/>
                  <a:gd name="connsiteY5" fmla="*/ 977577 h 1471218"/>
                  <a:gd name="connsiteX6" fmla="*/ 39705 w 1021741"/>
                  <a:gd name="connsiteY6" fmla="*/ 66502 h 1471218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5295"/>
                  <a:gd name="connsiteX1" fmla="*/ 374650 w 1023248"/>
                  <a:gd name="connsiteY1" fmla="*/ 0 h 1475295"/>
                  <a:gd name="connsiteX2" fmla="*/ 442039 w 1023248"/>
                  <a:gd name="connsiteY2" fmla="*/ 827949 h 1475295"/>
                  <a:gd name="connsiteX3" fmla="*/ 936590 w 1023248"/>
                  <a:gd name="connsiteY3" fmla="*/ 1119994 h 1475295"/>
                  <a:gd name="connsiteX4" fmla="*/ 734649 w 1023248"/>
                  <a:gd name="connsiteY4" fmla="*/ 1462478 h 1475295"/>
                  <a:gd name="connsiteX5" fmla="*/ 56331 w 1023248"/>
                  <a:gd name="connsiteY5" fmla="*/ 977577 h 1475295"/>
                  <a:gd name="connsiteX6" fmla="*/ 39705 w 1023248"/>
                  <a:gd name="connsiteY6" fmla="*/ 66502 h 1475295"/>
                  <a:gd name="connsiteX0" fmla="*/ 39705 w 1023248"/>
                  <a:gd name="connsiteY0" fmla="*/ 66502 h 1472081"/>
                  <a:gd name="connsiteX1" fmla="*/ 374650 w 1023248"/>
                  <a:gd name="connsiteY1" fmla="*/ 0 h 1472081"/>
                  <a:gd name="connsiteX2" fmla="*/ 442039 w 1023248"/>
                  <a:gd name="connsiteY2" fmla="*/ 827949 h 1472081"/>
                  <a:gd name="connsiteX3" fmla="*/ 936590 w 1023248"/>
                  <a:gd name="connsiteY3" fmla="*/ 1119994 h 1472081"/>
                  <a:gd name="connsiteX4" fmla="*/ 734649 w 1023248"/>
                  <a:gd name="connsiteY4" fmla="*/ 1459153 h 1472081"/>
                  <a:gd name="connsiteX5" fmla="*/ 56331 w 1023248"/>
                  <a:gd name="connsiteY5" fmla="*/ 977577 h 1472081"/>
                  <a:gd name="connsiteX6" fmla="*/ 39705 w 1023248"/>
                  <a:gd name="connsiteY6" fmla="*/ 66502 h 1472081"/>
                  <a:gd name="connsiteX0" fmla="*/ 39705 w 1023248"/>
                  <a:gd name="connsiteY0" fmla="*/ 70065 h 1475644"/>
                  <a:gd name="connsiteX1" fmla="*/ 360401 w 1023248"/>
                  <a:gd name="connsiteY1" fmla="*/ 0 h 1475644"/>
                  <a:gd name="connsiteX2" fmla="*/ 442039 w 1023248"/>
                  <a:gd name="connsiteY2" fmla="*/ 831512 h 1475644"/>
                  <a:gd name="connsiteX3" fmla="*/ 936590 w 1023248"/>
                  <a:gd name="connsiteY3" fmla="*/ 1123557 h 1475644"/>
                  <a:gd name="connsiteX4" fmla="*/ 734649 w 1023248"/>
                  <a:gd name="connsiteY4" fmla="*/ 1462716 h 1475644"/>
                  <a:gd name="connsiteX5" fmla="*/ 56331 w 1023248"/>
                  <a:gd name="connsiteY5" fmla="*/ 981140 h 1475644"/>
                  <a:gd name="connsiteX6" fmla="*/ 39705 w 1023248"/>
                  <a:gd name="connsiteY6" fmla="*/ 70065 h 1475644"/>
                  <a:gd name="connsiteX0" fmla="*/ 39705 w 1023248"/>
                  <a:gd name="connsiteY0" fmla="*/ 23754 h 1429333"/>
                  <a:gd name="connsiteX1" fmla="*/ 374650 w 1023248"/>
                  <a:gd name="connsiteY1" fmla="*/ 0 h 1429333"/>
                  <a:gd name="connsiteX2" fmla="*/ 442039 w 1023248"/>
                  <a:gd name="connsiteY2" fmla="*/ 785201 h 1429333"/>
                  <a:gd name="connsiteX3" fmla="*/ 936590 w 1023248"/>
                  <a:gd name="connsiteY3" fmla="*/ 1077246 h 1429333"/>
                  <a:gd name="connsiteX4" fmla="*/ 734649 w 1023248"/>
                  <a:gd name="connsiteY4" fmla="*/ 1416405 h 1429333"/>
                  <a:gd name="connsiteX5" fmla="*/ 56331 w 1023248"/>
                  <a:gd name="connsiteY5" fmla="*/ 934829 h 1429333"/>
                  <a:gd name="connsiteX6" fmla="*/ 39705 w 1023248"/>
                  <a:gd name="connsiteY6" fmla="*/ 23754 h 1429333"/>
                  <a:gd name="connsiteX0" fmla="*/ 39705 w 1025192"/>
                  <a:gd name="connsiteY0" fmla="*/ 23754 h 1391610"/>
                  <a:gd name="connsiteX1" fmla="*/ 374650 w 1025192"/>
                  <a:gd name="connsiteY1" fmla="*/ 0 h 1391610"/>
                  <a:gd name="connsiteX2" fmla="*/ 442039 w 1025192"/>
                  <a:gd name="connsiteY2" fmla="*/ 785201 h 1391610"/>
                  <a:gd name="connsiteX3" fmla="*/ 936590 w 1025192"/>
                  <a:gd name="connsiteY3" fmla="*/ 1077246 h 1391610"/>
                  <a:gd name="connsiteX4" fmla="*/ 741773 w 1025192"/>
                  <a:gd name="connsiteY4" fmla="*/ 1377219 h 1391610"/>
                  <a:gd name="connsiteX5" fmla="*/ 56331 w 1025192"/>
                  <a:gd name="connsiteY5" fmla="*/ 934829 h 1391610"/>
                  <a:gd name="connsiteX6" fmla="*/ 39705 w 1025192"/>
                  <a:gd name="connsiteY6" fmla="*/ 23754 h 1391610"/>
                  <a:gd name="connsiteX0" fmla="*/ 39705 w 1032528"/>
                  <a:gd name="connsiteY0" fmla="*/ 23754 h 1391610"/>
                  <a:gd name="connsiteX1" fmla="*/ 374650 w 1032528"/>
                  <a:gd name="connsiteY1" fmla="*/ 0 h 1391610"/>
                  <a:gd name="connsiteX2" fmla="*/ 442039 w 1032528"/>
                  <a:gd name="connsiteY2" fmla="*/ 785201 h 1391610"/>
                  <a:gd name="connsiteX3" fmla="*/ 936590 w 1032528"/>
                  <a:gd name="connsiteY3" fmla="*/ 1077246 h 1391610"/>
                  <a:gd name="connsiteX4" fmla="*/ 766709 w 1032528"/>
                  <a:gd name="connsiteY4" fmla="*/ 1377219 h 1391610"/>
                  <a:gd name="connsiteX5" fmla="*/ 56331 w 1032528"/>
                  <a:gd name="connsiteY5" fmla="*/ 934829 h 1391610"/>
                  <a:gd name="connsiteX6" fmla="*/ 39705 w 1032528"/>
                  <a:gd name="connsiteY6" fmla="*/ 23754 h 1391610"/>
                  <a:gd name="connsiteX0" fmla="*/ 39705 w 1019653"/>
                  <a:gd name="connsiteY0" fmla="*/ 23754 h 1395795"/>
                  <a:gd name="connsiteX1" fmla="*/ 374650 w 1019653"/>
                  <a:gd name="connsiteY1" fmla="*/ 0 h 1395795"/>
                  <a:gd name="connsiteX2" fmla="*/ 442039 w 1019653"/>
                  <a:gd name="connsiteY2" fmla="*/ 785201 h 1395795"/>
                  <a:gd name="connsiteX3" fmla="*/ 936590 w 1019653"/>
                  <a:gd name="connsiteY3" fmla="*/ 1077246 h 1395795"/>
                  <a:gd name="connsiteX4" fmla="*/ 766709 w 1019653"/>
                  <a:gd name="connsiteY4" fmla="*/ 1377219 h 1395795"/>
                  <a:gd name="connsiteX5" fmla="*/ 56331 w 1019653"/>
                  <a:gd name="connsiteY5" fmla="*/ 934829 h 1395795"/>
                  <a:gd name="connsiteX6" fmla="*/ 39705 w 1019653"/>
                  <a:gd name="connsiteY6" fmla="*/ 23754 h 1395795"/>
                  <a:gd name="connsiteX0" fmla="*/ 39705 w 1018070"/>
                  <a:gd name="connsiteY0" fmla="*/ 23754 h 1395628"/>
                  <a:gd name="connsiteX1" fmla="*/ 374650 w 1018070"/>
                  <a:gd name="connsiteY1" fmla="*/ 0 h 1395628"/>
                  <a:gd name="connsiteX2" fmla="*/ 442039 w 1018070"/>
                  <a:gd name="connsiteY2" fmla="*/ 785201 h 1395628"/>
                  <a:gd name="connsiteX3" fmla="*/ 936590 w 1018070"/>
                  <a:gd name="connsiteY3" fmla="*/ 1077246 h 1395628"/>
                  <a:gd name="connsiteX4" fmla="*/ 766709 w 1018070"/>
                  <a:gd name="connsiteY4" fmla="*/ 1377219 h 1395628"/>
                  <a:gd name="connsiteX5" fmla="*/ 56331 w 1018070"/>
                  <a:gd name="connsiteY5" fmla="*/ 934829 h 1395628"/>
                  <a:gd name="connsiteX6" fmla="*/ 39705 w 1018070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6064"/>
                  <a:gd name="connsiteY0" fmla="*/ 23754 h 1395628"/>
                  <a:gd name="connsiteX1" fmla="*/ 372644 w 1016064"/>
                  <a:gd name="connsiteY1" fmla="*/ 0 h 1395628"/>
                  <a:gd name="connsiteX2" fmla="*/ 440033 w 1016064"/>
                  <a:gd name="connsiteY2" fmla="*/ 785201 h 1395628"/>
                  <a:gd name="connsiteX3" fmla="*/ 934584 w 1016064"/>
                  <a:gd name="connsiteY3" fmla="*/ 1077246 h 1395628"/>
                  <a:gd name="connsiteX4" fmla="*/ 764703 w 1016064"/>
                  <a:gd name="connsiteY4" fmla="*/ 1377219 h 1395628"/>
                  <a:gd name="connsiteX5" fmla="*/ 61450 w 1016064"/>
                  <a:gd name="connsiteY5" fmla="*/ 927704 h 1395628"/>
                  <a:gd name="connsiteX6" fmla="*/ 37699 w 1016064"/>
                  <a:gd name="connsiteY6" fmla="*/ 23754 h 1395628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37699 w 1014256"/>
                  <a:gd name="connsiteY0" fmla="*/ 23754 h 1399017"/>
                  <a:gd name="connsiteX1" fmla="*/ 372644 w 1014256"/>
                  <a:gd name="connsiteY1" fmla="*/ 0 h 1399017"/>
                  <a:gd name="connsiteX2" fmla="*/ 440033 w 1014256"/>
                  <a:gd name="connsiteY2" fmla="*/ 785201 h 1399017"/>
                  <a:gd name="connsiteX3" fmla="*/ 934584 w 1014256"/>
                  <a:gd name="connsiteY3" fmla="*/ 1077246 h 1399017"/>
                  <a:gd name="connsiteX4" fmla="*/ 757579 w 1014256"/>
                  <a:gd name="connsiteY4" fmla="*/ 1380781 h 1399017"/>
                  <a:gd name="connsiteX5" fmla="*/ 61450 w 1014256"/>
                  <a:gd name="connsiteY5" fmla="*/ 927704 h 1399017"/>
                  <a:gd name="connsiteX6" fmla="*/ 37699 w 1014256"/>
                  <a:gd name="connsiteY6" fmla="*/ 23754 h 1399017"/>
                  <a:gd name="connsiteX0" fmla="*/ 29786 w 1006343"/>
                  <a:gd name="connsiteY0" fmla="*/ 23754 h 1399017"/>
                  <a:gd name="connsiteX1" fmla="*/ 364731 w 1006343"/>
                  <a:gd name="connsiteY1" fmla="*/ 0 h 1399017"/>
                  <a:gd name="connsiteX2" fmla="*/ 432120 w 1006343"/>
                  <a:gd name="connsiteY2" fmla="*/ 785201 h 1399017"/>
                  <a:gd name="connsiteX3" fmla="*/ 926671 w 1006343"/>
                  <a:gd name="connsiteY3" fmla="*/ 1077246 h 1399017"/>
                  <a:gd name="connsiteX4" fmla="*/ 749666 w 1006343"/>
                  <a:gd name="connsiteY4" fmla="*/ 1380781 h 1399017"/>
                  <a:gd name="connsiteX5" fmla="*/ 53537 w 1006343"/>
                  <a:gd name="connsiteY5" fmla="*/ 927704 h 1399017"/>
                  <a:gd name="connsiteX6" fmla="*/ 29786 w 1006343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  <a:gd name="connsiteX0" fmla="*/ 26728 w 1003285"/>
                  <a:gd name="connsiteY0" fmla="*/ 23754 h 1399017"/>
                  <a:gd name="connsiteX1" fmla="*/ 361673 w 1003285"/>
                  <a:gd name="connsiteY1" fmla="*/ 0 h 1399017"/>
                  <a:gd name="connsiteX2" fmla="*/ 429062 w 1003285"/>
                  <a:gd name="connsiteY2" fmla="*/ 785201 h 1399017"/>
                  <a:gd name="connsiteX3" fmla="*/ 923613 w 1003285"/>
                  <a:gd name="connsiteY3" fmla="*/ 1077246 h 1399017"/>
                  <a:gd name="connsiteX4" fmla="*/ 746608 w 1003285"/>
                  <a:gd name="connsiteY4" fmla="*/ 1380781 h 1399017"/>
                  <a:gd name="connsiteX5" fmla="*/ 50479 w 1003285"/>
                  <a:gd name="connsiteY5" fmla="*/ 927704 h 1399017"/>
                  <a:gd name="connsiteX6" fmla="*/ 26728 w 1003285"/>
                  <a:gd name="connsiteY6" fmla="*/ 23754 h 139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285" h="1399017">
                    <a:moveTo>
                      <a:pt x="26728" y="23754"/>
                    </a:moveTo>
                    <a:cubicBezTo>
                      <a:pt x="138376" y="1587"/>
                      <a:pt x="250025" y="22167"/>
                      <a:pt x="361673" y="0"/>
                    </a:cubicBezTo>
                    <a:cubicBezTo>
                      <a:pt x="370835" y="275983"/>
                      <a:pt x="406599" y="509218"/>
                      <a:pt x="429062" y="785201"/>
                    </a:cubicBezTo>
                    <a:lnTo>
                      <a:pt x="923613" y="1077246"/>
                    </a:lnTo>
                    <a:cubicBezTo>
                      <a:pt x="1093252" y="1172329"/>
                      <a:pt x="972184" y="1475941"/>
                      <a:pt x="746608" y="1380781"/>
                    </a:cubicBezTo>
                    <a:cubicBezTo>
                      <a:pt x="660382" y="1337101"/>
                      <a:pt x="78503" y="1106281"/>
                      <a:pt x="50479" y="927704"/>
                    </a:cubicBezTo>
                    <a:cubicBezTo>
                      <a:pt x="29260" y="836480"/>
                      <a:pt x="-36372" y="272902"/>
                      <a:pt x="26728" y="237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3C268442-8837-4605-9480-E7F079564761}"/>
                  </a:ext>
                </a:extLst>
              </p:cNvPr>
              <p:cNvSpPr/>
              <p:nvPr/>
            </p:nvSpPr>
            <p:spPr>
              <a:xfrm flipH="1">
                <a:off x="1607427" y="3428323"/>
                <a:ext cx="1252720" cy="2928166"/>
              </a:xfrm>
              <a:custGeom>
                <a:avLst/>
                <a:gdLst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149302 w 1499347"/>
                  <a:gd name="connsiteY4" fmla="*/ 1019866 h 1948953"/>
                  <a:gd name="connsiteX5" fmla="*/ 1281854 w 1499347"/>
                  <a:gd name="connsiteY5" fmla="*/ 1422881 h 1948953"/>
                  <a:gd name="connsiteX6" fmla="*/ 1460162 w 1499347"/>
                  <a:gd name="connsiteY6" fmla="*/ 1861793 h 1948953"/>
                  <a:gd name="connsiteX7" fmla="*/ 1080686 w 1499347"/>
                  <a:gd name="connsiteY7" fmla="*/ 1715489 h 1948953"/>
                  <a:gd name="connsiteX8" fmla="*/ 834013 w 1499347"/>
                  <a:gd name="connsiteY8" fmla="*/ 1255360 h 1948953"/>
                  <a:gd name="connsiteX9" fmla="*/ 828890 w 1499347"/>
                  <a:gd name="connsiteY9" fmla="*/ 1232262 h 1948953"/>
                  <a:gd name="connsiteX10" fmla="*/ 790706 w 1499347"/>
                  <a:gd name="connsiteY10" fmla="*/ 1245564 h 1948953"/>
                  <a:gd name="connsiteX11" fmla="*/ 582338 w 1499347"/>
                  <a:gd name="connsiteY11" fmla="*/ 1331440 h 1948953"/>
                  <a:gd name="connsiteX12" fmla="*/ 509186 w 1499347"/>
                  <a:gd name="connsiteY12" fmla="*/ 1884653 h 1948953"/>
                  <a:gd name="connsiteX13" fmla="*/ 157141 w 1499347"/>
                  <a:gd name="connsiteY13" fmla="*/ 1944090 h 1948953"/>
                  <a:gd name="connsiteX14" fmla="*/ 234864 w 1499347"/>
                  <a:gd name="connsiteY14" fmla="*/ 1665198 h 1948953"/>
                  <a:gd name="connsiteX15" fmla="*/ 253154 w 1499347"/>
                  <a:gd name="connsiteY15" fmla="*/ 1281148 h 1948953"/>
                  <a:gd name="connsiteX16" fmla="*/ 586907 w 1499347"/>
                  <a:gd name="connsiteY16" fmla="*/ 933679 h 1948953"/>
                  <a:gd name="connsiteX17" fmla="*/ 560591 w 1499347"/>
                  <a:gd name="connsiteY17" fmla="*/ 353242 h 1948953"/>
                  <a:gd name="connsiteX18" fmla="*/ 878920 w 1499347"/>
                  <a:gd name="connsiteY18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790706 w 1499347"/>
                  <a:gd name="connsiteY9" fmla="*/ 1245564 h 1948953"/>
                  <a:gd name="connsiteX10" fmla="*/ 582338 w 1499347"/>
                  <a:gd name="connsiteY10" fmla="*/ 1331440 h 1948953"/>
                  <a:gd name="connsiteX11" fmla="*/ 509186 w 1499347"/>
                  <a:gd name="connsiteY11" fmla="*/ 1884653 h 1948953"/>
                  <a:gd name="connsiteX12" fmla="*/ 157141 w 1499347"/>
                  <a:gd name="connsiteY12" fmla="*/ 1944090 h 1948953"/>
                  <a:gd name="connsiteX13" fmla="*/ 234864 w 1499347"/>
                  <a:gd name="connsiteY13" fmla="*/ 1665198 h 1948953"/>
                  <a:gd name="connsiteX14" fmla="*/ 253154 w 1499347"/>
                  <a:gd name="connsiteY14" fmla="*/ 1281148 h 1948953"/>
                  <a:gd name="connsiteX15" fmla="*/ 586907 w 1499347"/>
                  <a:gd name="connsiteY15" fmla="*/ 933679 h 1948953"/>
                  <a:gd name="connsiteX16" fmla="*/ 560591 w 1499347"/>
                  <a:gd name="connsiteY16" fmla="*/ 353242 h 1948953"/>
                  <a:gd name="connsiteX17" fmla="*/ 878920 w 1499347"/>
                  <a:gd name="connsiteY17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34013 w 1499347"/>
                  <a:gd name="connsiteY7" fmla="*/ 1255360 h 1948953"/>
                  <a:gd name="connsiteX8" fmla="*/ 828890 w 1499347"/>
                  <a:gd name="connsiteY8" fmla="*/ 1232262 h 1948953"/>
                  <a:gd name="connsiteX9" fmla="*/ 582338 w 1499347"/>
                  <a:gd name="connsiteY9" fmla="*/ 1331440 h 1948953"/>
                  <a:gd name="connsiteX10" fmla="*/ 509186 w 1499347"/>
                  <a:gd name="connsiteY10" fmla="*/ 1884653 h 1948953"/>
                  <a:gd name="connsiteX11" fmla="*/ 157141 w 1499347"/>
                  <a:gd name="connsiteY11" fmla="*/ 1944090 h 1948953"/>
                  <a:gd name="connsiteX12" fmla="*/ 234864 w 1499347"/>
                  <a:gd name="connsiteY12" fmla="*/ 1665198 h 1948953"/>
                  <a:gd name="connsiteX13" fmla="*/ 253154 w 1499347"/>
                  <a:gd name="connsiteY13" fmla="*/ 1281148 h 1948953"/>
                  <a:gd name="connsiteX14" fmla="*/ 586907 w 1499347"/>
                  <a:gd name="connsiteY14" fmla="*/ 933679 h 1948953"/>
                  <a:gd name="connsiteX15" fmla="*/ 560591 w 1499347"/>
                  <a:gd name="connsiteY15" fmla="*/ 353242 h 1948953"/>
                  <a:gd name="connsiteX16" fmla="*/ 878920 w 1499347"/>
                  <a:gd name="connsiteY16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32262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145383 w 1499347"/>
                  <a:gd name="connsiteY3" fmla="*/ 1004549 h 1948953"/>
                  <a:gd name="connsiteX4" fmla="*/ 1281854 w 1499347"/>
                  <a:gd name="connsiteY4" fmla="*/ 1422881 h 1948953"/>
                  <a:gd name="connsiteX5" fmla="*/ 1460162 w 1499347"/>
                  <a:gd name="connsiteY5" fmla="*/ 1861793 h 1948953"/>
                  <a:gd name="connsiteX6" fmla="*/ 1080686 w 1499347"/>
                  <a:gd name="connsiteY6" fmla="*/ 1715489 h 1948953"/>
                  <a:gd name="connsiteX7" fmla="*/ 828890 w 1499347"/>
                  <a:gd name="connsiteY7" fmla="*/ 1227690 h 1948953"/>
                  <a:gd name="connsiteX8" fmla="*/ 582338 w 1499347"/>
                  <a:gd name="connsiteY8" fmla="*/ 1331440 h 1948953"/>
                  <a:gd name="connsiteX9" fmla="*/ 509186 w 1499347"/>
                  <a:gd name="connsiteY9" fmla="*/ 1884653 h 1948953"/>
                  <a:gd name="connsiteX10" fmla="*/ 157141 w 1499347"/>
                  <a:gd name="connsiteY10" fmla="*/ 1944090 h 1948953"/>
                  <a:gd name="connsiteX11" fmla="*/ 234864 w 1499347"/>
                  <a:gd name="connsiteY11" fmla="*/ 1665198 h 1948953"/>
                  <a:gd name="connsiteX12" fmla="*/ 253154 w 1499347"/>
                  <a:gd name="connsiteY12" fmla="*/ 1281148 h 1948953"/>
                  <a:gd name="connsiteX13" fmla="*/ 586907 w 1499347"/>
                  <a:gd name="connsiteY13" fmla="*/ 933679 h 1948953"/>
                  <a:gd name="connsiteX14" fmla="*/ 560591 w 1499347"/>
                  <a:gd name="connsiteY14" fmla="*/ 353242 h 1948953"/>
                  <a:gd name="connsiteX15" fmla="*/ 878920 w 1499347"/>
                  <a:gd name="connsiteY15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499347"/>
                  <a:gd name="connsiteY0" fmla="*/ 838 h 1948953"/>
                  <a:gd name="connsiteX1" fmla="*/ 980322 w 1499347"/>
                  <a:gd name="connsiteY1" fmla="*/ 66433 h 1948953"/>
                  <a:gd name="connsiteX2" fmla="*/ 1167629 w 1499347"/>
                  <a:gd name="connsiteY2" fmla="*/ 949470 h 1948953"/>
                  <a:gd name="connsiteX3" fmla="*/ 1281854 w 1499347"/>
                  <a:gd name="connsiteY3" fmla="*/ 1422881 h 1948953"/>
                  <a:gd name="connsiteX4" fmla="*/ 1460162 w 1499347"/>
                  <a:gd name="connsiteY4" fmla="*/ 1861793 h 1948953"/>
                  <a:gd name="connsiteX5" fmla="*/ 1080686 w 1499347"/>
                  <a:gd name="connsiteY5" fmla="*/ 1715489 h 1948953"/>
                  <a:gd name="connsiteX6" fmla="*/ 828890 w 1499347"/>
                  <a:gd name="connsiteY6" fmla="*/ 1227690 h 1948953"/>
                  <a:gd name="connsiteX7" fmla="*/ 582338 w 1499347"/>
                  <a:gd name="connsiteY7" fmla="*/ 1331440 h 1948953"/>
                  <a:gd name="connsiteX8" fmla="*/ 509186 w 1499347"/>
                  <a:gd name="connsiteY8" fmla="*/ 1884653 h 1948953"/>
                  <a:gd name="connsiteX9" fmla="*/ 157141 w 1499347"/>
                  <a:gd name="connsiteY9" fmla="*/ 1944090 h 1948953"/>
                  <a:gd name="connsiteX10" fmla="*/ 234864 w 1499347"/>
                  <a:gd name="connsiteY10" fmla="*/ 1665198 h 1948953"/>
                  <a:gd name="connsiteX11" fmla="*/ 253154 w 1499347"/>
                  <a:gd name="connsiteY11" fmla="*/ 1281148 h 1948953"/>
                  <a:gd name="connsiteX12" fmla="*/ 586907 w 1499347"/>
                  <a:gd name="connsiteY12" fmla="*/ 933679 h 1948953"/>
                  <a:gd name="connsiteX13" fmla="*/ 560591 w 1499347"/>
                  <a:gd name="connsiteY13" fmla="*/ 353242 h 1948953"/>
                  <a:gd name="connsiteX14" fmla="*/ 878920 w 1499347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0322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1007754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98610 w 1500358"/>
                  <a:gd name="connsiteY1" fmla="*/ 66433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58128 w 1500358"/>
                  <a:gd name="connsiteY1" fmla="*/ 97390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79559 w 1500358"/>
                  <a:gd name="connsiteY1" fmla="*/ 33096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38 h 1948953"/>
                  <a:gd name="connsiteX1" fmla="*/ 986703 w 1500358"/>
                  <a:gd name="connsiteY1" fmla="*/ 54527 h 1948953"/>
                  <a:gd name="connsiteX2" fmla="*/ 1167629 w 1500358"/>
                  <a:gd name="connsiteY2" fmla="*/ 949470 h 1948953"/>
                  <a:gd name="connsiteX3" fmla="*/ 1290998 w 1500358"/>
                  <a:gd name="connsiteY3" fmla="*/ 1413737 h 1948953"/>
                  <a:gd name="connsiteX4" fmla="*/ 1460162 w 1500358"/>
                  <a:gd name="connsiteY4" fmla="*/ 1861793 h 1948953"/>
                  <a:gd name="connsiteX5" fmla="*/ 1080686 w 1500358"/>
                  <a:gd name="connsiteY5" fmla="*/ 1715489 h 1948953"/>
                  <a:gd name="connsiteX6" fmla="*/ 828890 w 1500358"/>
                  <a:gd name="connsiteY6" fmla="*/ 1227690 h 1948953"/>
                  <a:gd name="connsiteX7" fmla="*/ 582338 w 1500358"/>
                  <a:gd name="connsiteY7" fmla="*/ 1331440 h 1948953"/>
                  <a:gd name="connsiteX8" fmla="*/ 509186 w 1500358"/>
                  <a:gd name="connsiteY8" fmla="*/ 1884653 h 1948953"/>
                  <a:gd name="connsiteX9" fmla="*/ 157141 w 1500358"/>
                  <a:gd name="connsiteY9" fmla="*/ 1944090 h 1948953"/>
                  <a:gd name="connsiteX10" fmla="*/ 234864 w 1500358"/>
                  <a:gd name="connsiteY10" fmla="*/ 1665198 h 1948953"/>
                  <a:gd name="connsiteX11" fmla="*/ 253154 w 1500358"/>
                  <a:gd name="connsiteY11" fmla="*/ 1281148 h 1948953"/>
                  <a:gd name="connsiteX12" fmla="*/ 586907 w 1500358"/>
                  <a:gd name="connsiteY12" fmla="*/ 933679 h 1948953"/>
                  <a:gd name="connsiteX13" fmla="*/ 560591 w 1500358"/>
                  <a:gd name="connsiteY13" fmla="*/ 353242 h 1948953"/>
                  <a:gd name="connsiteX14" fmla="*/ 878920 w 1500358"/>
                  <a:gd name="connsiteY14" fmla="*/ 838 h 1948953"/>
                  <a:gd name="connsiteX0" fmla="*/ 878920 w 1500358"/>
                  <a:gd name="connsiteY0" fmla="*/ 827 h 1948942"/>
                  <a:gd name="connsiteX1" fmla="*/ 986703 w 1500358"/>
                  <a:gd name="connsiteY1" fmla="*/ 54516 h 1948942"/>
                  <a:gd name="connsiteX2" fmla="*/ 1167629 w 1500358"/>
                  <a:gd name="connsiteY2" fmla="*/ 949459 h 1948942"/>
                  <a:gd name="connsiteX3" fmla="*/ 1290998 w 1500358"/>
                  <a:gd name="connsiteY3" fmla="*/ 1413726 h 1948942"/>
                  <a:gd name="connsiteX4" fmla="*/ 1460162 w 1500358"/>
                  <a:gd name="connsiteY4" fmla="*/ 1861782 h 1948942"/>
                  <a:gd name="connsiteX5" fmla="*/ 1080686 w 1500358"/>
                  <a:gd name="connsiteY5" fmla="*/ 1715478 h 1948942"/>
                  <a:gd name="connsiteX6" fmla="*/ 828890 w 1500358"/>
                  <a:gd name="connsiteY6" fmla="*/ 1227679 h 1948942"/>
                  <a:gd name="connsiteX7" fmla="*/ 582338 w 1500358"/>
                  <a:gd name="connsiteY7" fmla="*/ 1331429 h 1948942"/>
                  <a:gd name="connsiteX8" fmla="*/ 509186 w 1500358"/>
                  <a:gd name="connsiteY8" fmla="*/ 1884642 h 1948942"/>
                  <a:gd name="connsiteX9" fmla="*/ 157141 w 1500358"/>
                  <a:gd name="connsiteY9" fmla="*/ 1944079 h 1948942"/>
                  <a:gd name="connsiteX10" fmla="*/ 234864 w 1500358"/>
                  <a:gd name="connsiteY10" fmla="*/ 1665187 h 1948942"/>
                  <a:gd name="connsiteX11" fmla="*/ 253154 w 1500358"/>
                  <a:gd name="connsiteY11" fmla="*/ 1281137 h 1948942"/>
                  <a:gd name="connsiteX12" fmla="*/ 586907 w 1500358"/>
                  <a:gd name="connsiteY12" fmla="*/ 933668 h 1948942"/>
                  <a:gd name="connsiteX13" fmla="*/ 560591 w 1500358"/>
                  <a:gd name="connsiteY13" fmla="*/ 353231 h 1948942"/>
                  <a:gd name="connsiteX14" fmla="*/ 878920 w 1500358"/>
                  <a:gd name="connsiteY14" fmla="*/ 827 h 1948942"/>
                  <a:gd name="connsiteX0" fmla="*/ 878920 w 1500358"/>
                  <a:gd name="connsiteY0" fmla="*/ 355 h 1948470"/>
                  <a:gd name="connsiteX1" fmla="*/ 986703 w 1500358"/>
                  <a:gd name="connsiteY1" fmla="*/ 54044 h 1948470"/>
                  <a:gd name="connsiteX2" fmla="*/ 1167629 w 1500358"/>
                  <a:gd name="connsiteY2" fmla="*/ 948987 h 1948470"/>
                  <a:gd name="connsiteX3" fmla="*/ 1290998 w 1500358"/>
                  <a:gd name="connsiteY3" fmla="*/ 1413254 h 1948470"/>
                  <a:gd name="connsiteX4" fmla="*/ 1460162 w 1500358"/>
                  <a:gd name="connsiteY4" fmla="*/ 1861310 h 1948470"/>
                  <a:gd name="connsiteX5" fmla="*/ 1080686 w 1500358"/>
                  <a:gd name="connsiteY5" fmla="*/ 1715006 h 1948470"/>
                  <a:gd name="connsiteX6" fmla="*/ 828890 w 1500358"/>
                  <a:gd name="connsiteY6" fmla="*/ 1227207 h 1948470"/>
                  <a:gd name="connsiteX7" fmla="*/ 582338 w 1500358"/>
                  <a:gd name="connsiteY7" fmla="*/ 1330957 h 1948470"/>
                  <a:gd name="connsiteX8" fmla="*/ 509186 w 1500358"/>
                  <a:gd name="connsiteY8" fmla="*/ 1884170 h 1948470"/>
                  <a:gd name="connsiteX9" fmla="*/ 157141 w 1500358"/>
                  <a:gd name="connsiteY9" fmla="*/ 1943607 h 1948470"/>
                  <a:gd name="connsiteX10" fmla="*/ 234864 w 1500358"/>
                  <a:gd name="connsiteY10" fmla="*/ 1664715 h 1948470"/>
                  <a:gd name="connsiteX11" fmla="*/ 253154 w 1500358"/>
                  <a:gd name="connsiteY11" fmla="*/ 1280665 h 1948470"/>
                  <a:gd name="connsiteX12" fmla="*/ 586907 w 1500358"/>
                  <a:gd name="connsiteY12" fmla="*/ 933196 h 1948470"/>
                  <a:gd name="connsiteX13" fmla="*/ 560591 w 1500358"/>
                  <a:gd name="connsiteY13" fmla="*/ 352759 h 1948470"/>
                  <a:gd name="connsiteX14" fmla="*/ 878920 w 1500358"/>
                  <a:gd name="connsiteY14" fmla="*/ 355 h 1948470"/>
                  <a:gd name="connsiteX0" fmla="*/ 876774 w 1500358"/>
                  <a:gd name="connsiteY0" fmla="*/ 346 h 1954899"/>
                  <a:gd name="connsiteX1" fmla="*/ 986703 w 1500358"/>
                  <a:gd name="connsiteY1" fmla="*/ 60473 h 1954899"/>
                  <a:gd name="connsiteX2" fmla="*/ 1167629 w 1500358"/>
                  <a:gd name="connsiteY2" fmla="*/ 955416 h 1954899"/>
                  <a:gd name="connsiteX3" fmla="*/ 1290998 w 1500358"/>
                  <a:gd name="connsiteY3" fmla="*/ 1419683 h 1954899"/>
                  <a:gd name="connsiteX4" fmla="*/ 1460162 w 1500358"/>
                  <a:gd name="connsiteY4" fmla="*/ 1867739 h 1954899"/>
                  <a:gd name="connsiteX5" fmla="*/ 1080686 w 1500358"/>
                  <a:gd name="connsiteY5" fmla="*/ 1721435 h 1954899"/>
                  <a:gd name="connsiteX6" fmla="*/ 828890 w 1500358"/>
                  <a:gd name="connsiteY6" fmla="*/ 1233636 h 1954899"/>
                  <a:gd name="connsiteX7" fmla="*/ 582338 w 1500358"/>
                  <a:gd name="connsiteY7" fmla="*/ 1337386 h 1954899"/>
                  <a:gd name="connsiteX8" fmla="*/ 509186 w 1500358"/>
                  <a:gd name="connsiteY8" fmla="*/ 1890599 h 1954899"/>
                  <a:gd name="connsiteX9" fmla="*/ 157141 w 1500358"/>
                  <a:gd name="connsiteY9" fmla="*/ 1950036 h 1954899"/>
                  <a:gd name="connsiteX10" fmla="*/ 234864 w 1500358"/>
                  <a:gd name="connsiteY10" fmla="*/ 1671144 h 1954899"/>
                  <a:gd name="connsiteX11" fmla="*/ 253154 w 1500358"/>
                  <a:gd name="connsiteY11" fmla="*/ 1287094 h 1954899"/>
                  <a:gd name="connsiteX12" fmla="*/ 586907 w 1500358"/>
                  <a:gd name="connsiteY12" fmla="*/ 939625 h 1954899"/>
                  <a:gd name="connsiteX13" fmla="*/ 560591 w 1500358"/>
                  <a:gd name="connsiteY13" fmla="*/ 359188 h 1954899"/>
                  <a:gd name="connsiteX14" fmla="*/ 876774 w 1500358"/>
                  <a:gd name="connsiteY14" fmla="*/ 346 h 1954899"/>
                  <a:gd name="connsiteX0" fmla="*/ 876774 w 1500358"/>
                  <a:gd name="connsiteY0" fmla="*/ 321 h 1954874"/>
                  <a:gd name="connsiteX1" fmla="*/ 986703 w 1500358"/>
                  <a:gd name="connsiteY1" fmla="*/ 60448 h 1954874"/>
                  <a:gd name="connsiteX2" fmla="*/ 1167629 w 1500358"/>
                  <a:gd name="connsiteY2" fmla="*/ 955391 h 1954874"/>
                  <a:gd name="connsiteX3" fmla="*/ 1290998 w 1500358"/>
                  <a:gd name="connsiteY3" fmla="*/ 1419658 h 1954874"/>
                  <a:gd name="connsiteX4" fmla="*/ 1460162 w 1500358"/>
                  <a:gd name="connsiteY4" fmla="*/ 1867714 h 1954874"/>
                  <a:gd name="connsiteX5" fmla="*/ 1080686 w 1500358"/>
                  <a:gd name="connsiteY5" fmla="*/ 1721410 h 1954874"/>
                  <a:gd name="connsiteX6" fmla="*/ 828890 w 1500358"/>
                  <a:gd name="connsiteY6" fmla="*/ 1233611 h 1954874"/>
                  <a:gd name="connsiteX7" fmla="*/ 582338 w 1500358"/>
                  <a:gd name="connsiteY7" fmla="*/ 1337361 h 1954874"/>
                  <a:gd name="connsiteX8" fmla="*/ 509186 w 1500358"/>
                  <a:gd name="connsiteY8" fmla="*/ 1890574 h 1954874"/>
                  <a:gd name="connsiteX9" fmla="*/ 157141 w 1500358"/>
                  <a:gd name="connsiteY9" fmla="*/ 1950011 h 1954874"/>
                  <a:gd name="connsiteX10" fmla="*/ 234864 w 1500358"/>
                  <a:gd name="connsiteY10" fmla="*/ 1671119 h 1954874"/>
                  <a:gd name="connsiteX11" fmla="*/ 253154 w 1500358"/>
                  <a:gd name="connsiteY11" fmla="*/ 1287069 h 1954874"/>
                  <a:gd name="connsiteX12" fmla="*/ 586907 w 1500358"/>
                  <a:gd name="connsiteY12" fmla="*/ 939600 h 1954874"/>
                  <a:gd name="connsiteX13" fmla="*/ 460248 w 1500358"/>
                  <a:gd name="connsiteY13" fmla="*/ 383028 h 1954874"/>
                  <a:gd name="connsiteX14" fmla="*/ 876774 w 1500358"/>
                  <a:gd name="connsiteY14" fmla="*/ 321 h 1954874"/>
                  <a:gd name="connsiteX0" fmla="*/ 618750 w 1500358"/>
                  <a:gd name="connsiteY0" fmla="*/ 13429 h 1913433"/>
                  <a:gd name="connsiteX1" fmla="*/ 986703 w 1500358"/>
                  <a:gd name="connsiteY1" fmla="*/ 19007 h 1913433"/>
                  <a:gd name="connsiteX2" fmla="*/ 1167629 w 1500358"/>
                  <a:gd name="connsiteY2" fmla="*/ 913950 h 1913433"/>
                  <a:gd name="connsiteX3" fmla="*/ 1290998 w 1500358"/>
                  <a:gd name="connsiteY3" fmla="*/ 1378217 h 1913433"/>
                  <a:gd name="connsiteX4" fmla="*/ 1460162 w 1500358"/>
                  <a:gd name="connsiteY4" fmla="*/ 1826273 h 1913433"/>
                  <a:gd name="connsiteX5" fmla="*/ 1080686 w 1500358"/>
                  <a:gd name="connsiteY5" fmla="*/ 1679969 h 1913433"/>
                  <a:gd name="connsiteX6" fmla="*/ 828890 w 1500358"/>
                  <a:gd name="connsiteY6" fmla="*/ 1192170 h 1913433"/>
                  <a:gd name="connsiteX7" fmla="*/ 582338 w 1500358"/>
                  <a:gd name="connsiteY7" fmla="*/ 1295920 h 1913433"/>
                  <a:gd name="connsiteX8" fmla="*/ 509186 w 1500358"/>
                  <a:gd name="connsiteY8" fmla="*/ 1849133 h 1913433"/>
                  <a:gd name="connsiteX9" fmla="*/ 157141 w 1500358"/>
                  <a:gd name="connsiteY9" fmla="*/ 1908570 h 1913433"/>
                  <a:gd name="connsiteX10" fmla="*/ 234864 w 1500358"/>
                  <a:gd name="connsiteY10" fmla="*/ 1629678 h 1913433"/>
                  <a:gd name="connsiteX11" fmla="*/ 253154 w 1500358"/>
                  <a:gd name="connsiteY11" fmla="*/ 1245628 h 1913433"/>
                  <a:gd name="connsiteX12" fmla="*/ 586907 w 1500358"/>
                  <a:gd name="connsiteY12" fmla="*/ 898159 h 1913433"/>
                  <a:gd name="connsiteX13" fmla="*/ 460248 w 1500358"/>
                  <a:gd name="connsiteY13" fmla="*/ 341587 h 1913433"/>
                  <a:gd name="connsiteX14" fmla="*/ 618750 w 1500358"/>
                  <a:gd name="connsiteY14" fmla="*/ 13429 h 1913433"/>
                  <a:gd name="connsiteX0" fmla="*/ 618750 w 1500358"/>
                  <a:gd name="connsiteY0" fmla="*/ 388 h 1900392"/>
                  <a:gd name="connsiteX1" fmla="*/ 891139 w 1500358"/>
                  <a:gd name="connsiteY1" fmla="*/ 94609 h 1900392"/>
                  <a:gd name="connsiteX2" fmla="*/ 1167629 w 1500358"/>
                  <a:gd name="connsiteY2" fmla="*/ 900909 h 1900392"/>
                  <a:gd name="connsiteX3" fmla="*/ 1290998 w 1500358"/>
                  <a:gd name="connsiteY3" fmla="*/ 1365176 h 1900392"/>
                  <a:gd name="connsiteX4" fmla="*/ 1460162 w 1500358"/>
                  <a:gd name="connsiteY4" fmla="*/ 1813232 h 1900392"/>
                  <a:gd name="connsiteX5" fmla="*/ 1080686 w 1500358"/>
                  <a:gd name="connsiteY5" fmla="*/ 1666928 h 1900392"/>
                  <a:gd name="connsiteX6" fmla="*/ 828890 w 1500358"/>
                  <a:gd name="connsiteY6" fmla="*/ 1179129 h 1900392"/>
                  <a:gd name="connsiteX7" fmla="*/ 582338 w 1500358"/>
                  <a:gd name="connsiteY7" fmla="*/ 1282879 h 1900392"/>
                  <a:gd name="connsiteX8" fmla="*/ 509186 w 1500358"/>
                  <a:gd name="connsiteY8" fmla="*/ 1836092 h 1900392"/>
                  <a:gd name="connsiteX9" fmla="*/ 157141 w 1500358"/>
                  <a:gd name="connsiteY9" fmla="*/ 1895529 h 1900392"/>
                  <a:gd name="connsiteX10" fmla="*/ 234864 w 1500358"/>
                  <a:gd name="connsiteY10" fmla="*/ 1616637 h 1900392"/>
                  <a:gd name="connsiteX11" fmla="*/ 253154 w 1500358"/>
                  <a:gd name="connsiteY11" fmla="*/ 1232587 h 1900392"/>
                  <a:gd name="connsiteX12" fmla="*/ 586907 w 1500358"/>
                  <a:gd name="connsiteY12" fmla="*/ 885118 h 1900392"/>
                  <a:gd name="connsiteX13" fmla="*/ 460248 w 1500358"/>
                  <a:gd name="connsiteY13" fmla="*/ 328546 h 1900392"/>
                  <a:gd name="connsiteX14" fmla="*/ 618750 w 1500358"/>
                  <a:gd name="connsiteY14" fmla="*/ 388 h 1900392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67629 w 1500358"/>
                  <a:gd name="connsiteY2" fmla="*/ 904312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382 h 1903795"/>
                  <a:gd name="connsiteX1" fmla="*/ 891139 w 1500358"/>
                  <a:gd name="connsiteY1" fmla="*/ 98012 h 1903795"/>
                  <a:gd name="connsiteX2" fmla="*/ 1124626 w 1500358"/>
                  <a:gd name="connsiteY2" fmla="*/ 924768 h 1903795"/>
                  <a:gd name="connsiteX3" fmla="*/ 1290998 w 1500358"/>
                  <a:gd name="connsiteY3" fmla="*/ 1368579 h 1903795"/>
                  <a:gd name="connsiteX4" fmla="*/ 1460162 w 1500358"/>
                  <a:gd name="connsiteY4" fmla="*/ 1816635 h 1903795"/>
                  <a:gd name="connsiteX5" fmla="*/ 1080686 w 1500358"/>
                  <a:gd name="connsiteY5" fmla="*/ 1670331 h 1903795"/>
                  <a:gd name="connsiteX6" fmla="*/ 828890 w 1500358"/>
                  <a:gd name="connsiteY6" fmla="*/ 1182532 h 1903795"/>
                  <a:gd name="connsiteX7" fmla="*/ 582338 w 1500358"/>
                  <a:gd name="connsiteY7" fmla="*/ 1286282 h 1903795"/>
                  <a:gd name="connsiteX8" fmla="*/ 509186 w 1500358"/>
                  <a:gd name="connsiteY8" fmla="*/ 1839495 h 1903795"/>
                  <a:gd name="connsiteX9" fmla="*/ 157141 w 1500358"/>
                  <a:gd name="connsiteY9" fmla="*/ 1898932 h 1903795"/>
                  <a:gd name="connsiteX10" fmla="*/ 234864 w 1500358"/>
                  <a:gd name="connsiteY10" fmla="*/ 1620040 h 1903795"/>
                  <a:gd name="connsiteX11" fmla="*/ 253154 w 1500358"/>
                  <a:gd name="connsiteY11" fmla="*/ 1235990 h 1903795"/>
                  <a:gd name="connsiteX12" fmla="*/ 586907 w 1500358"/>
                  <a:gd name="connsiteY12" fmla="*/ 888521 h 1903795"/>
                  <a:gd name="connsiteX13" fmla="*/ 460248 w 1500358"/>
                  <a:gd name="connsiteY13" fmla="*/ 331949 h 1903795"/>
                  <a:gd name="connsiteX14" fmla="*/ 618750 w 1500358"/>
                  <a:gd name="connsiteY14" fmla="*/ 382 h 1903795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24626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43738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162850 w 1500358"/>
                  <a:gd name="connsiteY2" fmla="*/ 930199 h 1909226"/>
                  <a:gd name="connsiteX3" fmla="*/ 1290998 w 1500358"/>
                  <a:gd name="connsiteY3" fmla="*/ 1374010 h 1909226"/>
                  <a:gd name="connsiteX4" fmla="*/ 1460162 w 1500358"/>
                  <a:gd name="connsiteY4" fmla="*/ 1822066 h 1909226"/>
                  <a:gd name="connsiteX5" fmla="*/ 1080686 w 1500358"/>
                  <a:gd name="connsiteY5" fmla="*/ 1675762 h 1909226"/>
                  <a:gd name="connsiteX6" fmla="*/ 828890 w 1500358"/>
                  <a:gd name="connsiteY6" fmla="*/ 1187963 h 1909226"/>
                  <a:gd name="connsiteX7" fmla="*/ 582338 w 1500358"/>
                  <a:gd name="connsiteY7" fmla="*/ 1291713 h 1909226"/>
                  <a:gd name="connsiteX8" fmla="*/ 509186 w 1500358"/>
                  <a:gd name="connsiteY8" fmla="*/ 1844926 h 1909226"/>
                  <a:gd name="connsiteX9" fmla="*/ 157141 w 1500358"/>
                  <a:gd name="connsiteY9" fmla="*/ 1904363 h 1909226"/>
                  <a:gd name="connsiteX10" fmla="*/ 234864 w 1500358"/>
                  <a:gd name="connsiteY10" fmla="*/ 1625471 h 1909226"/>
                  <a:gd name="connsiteX11" fmla="*/ 253154 w 1500358"/>
                  <a:gd name="connsiteY11" fmla="*/ 1241421 h 1909226"/>
                  <a:gd name="connsiteX12" fmla="*/ 586907 w 1500358"/>
                  <a:gd name="connsiteY12" fmla="*/ 893952 h 1909226"/>
                  <a:gd name="connsiteX13" fmla="*/ 460248 w 1500358"/>
                  <a:gd name="connsiteY13" fmla="*/ 337380 h 1909226"/>
                  <a:gd name="connsiteX14" fmla="*/ 618750 w 1500358"/>
                  <a:gd name="connsiteY14" fmla="*/ 5813 h 1909226"/>
                  <a:gd name="connsiteX0" fmla="*/ 618750 w 1500358"/>
                  <a:gd name="connsiteY0" fmla="*/ 5813 h 1909226"/>
                  <a:gd name="connsiteX1" fmla="*/ 891139 w 1500358"/>
                  <a:gd name="connsiteY1" fmla="*/ 103443 h 1909226"/>
                  <a:gd name="connsiteX2" fmla="*/ 1290998 w 1500358"/>
                  <a:gd name="connsiteY2" fmla="*/ 1374010 h 1909226"/>
                  <a:gd name="connsiteX3" fmla="*/ 1460162 w 1500358"/>
                  <a:gd name="connsiteY3" fmla="*/ 1822066 h 1909226"/>
                  <a:gd name="connsiteX4" fmla="*/ 1080686 w 1500358"/>
                  <a:gd name="connsiteY4" fmla="*/ 1675762 h 1909226"/>
                  <a:gd name="connsiteX5" fmla="*/ 828890 w 1500358"/>
                  <a:gd name="connsiteY5" fmla="*/ 1187963 h 1909226"/>
                  <a:gd name="connsiteX6" fmla="*/ 582338 w 1500358"/>
                  <a:gd name="connsiteY6" fmla="*/ 1291713 h 1909226"/>
                  <a:gd name="connsiteX7" fmla="*/ 509186 w 1500358"/>
                  <a:gd name="connsiteY7" fmla="*/ 1844926 h 1909226"/>
                  <a:gd name="connsiteX8" fmla="*/ 157141 w 1500358"/>
                  <a:gd name="connsiteY8" fmla="*/ 1904363 h 1909226"/>
                  <a:gd name="connsiteX9" fmla="*/ 234864 w 1500358"/>
                  <a:gd name="connsiteY9" fmla="*/ 1625471 h 1909226"/>
                  <a:gd name="connsiteX10" fmla="*/ 253154 w 1500358"/>
                  <a:gd name="connsiteY10" fmla="*/ 1241421 h 1909226"/>
                  <a:gd name="connsiteX11" fmla="*/ 586907 w 1500358"/>
                  <a:gd name="connsiteY11" fmla="*/ 893952 h 1909226"/>
                  <a:gd name="connsiteX12" fmla="*/ 460248 w 1500358"/>
                  <a:gd name="connsiteY12" fmla="*/ 337380 h 1909226"/>
                  <a:gd name="connsiteX13" fmla="*/ 618750 w 1500358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91129"/>
                  <a:gd name="connsiteY0" fmla="*/ 5813 h 1909226"/>
                  <a:gd name="connsiteX1" fmla="*/ 891139 w 1491129"/>
                  <a:gd name="connsiteY1" fmla="*/ 103443 h 1909226"/>
                  <a:gd name="connsiteX2" fmla="*/ 1185878 w 1491129"/>
                  <a:gd name="connsiteY2" fmla="*/ 1275139 h 1909226"/>
                  <a:gd name="connsiteX3" fmla="*/ 1460162 w 1491129"/>
                  <a:gd name="connsiteY3" fmla="*/ 1822066 h 1909226"/>
                  <a:gd name="connsiteX4" fmla="*/ 1080686 w 1491129"/>
                  <a:gd name="connsiteY4" fmla="*/ 1675762 h 1909226"/>
                  <a:gd name="connsiteX5" fmla="*/ 828890 w 1491129"/>
                  <a:gd name="connsiteY5" fmla="*/ 1187963 h 1909226"/>
                  <a:gd name="connsiteX6" fmla="*/ 582338 w 1491129"/>
                  <a:gd name="connsiteY6" fmla="*/ 1291713 h 1909226"/>
                  <a:gd name="connsiteX7" fmla="*/ 509186 w 1491129"/>
                  <a:gd name="connsiteY7" fmla="*/ 1844926 h 1909226"/>
                  <a:gd name="connsiteX8" fmla="*/ 157141 w 1491129"/>
                  <a:gd name="connsiteY8" fmla="*/ 1904363 h 1909226"/>
                  <a:gd name="connsiteX9" fmla="*/ 234864 w 1491129"/>
                  <a:gd name="connsiteY9" fmla="*/ 1625471 h 1909226"/>
                  <a:gd name="connsiteX10" fmla="*/ 253154 w 1491129"/>
                  <a:gd name="connsiteY10" fmla="*/ 1241421 h 1909226"/>
                  <a:gd name="connsiteX11" fmla="*/ 586907 w 1491129"/>
                  <a:gd name="connsiteY11" fmla="*/ 893952 h 1909226"/>
                  <a:gd name="connsiteX12" fmla="*/ 460248 w 1491129"/>
                  <a:gd name="connsiteY12" fmla="*/ 337380 h 1909226"/>
                  <a:gd name="connsiteX13" fmla="*/ 618750 w 1491129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88731"/>
                  <a:gd name="connsiteY0" fmla="*/ 5813 h 1909226"/>
                  <a:gd name="connsiteX1" fmla="*/ 891139 w 1488731"/>
                  <a:gd name="connsiteY1" fmla="*/ 103443 h 1909226"/>
                  <a:gd name="connsiteX2" fmla="*/ 1147652 w 1488731"/>
                  <a:gd name="connsiteY2" fmla="*/ 1148993 h 1909226"/>
                  <a:gd name="connsiteX3" fmla="*/ 1460162 w 1488731"/>
                  <a:gd name="connsiteY3" fmla="*/ 1822066 h 1909226"/>
                  <a:gd name="connsiteX4" fmla="*/ 1080686 w 1488731"/>
                  <a:gd name="connsiteY4" fmla="*/ 1675762 h 1909226"/>
                  <a:gd name="connsiteX5" fmla="*/ 828890 w 1488731"/>
                  <a:gd name="connsiteY5" fmla="*/ 1187963 h 1909226"/>
                  <a:gd name="connsiteX6" fmla="*/ 582338 w 1488731"/>
                  <a:gd name="connsiteY6" fmla="*/ 1291713 h 1909226"/>
                  <a:gd name="connsiteX7" fmla="*/ 509186 w 1488731"/>
                  <a:gd name="connsiteY7" fmla="*/ 1844926 h 1909226"/>
                  <a:gd name="connsiteX8" fmla="*/ 157141 w 1488731"/>
                  <a:gd name="connsiteY8" fmla="*/ 1904363 h 1909226"/>
                  <a:gd name="connsiteX9" fmla="*/ 234864 w 1488731"/>
                  <a:gd name="connsiteY9" fmla="*/ 1625471 h 1909226"/>
                  <a:gd name="connsiteX10" fmla="*/ 253154 w 1488731"/>
                  <a:gd name="connsiteY10" fmla="*/ 1241421 h 1909226"/>
                  <a:gd name="connsiteX11" fmla="*/ 586907 w 1488731"/>
                  <a:gd name="connsiteY11" fmla="*/ 893952 h 1909226"/>
                  <a:gd name="connsiteX12" fmla="*/ 460248 w 1488731"/>
                  <a:gd name="connsiteY12" fmla="*/ 337380 h 1909226"/>
                  <a:gd name="connsiteX13" fmla="*/ 618750 w 1488731"/>
                  <a:gd name="connsiteY13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47652 w 1464130"/>
                  <a:gd name="connsiteY2" fmla="*/ 114899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464130"/>
                  <a:gd name="connsiteY0" fmla="*/ 5813 h 1909226"/>
                  <a:gd name="connsiteX1" fmla="*/ 891139 w 1464130"/>
                  <a:gd name="connsiteY1" fmla="*/ 103443 h 1909226"/>
                  <a:gd name="connsiteX2" fmla="*/ 1161987 w 1464130"/>
                  <a:gd name="connsiteY2" fmla="*/ 1145583 h 1909226"/>
                  <a:gd name="connsiteX3" fmla="*/ 1208888 w 1464130"/>
                  <a:gd name="connsiteY3" fmla="*/ 1413184 h 1909226"/>
                  <a:gd name="connsiteX4" fmla="*/ 1460162 w 1464130"/>
                  <a:gd name="connsiteY4" fmla="*/ 1822066 h 1909226"/>
                  <a:gd name="connsiteX5" fmla="*/ 1080686 w 1464130"/>
                  <a:gd name="connsiteY5" fmla="*/ 1675762 h 1909226"/>
                  <a:gd name="connsiteX6" fmla="*/ 828890 w 1464130"/>
                  <a:gd name="connsiteY6" fmla="*/ 1187963 h 1909226"/>
                  <a:gd name="connsiteX7" fmla="*/ 582338 w 1464130"/>
                  <a:gd name="connsiteY7" fmla="*/ 1291713 h 1909226"/>
                  <a:gd name="connsiteX8" fmla="*/ 509186 w 1464130"/>
                  <a:gd name="connsiteY8" fmla="*/ 1844926 h 1909226"/>
                  <a:gd name="connsiteX9" fmla="*/ 157141 w 1464130"/>
                  <a:gd name="connsiteY9" fmla="*/ 1904363 h 1909226"/>
                  <a:gd name="connsiteX10" fmla="*/ 234864 w 1464130"/>
                  <a:gd name="connsiteY10" fmla="*/ 1625471 h 1909226"/>
                  <a:gd name="connsiteX11" fmla="*/ 253154 w 1464130"/>
                  <a:gd name="connsiteY11" fmla="*/ 1241421 h 1909226"/>
                  <a:gd name="connsiteX12" fmla="*/ 586907 w 1464130"/>
                  <a:gd name="connsiteY12" fmla="*/ 893952 h 1909226"/>
                  <a:gd name="connsiteX13" fmla="*/ 460248 w 1464130"/>
                  <a:gd name="connsiteY13" fmla="*/ 337380 h 1909226"/>
                  <a:gd name="connsiteX14" fmla="*/ 618750 w 1464130"/>
                  <a:gd name="connsiteY14" fmla="*/ 5813 h 1909226"/>
                  <a:gd name="connsiteX0" fmla="*/ 618750 w 1782093"/>
                  <a:gd name="connsiteY0" fmla="*/ 5813 h 1909226"/>
                  <a:gd name="connsiteX1" fmla="*/ 891139 w 1782093"/>
                  <a:gd name="connsiteY1" fmla="*/ 103443 h 1909226"/>
                  <a:gd name="connsiteX2" fmla="*/ 1161987 w 1782093"/>
                  <a:gd name="connsiteY2" fmla="*/ 1145583 h 1909226"/>
                  <a:gd name="connsiteX3" fmla="*/ 1208888 w 1782093"/>
                  <a:gd name="connsiteY3" fmla="*/ 1413184 h 1909226"/>
                  <a:gd name="connsiteX4" fmla="*/ 1780302 w 1782093"/>
                  <a:gd name="connsiteY4" fmla="*/ 1702739 h 1909226"/>
                  <a:gd name="connsiteX5" fmla="*/ 1080686 w 1782093"/>
                  <a:gd name="connsiteY5" fmla="*/ 1675762 h 1909226"/>
                  <a:gd name="connsiteX6" fmla="*/ 828890 w 1782093"/>
                  <a:gd name="connsiteY6" fmla="*/ 1187963 h 1909226"/>
                  <a:gd name="connsiteX7" fmla="*/ 582338 w 1782093"/>
                  <a:gd name="connsiteY7" fmla="*/ 1291713 h 1909226"/>
                  <a:gd name="connsiteX8" fmla="*/ 509186 w 1782093"/>
                  <a:gd name="connsiteY8" fmla="*/ 1844926 h 1909226"/>
                  <a:gd name="connsiteX9" fmla="*/ 157141 w 1782093"/>
                  <a:gd name="connsiteY9" fmla="*/ 1904363 h 1909226"/>
                  <a:gd name="connsiteX10" fmla="*/ 234864 w 1782093"/>
                  <a:gd name="connsiteY10" fmla="*/ 1625471 h 1909226"/>
                  <a:gd name="connsiteX11" fmla="*/ 253154 w 1782093"/>
                  <a:gd name="connsiteY11" fmla="*/ 1241421 h 1909226"/>
                  <a:gd name="connsiteX12" fmla="*/ 586907 w 1782093"/>
                  <a:gd name="connsiteY12" fmla="*/ 893952 h 1909226"/>
                  <a:gd name="connsiteX13" fmla="*/ 460248 w 1782093"/>
                  <a:gd name="connsiteY13" fmla="*/ 337380 h 1909226"/>
                  <a:gd name="connsiteX14" fmla="*/ 618750 w 1782093"/>
                  <a:gd name="connsiteY14" fmla="*/ 5813 h 1909226"/>
                  <a:gd name="connsiteX0" fmla="*/ 618750 w 1782093"/>
                  <a:gd name="connsiteY0" fmla="*/ 5813 h 1950485"/>
                  <a:gd name="connsiteX1" fmla="*/ 891139 w 1782093"/>
                  <a:gd name="connsiteY1" fmla="*/ 103443 h 1950485"/>
                  <a:gd name="connsiteX2" fmla="*/ 1161987 w 1782093"/>
                  <a:gd name="connsiteY2" fmla="*/ 1145583 h 1950485"/>
                  <a:gd name="connsiteX3" fmla="*/ 1208888 w 1782093"/>
                  <a:gd name="connsiteY3" fmla="*/ 1413184 h 1950485"/>
                  <a:gd name="connsiteX4" fmla="*/ 1780302 w 1782093"/>
                  <a:gd name="connsiteY4" fmla="*/ 1702739 h 1950485"/>
                  <a:gd name="connsiteX5" fmla="*/ 1396047 w 1782093"/>
                  <a:gd name="connsiteY5" fmla="*/ 1853048 h 1950485"/>
                  <a:gd name="connsiteX6" fmla="*/ 828890 w 1782093"/>
                  <a:gd name="connsiteY6" fmla="*/ 1187963 h 1950485"/>
                  <a:gd name="connsiteX7" fmla="*/ 582338 w 1782093"/>
                  <a:gd name="connsiteY7" fmla="*/ 1291713 h 1950485"/>
                  <a:gd name="connsiteX8" fmla="*/ 509186 w 1782093"/>
                  <a:gd name="connsiteY8" fmla="*/ 1844926 h 1950485"/>
                  <a:gd name="connsiteX9" fmla="*/ 157141 w 1782093"/>
                  <a:gd name="connsiteY9" fmla="*/ 1904363 h 1950485"/>
                  <a:gd name="connsiteX10" fmla="*/ 234864 w 1782093"/>
                  <a:gd name="connsiteY10" fmla="*/ 1625471 h 1950485"/>
                  <a:gd name="connsiteX11" fmla="*/ 253154 w 1782093"/>
                  <a:gd name="connsiteY11" fmla="*/ 1241421 h 1950485"/>
                  <a:gd name="connsiteX12" fmla="*/ 586907 w 1782093"/>
                  <a:gd name="connsiteY12" fmla="*/ 893952 h 1950485"/>
                  <a:gd name="connsiteX13" fmla="*/ 460248 w 1782093"/>
                  <a:gd name="connsiteY13" fmla="*/ 337380 h 1950485"/>
                  <a:gd name="connsiteX14" fmla="*/ 618750 w 1782093"/>
                  <a:gd name="connsiteY14" fmla="*/ 5813 h 1950485"/>
                  <a:gd name="connsiteX0" fmla="*/ 618750 w 1782093"/>
                  <a:gd name="connsiteY0" fmla="*/ 5813 h 1946096"/>
                  <a:gd name="connsiteX1" fmla="*/ 891139 w 1782093"/>
                  <a:gd name="connsiteY1" fmla="*/ 103443 h 1946096"/>
                  <a:gd name="connsiteX2" fmla="*/ 1161987 w 1782093"/>
                  <a:gd name="connsiteY2" fmla="*/ 1145583 h 1946096"/>
                  <a:gd name="connsiteX3" fmla="*/ 1208888 w 1782093"/>
                  <a:gd name="connsiteY3" fmla="*/ 1413184 h 1946096"/>
                  <a:gd name="connsiteX4" fmla="*/ 1780302 w 1782093"/>
                  <a:gd name="connsiteY4" fmla="*/ 1702739 h 1946096"/>
                  <a:gd name="connsiteX5" fmla="*/ 1396047 w 1782093"/>
                  <a:gd name="connsiteY5" fmla="*/ 1853048 h 1946096"/>
                  <a:gd name="connsiteX6" fmla="*/ 828890 w 1782093"/>
                  <a:gd name="connsiteY6" fmla="*/ 1187963 h 1946096"/>
                  <a:gd name="connsiteX7" fmla="*/ 582338 w 1782093"/>
                  <a:gd name="connsiteY7" fmla="*/ 1291713 h 1946096"/>
                  <a:gd name="connsiteX8" fmla="*/ 509186 w 1782093"/>
                  <a:gd name="connsiteY8" fmla="*/ 1844926 h 1946096"/>
                  <a:gd name="connsiteX9" fmla="*/ 157141 w 1782093"/>
                  <a:gd name="connsiteY9" fmla="*/ 1904363 h 1946096"/>
                  <a:gd name="connsiteX10" fmla="*/ 234864 w 1782093"/>
                  <a:gd name="connsiteY10" fmla="*/ 1625471 h 1946096"/>
                  <a:gd name="connsiteX11" fmla="*/ 253154 w 1782093"/>
                  <a:gd name="connsiteY11" fmla="*/ 1241421 h 1946096"/>
                  <a:gd name="connsiteX12" fmla="*/ 586907 w 1782093"/>
                  <a:gd name="connsiteY12" fmla="*/ 893952 h 1946096"/>
                  <a:gd name="connsiteX13" fmla="*/ 460248 w 1782093"/>
                  <a:gd name="connsiteY13" fmla="*/ 337380 h 1946096"/>
                  <a:gd name="connsiteX14" fmla="*/ 618750 w 1782093"/>
                  <a:gd name="connsiteY14" fmla="*/ 5813 h 1946096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8890 w 1794829"/>
                  <a:gd name="connsiteY6" fmla="*/ 1187963 h 1954485"/>
                  <a:gd name="connsiteX7" fmla="*/ 582338 w 1794829"/>
                  <a:gd name="connsiteY7" fmla="*/ 1291713 h 1954485"/>
                  <a:gd name="connsiteX8" fmla="*/ 509186 w 1794829"/>
                  <a:gd name="connsiteY8" fmla="*/ 1844926 h 1954485"/>
                  <a:gd name="connsiteX9" fmla="*/ 157141 w 1794829"/>
                  <a:gd name="connsiteY9" fmla="*/ 1904363 h 1954485"/>
                  <a:gd name="connsiteX10" fmla="*/ 234864 w 1794829"/>
                  <a:gd name="connsiteY10" fmla="*/ 1625471 h 1954485"/>
                  <a:gd name="connsiteX11" fmla="*/ 253154 w 1794829"/>
                  <a:gd name="connsiteY11" fmla="*/ 1241421 h 1954485"/>
                  <a:gd name="connsiteX12" fmla="*/ 586907 w 1794829"/>
                  <a:gd name="connsiteY12" fmla="*/ 893952 h 1954485"/>
                  <a:gd name="connsiteX13" fmla="*/ 460248 w 1794829"/>
                  <a:gd name="connsiteY13" fmla="*/ 337380 h 1954485"/>
                  <a:gd name="connsiteX14" fmla="*/ 618750 w 1794829"/>
                  <a:gd name="connsiteY14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1055986 w 1794829"/>
                  <a:gd name="connsiteY6" fmla="*/ 1481371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828890 w 1794829"/>
                  <a:gd name="connsiteY7" fmla="*/ 1187963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81107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4829"/>
                  <a:gd name="connsiteY0" fmla="*/ 5813 h 1954485"/>
                  <a:gd name="connsiteX1" fmla="*/ 891139 w 1794829"/>
                  <a:gd name="connsiteY1" fmla="*/ 103443 h 1954485"/>
                  <a:gd name="connsiteX2" fmla="*/ 1161987 w 1794829"/>
                  <a:gd name="connsiteY2" fmla="*/ 1145583 h 1954485"/>
                  <a:gd name="connsiteX3" fmla="*/ 1208888 w 1794829"/>
                  <a:gd name="connsiteY3" fmla="*/ 1413184 h 1954485"/>
                  <a:gd name="connsiteX4" fmla="*/ 1780302 w 1794829"/>
                  <a:gd name="connsiteY4" fmla="*/ 1702739 h 1954485"/>
                  <a:gd name="connsiteX5" fmla="*/ 1396047 w 1794829"/>
                  <a:gd name="connsiteY5" fmla="*/ 1853048 h 1954485"/>
                  <a:gd name="connsiteX6" fmla="*/ 821853 w 1794829"/>
                  <a:gd name="connsiteY6" fmla="*/ 1508646 h 1954485"/>
                  <a:gd name="connsiteX7" fmla="*/ 771551 w 1794829"/>
                  <a:gd name="connsiteY7" fmla="*/ 1208419 h 1954485"/>
                  <a:gd name="connsiteX8" fmla="*/ 582338 w 1794829"/>
                  <a:gd name="connsiteY8" fmla="*/ 1291713 h 1954485"/>
                  <a:gd name="connsiteX9" fmla="*/ 509186 w 1794829"/>
                  <a:gd name="connsiteY9" fmla="*/ 1844926 h 1954485"/>
                  <a:gd name="connsiteX10" fmla="*/ 157141 w 1794829"/>
                  <a:gd name="connsiteY10" fmla="*/ 1904363 h 1954485"/>
                  <a:gd name="connsiteX11" fmla="*/ 234864 w 1794829"/>
                  <a:gd name="connsiteY11" fmla="*/ 1625471 h 1954485"/>
                  <a:gd name="connsiteX12" fmla="*/ 253154 w 1794829"/>
                  <a:gd name="connsiteY12" fmla="*/ 1241421 h 1954485"/>
                  <a:gd name="connsiteX13" fmla="*/ 586907 w 1794829"/>
                  <a:gd name="connsiteY13" fmla="*/ 893952 h 1954485"/>
                  <a:gd name="connsiteX14" fmla="*/ 460248 w 1794829"/>
                  <a:gd name="connsiteY14" fmla="*/ 337380 h 1954485"/>
                  <a:gd name="connsiteX15" fmla="*/ 618750 w 1794829"/>
                  <a:gd name="connsiteY15" fmla="*/ 5813 h 1954485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60248 w 1795820"/>
                  <a:gd name="connsiteY14" fmla="*/ 337380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253154 w 1795820"/>
                  <a:gd name="connsiteY12" fmla="*/ 1241421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143254 w 1795820"/>
                  <a:gd name="connsiteY12" fmla="*/ 1272105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18750 w 1795820"/>
                  <a:gd name="connsiteY0" fmla="*/ 5813 h 1943631"/>
                  <a:gd name="connsiteX1" fmla="*/ 891139 w 1795820"/>
                  <a:gd name="connsiteY1" fmla="*/ 103443 h 1943631"/>
                  <a:gd name="connsiteX2" fmla="*/ 1161987 w 1795820"/>
                  <a:gd name="connsiteY2" fmla="*/ 1145583 h 1943631"/>
                  <a:gd name="connsiteX3" fmla="*/ 1208888 w 1795820"/>
                  <a:gd name="connsiteY3" fmla="*/ 1413184 h 1943631"/>
                  <a:gd name="connsiteX4" fmla="*/ 1780302 w 1795820"/>
                  <a:gd name="connsiteY4" fmla="*/ 1702739 h 1943631"/>
                  <a:gd name="connsiteX5" fmla="*/ 1429495 w 1795820"/>
                  <a:gd name="connsiteY5" fmla="*/ 1839410 h 1943631"/>
                  <a:gd name="connsiteX6" fmla="*/ 821853 w 1795820"/>
                  <a:gd name="connsiteY6" fmla="*/ 1508646 h 1943631"/>
                  <a:gd name="connsiteX7" fmla="*/ 771551 w 1795820"/>
                  <a:gd name="connsiteY7" fmla="*/ 1208419 h 1943631"/>
                  <a:gd name="connsiteX8" fmla="*/ 582338 w 1795820"/>
                  <a:gd name="connsiteY8" fmla="*/ 1291713 h 1943631"/>
                  <a:gd name="connsiteX9" fmla="*/ 509186 w 1795820"/>
                  <a:gd name="connsiteY9" fmla="*/ 1844926 h 1943631"/>
                  <a:gd name="connsiteX10" fmla="*/ 157141 w 1795820"/>
                  <a:gd name="connsiteY10" fmla="*/ 1904363 h 1943631"/>
                  <a:gd name="connsiteX11" fmla="*/ 234864 w 1795820"/>
                  <a:gd name="connsiteY11" fmla="*/ 1625471 h 1943631"/>
                  <a:gd name="connsiteX12" fmla="*/ 95472 w 1795820"/>
                  <a:gd name="connsiteY12" fmla="*/ 1265287 h 1943631"/>
                  <a:gd name="connsiteX13" fmla="*/ 586907 w 1795820"/>
                  <a:gd name="connsiteY13" fmla="*/ 893952 h 1943631"/>
                  <a:gd name="connsiteX14" fmla="*/ 431580 w 1795820"/>
                  <a:gd name="connsiteY14" fmla="*/ 344199 h 1943631"/>
                  <a:gd name="connsiteX15" fmla="*/ 618750 w 1795820"/>
                  <a:gd name="connsiteY15" fmla="*/ 5813 h 1943631"/>
                  <a:gd name="connsiteX0" fmla="*/ 621248 w 1798318"/>
                  <a:gd name="connsiteY0" fmla="*/ 5813 h 1943631"/>
                  <a:gd name="connsiteX1" fmla="*/ 893637 w 1798318"/>
                  <a:gd name="connsiteY1" fmla="*/ 103443 h 1943631"/>
                  <a:gd name="connsiteX2" fmla="*/ 1164485 w 1798318"/>
                  <a:gd name="connsiteY2" fmla="*/ 1145583 h 1943631"/>
                  <a:gd name="connsiteX3" fmla="*/ 1211386 w 1798318"/>
                  <a:gd name="connsiteY3" fmla="*/ 1413184 h 1943631"/>
                  <a:gd name="connsiteX4" fmla="*/ 1782800 w 1798318"/>
                  <a:gd name="connsiteY4" fmla="*/ 1702739 h 1943631"/>
                  <a:gd name="connsiteX5" fmla="*/ 1431993 w 1798318"/>
                  <a:gd name="connsiteY5" fmla="*/ 1839410 h 1943631"/>
                  <a:gd name="connsiteX6" fmla="*/ 824351 w 1798318"/>
                  <a:gd name="connsiteY6" fmla="*/ 1508646 h 1943631"/>
                  <a:gd name="connsiteX7" fmla="*/ 774049 w 1798318"/>
                  <a:gd name="connsiteY7" fmla="*/ 1208419 h 1943631"/>
                  <a:gd name="connsiteX8" fmla="*/ 584836 w 1798318"/>
                  <a:gd name="connsiteY8" fmla="*/ 1291713 h 1943631"/>
                  <a:gd name="connsiteX9" fmla="*/ 511684 w 1798318"/>
                  <a:gd name="connsiteY9" fmla="*/ 1844926 h 1943631"/>
                  <a:gd name="connsiteX10" fmla="*/ 159639 w 1798318"/>
                  <a:gd name="connsiteY10" fmla="*/ 1904363 h 1943631"/>
                  <a:gd name="connsiteX11" fmla="*/ 31900 w 1798318"/>
                  <a:gd name="connsiteY11" fmla="*/ 1628880 h 1943631"/>
                  <a:gd name="connsiteX12" fmla="*/ 97970 w 1798318"/>
                  <a:gd name="connsiteY12" fmla="*/ 1265287 h 1943631"/>
                  <a:gd name="connsiteX13" fmla="*/ 589405 w 1798318"/>
                  <a:gd name="connsiteY13" fmla="*/ 893952 h 1943631"/>
                  <a:gd name="connsiteX14" fmla="*/ 434078 w 1798318"/>
                  <a:gd name="connsiteY14" fmla="*/ 344199 h 1943631"/>
                  <a:gd name="connsiteX15" fmla="*/ 621248 w 1798318"/>
                  <a:gd name="connsiteY15" fmla="*/ 5813 h 1943631"/>
                  <a:gd name="connsiteX0" fmla="*/ 674207 w 1851277"/>
                  <a:gd name="connsiteY0" fmla="*/ 5813 h 1943631"/>
                  <a:gd name="connsiteX1" fmla="*/ 946596 w 1851277"/>
                  <a:gd name="connsiteY1" fmla="*/ 103443 h 1943631"/>
                  <a:gd name="connsiteX2" fmla="*/ 1217444 w 1851277"/>
                  <a:gd name="connsiteY2" fmla="*/ 1145583 h 1943631"/>
                  <a:gd name="connsiteX3" fmla="*/ 1264345 w 1851277"/>
                  <a:gd name="connsiteY3" fmla="*/ 1413184 h 1943631"/>
                  <a:gd name="connsiteX4" fmla="*/ 1835759 w 1851277"/>
                  <a:gd name="connsiteY4" fmla="*/ 1702739 h 1943631"/>
                  <a:gd name="connsiteX5" fmla="*/ 1484952 w 1851277"/>
                  <a:gd name="connsiteY5" fmla="*/ 1839410 h 1943631"/>
                  <a:gd name="connsiteX6" fmla="*/ 877310 w 1851277"/>
                  <a:gd name="connsiteY6" fmla="*/ 1508646 h 1943631"/>
                  <a:gd name="connsiteX7" fmla="*/ 827008 w 1851277"/>
                  <a:gd name="connsiteY7" fmla="*/ 1208419 h 1943631"/>
                  <a:gd name="connsiteX8" fmla="*/ 637795 w 1851277"/>
                  <a:gd name="connsiteY8" fmla="*/ 1291713 h 1943631"/>
                  <a:gd name="connsiteX9" fmla="*/ 564643 w 1851277"/>
                  <a:gd name="connsiteY9" fmla="*/ 1844926 h 1943631"/>
                  <a:gd name="connsiteX10" fmla="*/ 50140 w 1851277"/>
                  <a:gd name="connsiteY10" fmla="*/ 1870269 h 1943631"/>
                  <a:gd name="connsiteX11" fmla="*/ 84859 w 1851277"/>
                  <a:gd name="connsiteY11" fmla="*/ 1628880 h 1943631"/>
                  <a:gd name="connsiteX12" fmla="*/ 150929 w 1851277"/>
                  <a:gd name="connsiteY12" fmla="*/ 1265287 h 1943631"/>
                  <a:gd name="connsiteX13" fmla="*/ 642364 w 1851277"/>
                  <a:gd name="connsiteY13" fmla="*/ 893952 h 1943631"/>
                  <a:gd name="connsiteX14" fmla="*/ 487037 w 1851277"/>
                  <a:gd name="connsiteY14" fmla="*/ 344199 h 1943631"/>
                  <a:gd name="connsiteX15" fmla="*/ 674207 w 1851277"/>
                  <a:gd name="connsiteY15" fmla="*/ 5813 h 1943631"/>
                  <a:gd name="connsiteX0" fmla="*/ 686185 w 1863255"/>
                  <a:gd name="connsiteY0" fmla="*/ 5813 h 1943631"/>
                  <a:gd name="connsiteX1" fmla="*/ 958574 w 1863255"/>
                  <a:gd name="connsiteY1" fmla="*/ 103443 h 1943631"/>
                  <a:gd name="connsiteX2" fmla="*/ 1229422 w 1863255"/>
                  <a:gd name="connsiteY2" fmla="*/ 1145583 h 1943631"/>
                  <a:gd name="connsiteX3" fmla="*/ 1276323 w 1863255"/>
                  <a:gd name="connsiteY3" fmla="*/ 1413184 h 1943631"/>
                  <a:gd name="connsiteX4" fmla="*/ 1847737 w 1863255"/>
                  <a:gd name="connsiteY4" fmla="*/ 1702739 h 1943631"/>
                  <a:gd name="connsiteX5" fmla="*/ 1496930 w 1863255"/>
                  <a:gd name="connsiteY5" fmla="*/ 1839410 h 1943631"/>
                  <a:gd name="connsiteX6" fmla="*/ 889288 w 1863255"/>
                  <a:gd name="connsiteY6" fmla="*/ 1508646 h 1943631"/>
                  <a:gd name="connsiteX7" fmla="*/ 838986 w 1863255"/>
                  <a:gd name="connsiteY7" fmla="*/ 1208419 h 1943631"/>
                  <a:gd name="connsiteX8" fmla="*/ 649773 w 1863255"/>
                  <a:gd name="connsiteY8" fmla="*/ 1291713 h 1943631"/>
                  <a:gd name="connsiteX9" fmla="*/ 576621 w 1863255"/>
                  <a:gd name="connsiteY9" fmla="*/ 1844926 h 1943631"/>
                  <a:gd name="connsiteX10" fmla="*/ 62118 w 1863255"/>
                  <a:gd name="connsiteY10" fmla="*/ 1870269 h 1943631"/>
                  <a:gd name="connsiteX11" fmla="*/ 72946 w 1863255"/>
                  <a:gd name="connsiteY11" fmla="*/ 1731160 h 1943631"/>
                  <a:gd name="connsiteX12" fmla="*/ 162907 w 1863255"/>
                  <a:gd name="connsiteY12" fmla="*/ 1265287 h 1943631"/>
                  <a:gd name="connsiteX13" fmla="*/ 654342 w 1863255"/>
                  <a:gd name="connsiteY13" fmla="*/ 893952 h 1943631"/>
                  <a:gd name="connsiteX14" fmla="*/ 499015 w 1863255"/>
                  <a:gd name="connsiteY14" fmla="*/ 344199 h 1943631"/>
                  <a:gd name="connsiteX15" fmla="*/ 686185 w 1863255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639477 w 1852959"/>
                  <a:gd name="connsiteY8" fmla="*/ 1291713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5889 w 1852959"/>
                  <a:gd name="connsiteY0" fmla="*/ 5813 h 1943631"/>
                  <a:gd name="connsiteX1" fmla="*/ 948278 w 1852959"/>
                  <a:gd name="connsiteY1" fmla="*/ 103443 h 1943631"/>
                  <a:gd name="connsiteX2" fmla="*/ 1219126 w 1852959"/>
                  <a:gd name="connsiteY2" fmla="*/ 1145583 h 1943631"/>
                  <a:gd name="connsiteX3" fmla="*/ 1266027 w 1852959"/>
                  <a:gd name="connsiteY3" fmla="*/ 1413184 h 1943631"/>
                  <a:gd name="connsiteX4" fmla="*/ 1837441 w 1852959"/>
                  <a:gd name="connsiteY4" fmla="*/ 1702739 h 1943631"/>
                  <a:gd name="connsiteX5" fmla="*/ 1486634 w 1852959"/>
                  <a:gd name="connsiteY5" fmla="*/ 1839410 h 1943631"/>
                  <a:gd name="connsiteX6" fmla="*/ 878992 w 1852959"/>
                  <a:gd name="connsiteY6" fmla="*/ 1508646 h 1943631"/>
                  <a:gd name="connsiteX7" fmla="*/ 828690 w 1852959"/>
                  <a:gd name="connsiteY7" fmla="*/ 1208419 h 1943631"/>
                  <a:gd name="connsiteX8" fmla="*/ 586917 w 1852959"/>
                  <a:gd name="connsiteY8" fmla="*/ 1336035 h 1943631"/>
                  <a:gd name="connsiteX9" fmla="*/ 399087 w 1852959"/>
                  <a:gd name="connsiteY9" fmla="*/ 1861973 h 1943631"/>
                  <a:gd name="connsiteX10" fmla="*/ 51822 w 1852959"/>
                  <a:gd name="connsiteY10" fmla="*/ 1870269 h 1943631"/>
                  <a:gd name="connsiteX11" fmla="*/ 62650 w 1852959"/>
                  <a:gd name="connsiteY11" fmla="*/ 1731160 h 1943631"/>
                  <a:gd name="connsiteX12" fmla="*/ 152611 w 1852959"/>
                  <a:gd name="connsiteY12" fmla="*/ 1265287 h 1943631"/>
                  <a:gd name="connsiteX13" fmla="*/ 644046 w 1852959"/>
                  <a:gd name="connsiteY13" fmla="*/ 893952 h 1943631"/>
                  <a:gd name="connsiteX14" fmla="*/ 488719 w 1852959"/>
                  <a:gd name="connsiteY14" fmla="*/ 344199 h 1943631"/>
                  <a:gd name="connsiteX15" fmla="*/ 675889 w 1852959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89185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36035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78157 w 1855227"/>
                  <a:gd name="connsiteY0" fmla="*/ 5813 h 1943631"/>
                  <a:gd name="connsiteX1" fmla="*/ 950546 w 1855227"/>
                  <a:gd name="connsiteY1" fmla="*/ 103443 h 1943631"/>
                  <a:gd name="connsiteX2" fmla="*/ 1221394 w 1855227"/>
                  <a:gd name="connsiteY2" fmla="*/ 1145583 h 1943631"/>
                  <a:gd name="connsiteX3" fmla="*/ 1268295 w 1855227"/>
                  <a:gd name="connsiteY3" fmla="*/ 1413184 h 1943631"/>
                  <a:gd name="connsiteX4" fmla="*/ 1839709 w 1855227"/>
                  <a:gd name="connsiteY4" fmla="*/ 1702739 h 1943631"/>
                  <a:gd name="connsiteX5" fmla="*/ 1488902 w 1855227"/>
                  <a:gd name="connsiteY5" fmla="*/ 1839410 h 1943631"/>
                  <a:gd name="connsiteX6" fmla="*/ 881260 w 1855227"/>
                  <a:gd name="connsiteY6" fmla="*/ 1508646 h 1943631"/>
                  <a:gd name="connsiteX7" fmla="*/ 830958 w 1855227"/>
                  <a:gd name="connsiteY7" fmla="*/ 1208419 h 1943631"/>
                  <a:gd name="connsiteX8" fmla="*/ 560516 w 1855227"/>
                  <a:gd name="connsiteY8" fmla="*/ 1353082 h 1943631"/>
                  <a:gd name="connsiteX9" fmla="*/ 439580 w 1855227"/>
                  <a:gd name="connsiteY9" fmla="*/ 1838108 h 1943631"/>
                  <a:gd name="connsiteX10" fmla="*/ 54090 w 1855227"/>
                  <a:gd name="connsiteY10" fmla="*/ 1870269 h 1943631"/>
                  <a:gd name="connsiteX11" fmla="*/ 64918 w 1855227"/>
                  <a:gd name="connsiteY11" fmla="*/ 1731160 h 1943631"/>
                  <a:gd name="connsiteX12" fmla="*/ 154879 w 1855227"/>
                  <a:gd name="connsiteY12" fmla="*/ 1265287 h 1943631"/>
                  <a:gd name="connsiteX13" fmla="*/ 646314 w 1855227"/>
                  <a:gd name="connsiteY13" fmla="*/ 893952 h 1943631"/>
                  <a:gd name="connsiteX14" fmla="*/ 490987 w 1855227"/>
                  <a:gd name="connsiteY14" fmla="*/ 344199 h 1943631"/>
                  <a:gd name="connsiteX15" fmla="*/ 678157 w 1855227"/>
                  <a:gd name="connsiteY15" fmla="*/ 5813 h 1943631"/>
                  <a:gd name="connsiteX0" fmla="*/ 657730 w 1834800"/>
                  <a:gd name="connsiteY0" fmla="*/ 5813 h 1943631"/>
                  <a:gd name="connsiteX1" fmla="*/ 930119 w 1834800"/>
                  <a:gd name="connsiteY1" fmla="*/ 103443 h 1943631"/>
                  <a:gd name="connsiteX2" fmla="*/ 1200967 w 1834800"/>
                  <a:gd name="connsiteY2" fmla="*/ 1145583 h 1943631"/>
                  <a:gd name="connsiteX3" fmla="*/ 1247868 w 1834800"/>
                  <a:gd name="connsiteY3" fmla="*/ 1413184 h 1943631"/>
                  <a:gd name="connsiteX4" fmla="*/ 1819282 w 1834800"/>
                  <a:gd name="connsiteY4" fmla="*/ 1702739 h 1943631"/>
                  <a:gd name="connsiteX5" fmla="*/ 1468475 w 1834800"/>
                  <a:gd name="connsiteY5" fmla="*/ 1839410 h 1943631"/>
                  <a:gd name="connsiteX6" fmla="*/ 860833 w 1834800"/>
                  <a:gd name="connsiteY6" fmla="*/ 1508646 h 1943631"/>
                  <a:gd name="connsiteX7" fmla="*/ 810531 w 1834800"/>
                  <a:gd name="connsiteY7" fmla="*/ 1208419 h 1943631"/>
                  <a:gd name="connsiteX8" fmla="*/ 540089 w 1834800"/>
                  <a:gd name="connsiteY8" fmla="*/ 1353082 h 1943631"/>
                  <a:gd name="connsiteX9" fmla="*/ 419153 w 1834800"/>
                  <a:gd name="connsiteY9" fmla="*/ 1838108 h 1943631"/>
                  <a:gd name="connsiteX10" fmla="*/ 91001 w 1834800"/>
                  <a:gd name="connsiteY10" fmla="*/ 1894135 h 1943631"/>
                  <a:gd name="connsiteX11" fmla="*/ 44491 w 1834800"/>
                  <a:gd name="connsiteY11" fmla="*/ 1731160 h 1943631"/>
                  <a:gd name="connsiteX12" fmla="*/ 134452 w 1834800"/>
                  <a:gd name="connsiteY12" fmla="*/ 1265287 h 1943631"/>
                  <a:gd name="connsiteX13" fmla="*/ 625887 w 1834800"/>
                  <a:gd name="connsiteY13" fmla="*/ 893952 h 1943631"/>
                  <a:gd name="connsiteX14" fmla="*/ 470560 w 1834800"/>
                  <a:gd name="connsiteY14" fmla="*/ 344199 h 1943631"/>
                  <a:gd name="connsiteX15" fmla="*/ 657730 w 1834800"/>
                  <a:gd name="connsiteY15" fmla="*/ 5813 h 1943631"/>
                  <a:gd name="connsiteX0" fmla="*/ 639808 w 1816878"/>
                  <a:gd name="connsiteY0" fmla="*/ 5813 h 1943631"/>
                  <a:gd name="connsiteX1" fmla="*/ 912197 w 1816878"/>
                  <a:gd name="connsiteY1" fmla="*/ 103443 h 1943631"/>
                  <a:gd name="connsiteX2" fmla="*/ 1183045 w 1816878"/>
                  <a:gd name="connsiteY2" fmla="*/ 1145583 h 1943631"/>
                  <a:gd name="connsiteX3" fmla="*/ 1229946 w 1816878"/>
                  <a:gd name="connsiteY3" fmla="*/ 1413184 h 1943631"/>
                  <a:gd name="connsiteX4" fmla="*/ 1801360 w 1816878"/>
                  <a:gd name="connsiteY4" fmla="*/ 1702739 h 1943631"/>
                  <a:gd name="connsiteX5" fmla="*/ 1450553 w 1816878"/>
                  <a:gd name="connsiteY5" fmla="*/ 1839410 h 1943631"/>
                  <a:gd name="connsiteX6" fmla="*/ 842911 w 1816878"/>
                  <a:gd name="connsiteY6" fmla="*/ 1508646 h 1943631"/>
                  <a:gd name="connsiteX7" fmla="*/ 792609 w 1816878"/>
                  <a:gd name="connsiteY7" fmla="*/ 1208419 h 1943631"/>
                  <a:gd name="connsiteX8" fmla="*/ 522167 w 1816878"/>
                  <a:gd name="connsiteY8" fmla="*/ 1353082 h 1943631"/>
                  <a:gd name="connsiteX9" fmla="*/ 401231 w 1816878"/>
                  <a:gd name="connsiteY9" fmla="*/ 1838108 h 1943631"/>
                  <a:gd name="connsiteX10" fmla="*/ 73079 w 1816878"/>
                  <a:gd name="connsiteY10" fmla="*/ 1894135 h 1943631"/>
                  <a:gd name="connsiteX11" fmla="*/ 50460 w 1816878"/>
                  <a:gd name="connsiteY11" fmla="*/ 1765254 h 1943631"/>
                  <a:gd name="connsiteX12" fmla="*/ 116530 w 1816878"/>
                  <a:gd name="connsiteY12" fmla="*/ 1265287 h 1943631"/>
                  <a:gd name="connsiteX13" fmla="*/ 607965 w 1816878"/>
                  <a:gd name="connsiteY13" fmla="*/ 893952 h 1943631"/>
                  <a:gd name="connsiteX14" fmla="*/ 452638 w 1816878"/>
                  <a:gd name="connsiteY14" fmla="*/ 344199 h 1943631"/>
                  <a:gd name="connsiteX15" fmla="*/ 639808 w 1816878"/>
                  <a:gd name="connsiteY15" fmla="*/ 5813 h 1943631"/>
                  <a:gd name="connsiteX0" fmla="*/ 671390 w 1848460"/>
                  <a:gd name="connsiteY0" fmla="*/ 5813 h 1943631"/>
                  <a:gd name="connsiteX1" fmla="*/ 943779 w 1848460"/>
                  <a:gd name="connsiteY1" fmla="*/ 103443 h 1943631"/>
                  <a:gd name="connsiteX2" fmla="*/ 1214627 w 1848460"/>
                  <a:gd name="connsiteY2" fmla="*/ 1145583 h 1943631"/>
                  <a:gd name="connsiteX3" fmla="*/ 1261528 w 1848460"/>
                  <a:gd name="connsiteY3" fmla="*/ 1413184 h 1943631"/>
                  <a:gd name="connsiteX4" fmla="*/ 1832942 w 1848460"/>
                  <a:gd name="connsiteY4" fmla="*/ 1702739 h 1943631"/>
                  <a:gd name="connsiteX5" fmla="*/ 1482135 w 1848460"/>
                  <a:gd name="connsiteY5" fmla="*/ 1839410 h 1943631"/>
                  <a:gd name="connsiteX6" fmla="*/ 874493 w 1848460"/>
                  <a:gd name="connsiteY6" fmla="*/ 1508646 h 1943631"/>
                  <a:gd name="connsiteX7" fmla="*/ 824191 w 1848460"/>
                  <a:gd name="connsiteY7" fmla="*/ 1208419 h 1943631"/>
                  <a:gd name="connsiteX8" fmla="*/ 553749 w 1848460"/>
                  <a:gd name="connsiteY8" fmla="*/ 1353082 h 1943631"/>
                  <a:gd name="connsiteX9" fmla="*/ 432813 w 1848460"/>
                  <a:gd name="connsiteY9" fmla="*/ 1838108 h 1943631"/>
                  <a:gd name="connsiteX10" fmla="*/ 104661 w 1848460"/>
                  <a:gd name="connsiteY10" fmla="*/ 1894135 h 1943631"/>
                  <a:gd name="connsiteX11" fmla="*/ 82042 w 1848460"/>
                  <a:gd name="connsiteY11" fmla="*/ 1765254 h 1943631"/>
                  <a:gd name="connsiteX12" fmla="*/ 148112 w 1848460"/>
                  <a:gd name="connsiteY12" fmla="*/ 1265287 h 1943631"/>
                  <a:gd name="connsiteX13" fmla="*/ 639547 w 1848460"/>
                  <a:gd name="connsiteY13" fmla="*/ 893952 h 1943631"/>
                  <a:gd name="connsiteX14" fmla="*/ 484220 w 1848460"/>
                  <a:gd name="connsiteY14" fmla="*/ 344199 h 1943631"/>
                  <a:gd name="connsiteX15" fmla="*/ 671390 w 1848460"/>
                  <a:gd name="connsiteY15" fmla="*/ 5813 h 1943631"/>
                  <a:gd name="connsiteX0" fmla="*/ 669994 w 1847064"/>
                  <a:gd name="connsiteY0" fmla="*/ 5813 h 1943631"/>
                  <a:gd name="connsiteX1" fmla="*/ 942383 w 1847064"/>
                  <a:gd name="connsiteY1" fmla="*/ 103443 h 1943631"/>
                  <a:gd name="connsiteX2" fmla="*/ 1213231 w 1847064"/>
                  <a:gd name="connsiteY2" fmla="*/ 1145583 h 1943631"/>
                  <a:gd name="connsiteX3" fmla="*/ 1260132 w 1847064"/>
                  <a:gd name="connsiteY3" fmla="*/ 1413184 h 1943631"/>
                  <a:gd name="connsiteX4" fmla="*/ 1831546 w 1847064"/>
                  <a:gd name="connsiteY4" fmla="*/ 1702739 h 1943631"/>
                  <a:gd name="connsiteX5" fmla="*/ 1480739 w 1847064"/>
                  <a:gd name="connsiteY5" fmla="*/ 1839410 h 1943631"/>
                  <a:gd name="connsiteX6" fmla="*/ 873097 w 1847064"/>
                  <a:gd name="connsiteY6" fmla="*/ 1508646 h 1943631"/>
                  <a:gd name="connsiteX7" fmla="*/ 822795 w 1847064"/>
                  <a:gd name="connsiteY7" fmla="*/ 1208419 h 1943631"/>
                  <a:gd name="connsiteX8" fmla="*/ 552353 w 1847064"/>
                  <a:gd name="connsiteY8" fmla="*/ 1353082 h 1943631"/>
                  <a:gd name="connsiteX9" fmla="*/ 431417 w 1847064"/>
                  <a:gd name="connsiteY9" fmla="*/ 1838108 h 1943631"/>
                  <a:gd name="connsiteX10" fmla="*/ 108044 w 1847064"/>
                  <a:gd name="connsiteY10" fmla="*/ 1900954 h 1943631"/>
                  <a:gd name="connsiteX11" fmla="*/ 80646 w 1847064"/>
                  <a:gd name="connsiteY11" fmla="*/ 1765254 h 1943631"/>
                  <a:gd name="connsiteX12" fmla="*/ 146716 w 1847064"/>
                  <a:gd name="connsiteY12" fmla="*/ 1265287 h 1943631"/>
                  <a:gd name="connsiteX13" fmla="*/ 638151 w 1847064"/>
                  <a:gd name="connsiteY13" fmla="*/ 893952 h 1943631"/>
                  <a:gd name="connsiteX14" fmla="*/ 482824 w 1847064"/>
                  <a:gd name="connsiteY14" fmla="*/ 344199 h 1943631"/>
                  <a:gd name="connsiteX15" fmla="*/ 669994 w 1847064"/>
                  <a:gd name="connsiteY15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50771 w 1766418"/>
                  <a:gd name="connsiteY9" fmla="*/ 1838108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589348 w 1766418"/>
                  <a:gd name="connsiteY0" fmla="*/ 5813 h 1943631"/>
                  <a:gd name="connsiteX1" fmla="*/ 861737 w 1766418"/>
                  <a:gd name="connsiteY1" fmla="*/ 103443 h 1943631"/>
                  <a:gd name="connsiteX2" fmla="*/ 1132585 w 1766418"/>
                  <a:gd name="connsiteY2" fmla="*/ 1145583 h 1943631"/>
                  <a:gd name="connsiteX3" fmla="*/ 1179486 w 1766418"/>
                  <a:gd name="connsiteY3" fmla="*/ 1413184 h 1943631"/>
                  <a:gd name="connsiteX4" fmla="*/ 1750900 w 1766418"/>
                  <a:gd name="connsiteY4" fmla="*/ 1702739 h 1943631"/>
                  <a:gd name="connsiteX5" fmla="*/ 1400093 w 1766418"/>
                  <a:gd name="connsiteY5" fmla="*/ 1839410 h 1943631"/>
                  <a:gd name="connsiteX6" fmla="*/ 792451 w 1766418"/>
                  <a:gd name="connsiteY6" fmla="*/ 1508646 h 1943631"/>
                  <a:gd name="connsiteX7" fmla="*/ 742149 w 1766418"/>
                  <a:gd name="connsiteY7" fmla="*/ 1208419 h 1943631"/>
                  <a:gd name="connsiteX8" fmla="*/ 471707 w 1766418"/>
                  <a:gd name="connsiteY8" fmla="*/ 1353082 h 1943631"/>
                  <a:gd name="connsiteX9" fmla="*/ 341215 w 1766418"/>
                  <a:gd name="connsiteY9" fmla="*/ 1831290 h 1943631"/>
                  <a:gd name="connsiteX10" fmla="*/ 0 w 1766418"/>
                  <a:gd name="connsiteY10" fmla="*/ 1765254 h 1943631"/>
                  <a:gd name="connsiteX11" fmla="*/ 66070 w 1766418"/>
                  <a:gd name="connsiteY11" fmla="*/ 1265287 h 1943631"/>
                  <a:gd name="connsiteX12" fmla="*/ 557505 w 1766418"/>
                  <a:gd name="connsiteY12" fmla="*/ 893952 h 1943631"/>
                  <a:gd name="connsiteX13" fmla="*/ 402178 w 1766418"/>
                  <a:gd name="connsiteY13" fmla="*/ 344199 h 1943631"/>
                  <a:gd name="connsiteX14" fmla="*/ 589348 w 1766418"/>
                  <a:gd name="connsiteY14" fmla="*/ 5813 h 1943631"/>
                  <a:gd name="connsiteX0" fmla="*/ 661021 w 1838091"/>
                  <a:gd name="connsiteY0" fmla="*/ 5813 h 1943631"/>
                  <a:gd name="connsiteX1" fmla="*/ 933410 w 1838091"/>
                  <a:gd name="connsiteY1" fmla="*/ 103443 h 1943631"/>
                  <a:gd name="connsiteX2" fmla="*/ 1204258 w 1838091"/>
                  <a:gd name="connsiteY2" fmla="*/ 1145583 h 1943631"/>
                  <a:gd name="connsiteX3" fmla="*/ 1251159 w 1838091"/>
                  <a:gd name="connsiteY3" fmla="*/ 1413184 h 1943631"/>
                  <a:gd name="connsiteX4" fmla="*/ 1822573 w 1838091"/>
                  <a:gd name="connsiteY4" fmla="*/ 1702739 h 1943631"/>
                  <a:gd name="connsiteX5" fmla="*/ 1471766 w 1838091"/>
                  <a:gd name="connsiteY5" fmla="*/ 1839410 h 1943631"/>
                  <a:gd name="connsiteX6" fmla="*/ 864124 w 1838091"/>
                  <a:gd name="connsiteY6" fmla="*/ 1508646 h 1943631"/>
                  <a:gd name="connsiteX7" fmla="*/ 813822 w 1838091"/>
                  <a:gd name="connsiteY7" fmla="*/ 1208419 h 1943631"/>
                  <a:gd name="connsiteX8" fmla="*/ 543380 w 1838091"/>
                  <a:gd name="connsiteY8" fmla="*/ 1353082 h 1943631"/>
                  <a:gd name="connsiteX9" fmla="*/ 412888 w 1838091"/>
                  <a:gd name="connsiteY9" fmla="*/ 1831290 h 1943631"/>
                  <a:gd name="connsiteX10" fmla="*/ 0 w 1838091"/>
                  <a:gd name="connsiteY10" fmla="*/ 1751617 h 1943631"/>
                  <a:gd name="connsiteX11" fmla="*/ 137743 w 1838091"/>
                  <a:gd name="connsiteY11" fmla="*/ 1265287 h 1943631"/>
                  <a:gd name="connsiteX12" fmla="*/ 629178 w 1838091"/>
                  <a:gd name="connsiteY12" fmla="*/ 893952 h 1943631"/>
                  <a:gd name="connsiteX13" fmla="*/ 473851 w 1838091"/>
                  <a:gd name="connsiteY13" fmla="*/ 344199 h 1943631"/>
                  <a:gd name="connsiteX14" fmla="*/ 661021 w 1838091"/>
                  <a:gd name="connsiteY14" fmla="*/ 5813 h 1943631"/>
                  <a:gd name="connsiteX0" fmla="*/ 685013 w 1862083"/>
                  <a:gd name="connsiteY0" fmla="*/ 5813 h 1943631"/>
                  <a:gd name="connsiteX1" fmla="*/ 957402 w 1862083"/>
                  <a:gd name="connsiteY1" fmla="*/ 103443 h 1943631"/>
                  <a:gd name="connsiteX2" fmla="*/ 1228250 w 1862083"/>
                  <a:gd name="connsiteY2" fmla="*/ 1145583 h 1943631"/>
                  <a:gd name="connsiteX3" fmla="*/ 1275151 w 1862083"/>
                  <a:gd name="connsiteY3" fmla="*/ 1413184 h 1943631"/>
                  <a:gd name="connsiteX4" fmla="*/ 1846565 w 1862083"/>
                  <a:gd name="connsiteY4" fmla="*/ 1702739 h 1943631"/>
                  <a:gd name="connsiteX5" fmla="*/ 1495758 w 1862083"/>
                  <a:gd name="connsiteY5" fmla="*/ 1839410 h 1943631"/>
                  <a:gd name="connsiteX6" fmla="*/ 888116 w 1862083"/>
                  <a:gd name="connsiteY6" fmla="*/ 1508646 h 1943631"/>
                  <a:gd name="connsiteX7" fmla="*/ 837814 w 1862083"/>
                  <a:gd name="connsiteY7" fmla="*/ 1208419 h 1943631"/>
                  <a:gd name="connsiteX8" fmla="*/ 567372 w 1862083"/>
                  <a:gd name="connsiteY8" fmla="*/ 1353082 h 1943631"/>
                  <a:gd name="connsiteX9" fmla="*/ 436880 w 1862083"/>
                  <a:gd name="connsiteY9" fmla="*/ 1831290 h 1943631"/>
                  <a:gd name="connsiteX10" fmla="*/ 23992 w 1862083"/>
                  <a:gd name="connsiteY10" fmla="*/ 1751617 h 1943631"/>
                  <a:gd name="connsiteX11" fmla="*/ 161735 w 1862083"/>
                  <a:gd name="connsiteY11" fmla="*/ 1265287 h 1943631"/>
                  <a:gd name="connsiteX12" fmla="*/ 653170 w 1862083"/>
                  <a:gd name="connsiteY12" fmla="*/ 893952 h 1943631"/>
                  <a:gd name="connsiteX13" fmla="*/ 497843 w 1862083"/>
                  <a:gd name="connsiteY13" fmla="*/ 344199 h 1943631"/>
                  <a:gd name="connsiteX14" fmla="*/ 685013 w 1862083"/>
                  <a:gd name="connsiteY14" fmla="*/ 5813 h 1943631"/>
                  <a:gd name="connsiteX0" fmla="*/ 687460 w 1864530"/>
                  <a:gd name="connsiteY0" fmla="*/ 5813 h 1943631"/>
                  <a:gd name="connsiteX1" fmla="*/ 959849 w 1864530"/>
                  <a:gd name="connsiteY1" fmla="*/ 103443 h 1943631"/>
                  <a:gd name="connsiteX2" fmla="*/ 1230697 w 1864530"/>
                  <a:gd name="connsiteY2" fmla="*/ 1145583 h 1943631"/>
                  <a:gd name="connsiteX3" fmla="*/ 1277598 w 1864530"/>
                  <a:gd name="connsiteY3" fmla="*/ 1413184 h 1943631"/>
                  <a:gd name="connsiteX4" fmla="*/ 1849012 w 1864530"/>
                  <a:gd name="connsiteY4" fmla="*/ 1702739 h 1943631"/>
                  <a:gd name="connsiteX5" fmla="*/ 1498205 w 1864530"/>
                  <a:gd name="connsiteY5" fmla="*/ 1839410 h 1943631"/>
                  <a:gd name="connsiteX6" fmla="*/ 890563 w 1864530"/>
                  <a:gd name="connsiteY6" fmla="*/ 1508646 h 1943631"/>
                  <a:gd name="connsiteX7" fmla="*/ 840261 w 1864530"/>
                  <a:gd name="connsiteY7" fmla="*/ 1208419 h 1943631"/>
                  <a:gd name="connsiteX8" fmla="*/ 569819 w 1864530"/>
                  <a:gd name="connsiteY8" fmla="*/ 1353082 h 1943631"/>
                  <a:gd name="connsiteX9" fmla="*/ 386766 w 1864530"/>
                  <a:gd name="connsiteY9" fmla="*/ 1858566 h 1943631"/>
                  <a:gd name="connsiteX10" fmla="*/ 26439 w 1864530"/>
                  <a:gd name="connsiteY10" fmla="*/ 1751617 h 1943631"/>
                  <a:gd name="connsiteX11" fmla="*/ 164182 w 1864530"/>
                  <a:gd name="connsiteY11" fmla="*/ 1265287 h 1943631"/>
                  <a:gd name="connsiteX12" fmla="*/ 655617 w 1864530"/>
                  <a:gd name="connsiteY12" fmla="*/ 893952 h 1943631"/>
                  <a:gd name="connsiteX13" fmla="*/ 500290 w 1864530"/>
                  <a:gd name="connsiteY13" fmla="*/ 344199 h 1943631"/>
                  <a:gd name="connsiteX14" fmla="*/ 687460 w 1864530"/>
                  <a:gd name="connsiteY14" fmla="*/ 5813 h 1943631"/>
                  <a:gd name="connsiteX0" fmla="*/ 686516 w 1863586"/>
                  <a:gd name="connsiteY0" fmla="*/ 5813 h 1943631"/>
                  <a:gd name="connsiteX1" fmla="*/ 958905 w 1863586"/>
                  <a:gd name="connsiteY1" fmla="*/ 103443 h 1943631"/>
                  <a:gd name="connsiteX2" fmla="*/ 1229753 w 1863586"/>
                  <a:gd name="connsiteY2" fmla="*/ 1145583 h 1943631"/>
                  <a:gd name="connsiteX3" fmla="*/ 1276654 w 1863586"/>
                  <a:gd name="connsiteY3" fmla="*/ 1413184 h 1943631"/>
                  <a:gd name="connsiteX4" fmla="*/ 1848068 w 1863586"/>
                  <a:gd name="connsiteY4" fmla="*/ 1702739 h 1943631"/>
                  <a:gd name="connsiteX5" fmla="*/ 1497261 w 1863586"/>
                  <a:gd name="connsiteY5" fmla="*/ 1839410 h 1943631"/>
                  <a:gd name="connsiteX6" fmla="*/ 889619 w 1863586"/>
                  <a:gd name="connsiteY6" fmla="*/ 1508646 h 1943631"/>
                  <a:gd name="connsiteX7" fmla="*/ 839317 w 1863586"/>
                  <a:gd name="connsiteY7" fmla="*/ 1208419 h 1943631"/>
                  <a:gd name="connsiteX8" fmla="*/ 568875 w 1863586"/>
                  <a:gd name="connsiteY8" fmla="*/ 1353082 h 1943631"/>
                  <a:gd name="connsiteX9" fmla="*/ 404935 w 1863586"/>
                  <a:gd name="connsiteY9" fmla="*/ 1841519 h 1943631"/>
                  <a:gd name="connsiteX10" fmla="*/ 25495 w 1863586"/>
                  <a:gd name="connsiteY10" fmla="*/ 1751617 h 1943631"/>
                  <a:gd name="connsiteX11" fmla="*/ 163238 w 1863586"/>
                  <a:gd name="connsiteY11" fmla="*/ 1265287 h 1943631"/>
                  <a:gd name="connsiteX12" fmla="*/ 654673 w 1863586"/>
                  <a:gd name="connsiteY12" fmla="*/ 893952 h 1943631"/>
                  <a:gd name="connsiteX13" fmla="*/ 499346 w 1863586"/>
                  <a:gd name="connsiteY13" fmla="*/ 344199 h 1943631"/>
                  <a:gd name="connsiteX14" fmla="*/ 686516 w 1863586"/>
                  <a:gd name="connsiteY14" fmla="*/ 5813 h 1943631"/>
                  <a:gd name="connsiteX0" fmla="*/ 561190 w 1738260"/>
                  <a:gd name="connsiteY0" fmla="*/ 5813 h 1943631"/>
                  <a:gd name="connsiteX1" fmla="*/ 833579 w 1738260"/>
                  <a:gd name="connsiteY1" fmla="*/ 103443 h 1943631"/>
                  <a:gd name="connsiteX2" fmla="*/ 1104427 w 1738260"/>
                  <a:gd name="connsiteY2" fmla="*/ 1145583 h 1943631"/>
                  <a:gd name="connsiteX3" fmla="*/ 1151328 w 1738260"/>
                  <a:gd name="connsiteY3" fmla="*/ 1413184 h 1943631"/>
                  <a:gd name="connsiteX4" fmla="*/ 1722742 w 1738260"/>
                  <a:gd name="connsiteY4" fmla="*/ 1702739 h 1943631"/>
                  <a:gd name="connsiteX5" fmla="*/ 1371935 w 1738260"/>
                  <a:gd name="connsiteY5" fmla="*/ 1839410 h 1943631"/>
                  <a:gd name="connsiteX6" fmla="*/ 764293 w 1738260"/>
                  <a:gd name="connsiteY6" fmla="*/ 1508646 h 1943631"/>
                  <a:gd name="connsiteX7" fmla="*/ 713991 w 1738260"/>
                  <a:gd name="connsiteY7" fmla="*/ 1208419 h 1943631"/>
                  <a:gd name="connsiteX8" fmla="*/ 443549 w 1738260"/>
                  <a:gd name="connsiteY8" fmla="*/ 1353082 h 1943631"/>
                  <a:gd name="connsiteX9" fmla="*/ 279609 w 1738260"/>
                  <a:gd name="connsiteY9" fmla="*/ 1841519 h 1943631"/>
                  <a:gd name="connsiteX10" fmla="*/ 33958 w 1738260"/>
                  <a:gd name="connsiteY10" fmla="*/ 1751617 h 1943631"/>
                  <a:gd name="connsiteX11" fmla="*/ 37912 w 1738260"/>
                  <a:gd name="connsiteY11" fmla="*/ 1265287 h 1943631"/>
                  <a:gd name="connsiteX12" fmla="*/ 529347 w 1738260"/>
                  <a:gd name="connsiteY12" fmla="*/ 893952 h 1943631"/>
                  <a:gd name="connsiteX13" fmla="*/ 374020 w 1738260"/>
                  <a:gd name="connsiteY13" fmla="*/ 344199 h 1943631"/>
                  <a:gd name="connsiteX14" fmla="*/ 561190 w 1738260"/>
                  <a:gd name="connsiteY14" fmla="*/ 5813 h 1943631"/>
                  <a:gd name="connsiteX0" fmla="*/ 695625 w 1872695"/>
                  <a:gd name="connsiteY0" fmla="*/ 5813 h 1943631"/>
                  <a:gd name="connsiteX1" fmla="*/ 968014 w 1872695"/>
                  <a:gd name="connsiteY1" fmla="*/ 103443 h 1943631"/>
                  <a:gd name="connsiteX2" fmla="*/ 1238862 w 1872695"/>
                  <a:gd name="connsiteY2" fmla="*/ 1145583 h 1943631"/>
                  <a:gd name="connsiteX3" fmla="*/ 1285763 w 1872695"/>
                  <a:gd name="connsiteY3" fmla="*/ 1413184 h 1943631"/>
                  <a:gd name="connsiteX4" fmla="*/ 1857177 w 1872695"/>
                  <a:gd name="connsiteY4" fmla="*/ 1702739 h 1943631"/>
                  <a:gd name="connsiteX5" fmla="*/ 1506370 w 1872695"/>
                  <a:gd name="connsiteY5" fmla="*/ 1839410 h 1943631"/>
                  <a:gd name="connsiteX6" fmla="*/ 898728 w 1872695"/>
                  <a:gd name="connsiteY6" fmla="*/ 1508646 h 1943631"/>
                  <a:gd name="connsiteX7" fmla="*/ 848426 w 1872695"/>
                  <a:gd name="connsiteY7" fmla="*/ 1208419 h 1943631"/>
                  <a:gd name="connsiteX8" fmla="*/ 577984 w 1872695"/>
                  <a:gd name="connsiteY8" fmla="*/ 1353082 h 1943631"/>
                  <a:gd name="connsiteX9" fmla="*/ 414044 w 1872695"/>
                  <a:gd name="connsiteY9" fmla="*/ 1841519 h 1943631"/>
                  <a:gd name="connsiteX10" fmla="*/ 25046 w 1872695"/>
                  <a:gd name="connsiteY10" fmla="*/ 1731161 h 1943631"/>
                  <a:gd name="connsiteX11" fmla="*/ 172347 w 1872695"/>
                  <a:gd name="connsiteY11" fmla="*/ 1265287 h 1943631"/>
                  <a:gd name="connsiteX12" fmla="*/ 663782 w 1872695"/>
                  <a:gd name="connsiteY12" fmla="*/ 893952 h 1943631"/>
                  <a:gd name="connsiteX13" fmla="*/ 508455 w 1872695"/>
                  <a:gd name="connsiteY13" fmla="*/ 344199 h 1943631"/>
                  <a:gd name="connsiteX14" fmla="*/ 695625 w 1872695"/>
                  <a:gd name="connsiteY14" fmla="*/ 5813 h 1943631"/>
                  <a:gd name="connsiteX0" fmla="*/ 727047 w 1904117"/>
                  <a:gd name="connsiteY0" fmla="*/ 5813 h 1943631"/>
                  <a:gd name="connsiteX1" fmla="*/ 999436 w 1904117"/>
                  <a:gd name="connsiteY1" fmla="*/ 103443 h 1943631"/>
                  <a:gd name="connsiteX2" fmla="*/ 1270284 w 1904117"/>
                  <a:gd name="connsiteY2" fmla="*/ 1145583 h 1943631"/>
                  <a:gd name="connsiteX3" fmla="*/ 1317185 w 1904117"/>
                  <a:gd name="connsiteY3" fmla="*/ 1413184 h 1943631"/>
                  <a:gd name="connsiteX4" fmla="*/ 1888599 w 1904117"/>
                  <a:gd name="connsiteY4" fmla="*/ 1702739 h 1943631"/>
                  <a:gd name="connsiteX5" fmla="*/ 1537792 w 1904117"/>
                  <a:gd name="connsiteY5" fmla="*/ 1839410 h 1943631"/>
                  <a:gd name="connsiteX6" fmla="*/ 930150 w 1904117"/>
                  <a:gd name="connsiteY6" fmla="*/ 1508646 h 1943631"/>
                  <a:gd name="connsiteX7" fmla="*/ 879848 w 1904117"/>
                  <a:gd name="connsiteY7" fmla="*/ 1208419 h 1943631"/>
                  <a:gd name="connsiteX8" fmla="*/ 609406 w 1904117"/>
                  <a:gd name="connsiteY8" fmla="*/ 1353082 h 1943631"/>
                  <a:gd name="connsiteX9" fmla="*/ 445466 w 1904117"/>
                  <a:gd name="connsiteY9" fmla="*/ 1841519 h 1943631"/>
                  <a:gd name="connsiteX10" fmla="*/ 56468 w 1904117"/>
                  <a:gd name="connsiteY10" fmla="*/ 1731161 h 1943631"/>
                  <a:gd name="connsiteX11" fmla="*/ 203769 w 1904117"/>
                  <a:gd name="connsiteY11" fmla="*/ 1265287 h 1943631"/>
                  <a:gd name="connsiteX12" fmla="*/ 695204 w 1904117"/>
                  <a:gd name="connsiteY12" fmla="*/ 893952 h 1943631"/>
                  <a:gd name="connsiteX13" fmla="*/ 539877 w 1904117"/>
                  <a:gd name="connsiteY13" fmla="*/ 344199 h 1943631"/>
                  <a:gd name="connsiteX14" fmla="*/ 727047 w 1904117"/>
                  <a:gd name="connsiteY14" fmla="*/ 5813 h 1943631"/>
                  <a:gd name="connsiteX0" fmla="*/ 726694 w 1903764"/>
                  <a:gd name="connsiteY0" fmla="*/ 5813 h 1943631"/>
                  <a:gd name="connsiteX1" fmla="*/ 999083 w 1903764"/>
                  <a:gd name="connsiteY1" fmla="*/ 103443 h 1943631"/>
                  <a:gd name="connsiteX2" fmla="*/ 1269931 w 1903764"/>
                  <a:gd name="connsiteY2" fmla="*/ 1145583 h 1943631"/>
                  <a:gd name="connsiteX3" fmla="*/ 1316832 w 1903764"/>
                  <a:gd name="connsiteY3" fmla="*/ 1413184 h 1943631"/>
                  <a:gd name="connsiteX4" fmla="*/ 1888246 w 1903764"/>
                  <a:gd name="connsiteY4" fmla="*/ 1702739 h 1943631"/>
                  <a:gd name="connsiteX5" fmla="*/ 1537439 w 1903764"/>
                  <a:gd name="connsiteY5" fmla="*/ 1839410 h 1943631"/>
                  <a:gd name="connsiteX6" fmla="*/ 929797 w 1903764"/>
                  <a:gd name="connsiteY6" fmla="*/ 1508646 h 1943631"/>
                  <a:gd name="connsiteX7" fmla="*/ 879495 w 1903764"/>
                  <a:gd name="connsiteY7" fmla="*/ 1208419 h 1943631"/>
                  <a:gd name="connsiteX8" fmla="*/ 609053 w 1903764"/>
                  <a:gd name="connsiteY8" fmla="*/ 1353082 h 1943631"/>
                  <a:gd name="connsiteX9" fmla="*/ 445113 w 1903764"/>
                  <a:gd name="connsiteY9" fmla="*/ 1841519 h 1943631"/>
                  <a:gd name="connsiteX10" fmla="*/ 56115 w 1903764"/>
                  <a:gd name="connsiteY10" fmla="*/ 1731161 h 1943631"/>
                  <a:gd name="connsiteX11" fmla="*/ 203416 w 1903764"/>
                  <a:gd name="connsiteY11" fmla="*/ 1265287 h 1943631"/>
                  <a:gd name="connsiteX12" fmla="*/ 694851 w 1903764"/>
                  <a:gd name="connsiteY12" fmla="*/ 893952 h 1943631"/>
                  <a:gd name="connsiteX13" fmla="*/ 539524 w 1903764"/>
                  <a:gd name="connsiteY13" fmla="*/ 344199 h 1943631"/>
                  <a:gd name="connsiteX14" fmla="*/ 726694 w 1903764"/>
                  <a:gd name="connsiteY14" fmla="*/ 5813 h 1943631"/>
                  <a:gd name="connsiteX0" fmla="*/ 726345 w 1903415"/>
                  <a:gd name="connsiteY0" fmla="*/ 5813 h 1943631"/>
                  <a:gd name="connsiteX1" fmla="*/ 998734 w 1903415"/>
                  <a:gd name="connsiteY1" fmla="*/ 103443 h 1943631"/>
                  <a:gd name="connsiteX2" fmla="*/ 1269582 w 1903415"/>
                  <a:gd name="connsiteY2" fmla="*/ 1145583 h 1943631"/>
                  <a:gd name="connsiteX3" fmla="*/ 1316483 w 1903415"/>
                  <a:gd name="connsiteY3" fmla="*/ 1413184 h 1943631"/>
                  <a:gd name="connsiteX4" fmla="*/ 1887897 w 1903415"/>
                  <a:gd name="connsiteY4" fmla="*/ 1702739 h 1943631"/>
                  <a:gd name="connsiteX5" fmla="*/ 1537090 w 1903415"/>
                  <a:gd name="connsiteY5" fmla="*/ 1839410 h 1943631"/>
                  <a:gd name="connsiteX6" fmla="*/ 929448 w 1903415"/>
                  <a:gd name="connsiteY6" fmla="*/ 1508646 h 1943631"/>
                  <a:gd name="connsiteX7" fmla="*/ 879146 w 1903415"/>
                  <a:gd name="connsiteY7" fmla="*/ 1208419 h 1943631"/>
                  <a:gd name="connsiteX8" fmla="*/ 608704 w 1903415"/>
                  <a:gd name="connsiteY8" fmla="*/ 1353082 h 1943631"/>
                  <a:gd name="connsiteX9" fmla="*/ 444764 w 1903415"/>
                  <a:gd name="connsiteY9" fmla="*/ 1841519 h 1943631"/>
                  <a:gd name="connsiteX10" fmla="*/ 55766 w 1903415"/>
                  <a:gd name="connsiteY10" fmla="*/ 1731161 h 1943631"/>
                  <a:gd name="connsiteX11" fmla="*/ 203067 w 1903415"/>
                  <a:gd name="connsiteY11" fmla="*/ 1265287 h 1943631"/>
                  <a:gd name="connsiteX12" fmla="*/ 694502 w 1903415"/>
                  <a:gd name="connsiteY12" fmla="*/ 893952 h 1943631"/>
                  <a:gd name="connsiteX13" fmla="*/ 539175 w 1903415"/>
                  <a:gd name="connsiteY13" fmla="*/ 344199 h 1943631"/>
                  <a:gd name="connsiteX14" fmla="*/ 726345 w 1903415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686893 w 1863963"/>
                  <a:gd name="connsiteY0" fmla="*/ 5813 h 1943631"/>
                  <a:gd name="connsiteX1" fmla="*/ 959282 w 1863963"/>
                  <a:gd name="connsiteY1" fmla="*/ 103443 h 1943631"/>
                  <a:gd name="connsiteX2" fmla="*/ 1230130 w 1863963"/>
                  <a:gd name="connsiteY2" fmla="*/ 1145583 h 1943631"/>
                  <a:gd name="connsiteX3" fmla="*/ 1277031 w 1863963"/>
                  <a:gd name="connsiteY3" fmla="*/ 1413184 h 1943631"/>
                  <a:gd name="connsiteX4" fmla="*/ 1848445 w 1863963"/>
                  <a:gd name="connsiteY4" fmla="*/ 1702739 h 1943631"/>
                  <a:gd name="connsiteX5" fmla="*/ 1497638 w 1863963"/>
                  <a:gd name="connsiteY5" fmla="*/ 1839410 h 1943631"/>
                  <a:gd name="connsiteX6" fmla="*/ 889996 w 1863963"/>
                  <a:gd name="connsiteY6" fmla="*/ 1508646 h 1943631"/>
                  <a:gd name="connsiteX7" fmla="*/ 839694 w 1863963"/>
                  <a:gd name="connsiteY7" fmla="*/ 1208419 h 1943631"/>
                  <a:gd name="connsiteX8" fmla="*/ 569252 w 1863963"/>
                  <a:gd name="connsiteY8" fmla="*/ 1353082 h 1943631"/>
                  <a:gd name="connsiteX9" fmla="*/ 405312 w 1863963"/>
                  <a:gd name="connsiteY9" fmla="*/ 1841519 h 1943631"/>
                  <a:gd name="connsiteX10" fmla="*/ 59318 w 1863963"/>
                  <a:gd name="connsiteY10" fmla="*/ 1737979 h 1943631"/>
                  <a:gd name="connsiteX11" fmla="*/ 163615 w 1863963"/>
                  <a:gd name="connsiteY11" fmla="*/ 1265287 h 1943631"/>
                  <a:gd name="connsiteX12" fmla="*/ 655050 w 1863963"/>
                  <a:gd name="connsiteY12" fmla="*/ 893952 h 1943631"/>
                  <a:gd name="connsiteX13" fmla="*/ 499723 w 1863963"/>
                  <a:gd name="connsiteY13" fmla="*/ 344199 h 1943631"/>
                  <a:gd name="connsiteX14" fmla="*/ 686893 w 1863963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702957 w 1880027"/>
                  <a:gd name="connsiteY0" fmla="*/ 5813 h 1943631"/>
                  <a:gd name="connsiteX1" fmla="*/ 975346 w 1880027"/>
                  <a:gd name="connsiteY1" fmla="*/ 103443 h 1943631"/>
                  <a:gd name="connsiteX2" fmla="*/ 1246194 w 1880027"/>
                  <a:gd name="connsiteY2" fmla="*/ 1145583 h 1943631"/>
                  <a:gd name="connsiteX3" fmla="*/ 1293095 w 1880027"/>
                  <a:gd name="connsiteY3" fmla="*/ 1413184 h 1943631"/>
                  <a:gd name="connsiteX4" fmla="*/ 1864509 w 1880027"/>
                  <a:gd name="connsiteY4" fmla="*/ 1702739 h 1943631"/>
                  <a:gd name="connsiteX5" fmla="*/ 1513702 w 1880027"/>
                  <a:gd name="connsiteY5" fmla="*/ 1839410 h 1943631"/>
                  <a:gd name="connsiteX6" fmla="*/ 906060 w 1880027"/>
                  <a:gd name="connsiteY6" fmla="*/ 1508646 h 1943631"/>
                  <a:gd name="connsiteX7" fmla="*/ 855758 w 1880027"/>
                  <a:gd name="connsiteY7" fmla="*/ 1208419 h 1943631"/>
                  <a:gd name="connsiteX8" fmla="*/ 585316 w 1880027"/>
                  <a:gd name="connsiteY8" fmla="*/ 1353082 h 1943631"/>
                  <a:gd name="connsiteX9" fmla="*/ 421376 w 1880027"/>
                  <a:gd name="connsiteY9" fmla="*/ 1841519 h 1943631"/>
                  <a:gd name="connsiteX10" fmla="*/ 75382 w 1880027"/>
                  <a:gd name="connsiteY10" fmla="*/ 1737979 h 1943631"/>
                  <a:gd name="connsiteX11" fmla="*/ 179679 w 1880027"/>
                  <a:gd name="connsiteY11" fmla="*/ 1265287 h 1943631"/>
                  <a:gd name="connsiteX12" fmla="*/ 671114 w 1880027"/>
                  <a:gd name="connsiteY12" fmla="*/ 893952 h 1943631"/>
                  <a:gd name="connsiteX13" fmla="*/ 515787 w 1880027"/>
                  <a:gd name="connsiteY13" fmla="*/ 344199 h 1943631"/>
                  <a:gd name="connsiteX14" fmla="*/ 702957 w 1880027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70678 w 1871026"/>
                  <a:gd name="connsiteY11" fmla="*/ 126528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93956 w 1871026"/>
                  <a:gd name="connsiteY0" fmla="*/ 5813 h 1943631"/>
                  <a:gd name="connsiteX1" fmla="*/ 966345 w 1871026"/>
                  <a:gd name="connsiteY1" fmla="*/ 103443 h 1943631"/>
                  <a:gd name="connsiteX2" fmla="*/ 1237193 w 1871026"/>
                  <a:gd name="connsiteY2" fmla="*/ 1145583 h 1943631"/>
                  <a:gd name="connsiteX3" fmla="*/ 1284094 w 1871026"/>
                  <a:gd name="connsiteY3" fmla="*/ 1413184 h 1943631"/>
                  <a:gd name="connsiteX4" fmla="*/ 1855508 w 1871026"/>
                  <a:gd name="connsiteY4" fmla="*/ 1702739 h 1943631"/>
                  <a:gd name="connsiteX5" fmla="*/ 1504701 w 1871026"/>
                  <a:gd name="connsiteY5" fmla="*/ 1839410 h 1943631"/>
                  <a:gd name="connsiteX6" fmla="*/ 897059 w 1871026"/>
                  <a:gd name="connsiteY6" fmla="*/ 1508646 h 1943631"/>
                  <a:gd name="connsiteX7" fmla="*/ 846757 w 1871026"/>
                  <a:gd name="connsiteY7" fmla="*/ 1208419 h 1943631"/>
                  <a:gd name="connsiteX8" fmla="*/ 576315 w 1871026"/>
                  <a:gd name="connsiteY8" fmla="*/ 1353082 h 1943631"/>
                  <a:gd name="connsiteX9" fmla="*/ 412375 w 1871026"/>
                  <a:gd name="connsiteY9" fmla="*/ 1841519 h 1943631"/>
                  <a:gd name="connsiteX10" fmla="*/ 66381 w 1871026"/>
                  <a:gd name="connsiteY10" fmla="*/ 1737979 h 1943631"/>
                  <a:gd name="connsiteX11" fmla="*/ 165900 w 1871026"/>
                  <a:gd name="connsiteY11" fmla="*/ 1316427 h 1943631"/>
                  <a:gd name="connsiteX12" fmla="*/ 662113 w 1871026"/>
                  <a:gd name="connsiteY12" fmla="*/ 893952 h 1943631"/>
                  <a:gd name="connsiteX13" fmla="*/ 506786 w 1871026"/>
                  <a:gd name="connsiteY13" fmla="*/ 344199 h 1943631"/>
                  <a:gd name="connsiteX14" fmla="*/ 693956 w 1871026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663793 w 1840863"/>
                  <a:gd name="connsiteY0" fmla="*/ 5813 h 1943631"/>
                  <a:gd name="connsiteX1" fmla="*/ 936182 w 1840863"/>
                  <a:gd name="connsiteY1" fmla="*/ 103443 h 1943631"/>
                  <a:gd name="connsiteX2" fmla="*/ 1207030 w 1840863"/>
                  <a:gd name="connsiteY2" fmla="*/ 1145583 h 1943631"/>
                  <a:gd name="connsiteX3" fmla="*/ 1253931 w 1840863"/>
                  <a:gd name="connsiteY3" fmla="*/ 1413184 h 1943631"/>
                  <a:gd name="connsiteX4" fmla="*/ 1825345 w 1840863"/>
                  <a:gd name="connsiteY4" fmla="*/ 1702739 h 1943631"/>
                  <a:gd name="connsiteX5" fmla="*/ 1474538 w 1840863"/>
                  <a:gd name="connsiteY5" fmla="*/ 1839410 h 1943631"/>
                  <a:gd name="connsiteX6" fmla="*/ 866896 w 1840863"/>
                  <a:gd name="connsiteY6" fmla="*/ 1508646 h 1943631"/>
                  <a:gd name="connsiteX7" fmla="*/ 816594 w 1840863"/>
                  <a:gd name="connsiteY7" fmla="*/ 1208419 h 1943631"/>
                  <a:gd name="connsiteX8" fmla="*/ 546152 w 1840863"/>
                  <a:gd name="connsiteY8" fmla="*/ 1353082 h 1943631"/>
                  <a:gd name="connsiteX9" fmla="*/ 382212 w 1840863"/>
                  <a:gd name="connsiteY9" fmla="*/ 1841519 h 1943631"/>
                  <a:gd name="connsiteX10" fmla="*/ 69666 w 1840863"/>
                  <a:gd name="connsiteY10" fmla="*/ 1737979 h 1943631"/>
                  <a:gd name="connsiteX11" fmla="*/ 135737 w 1840863"/>
                  <a:gd name="connsiteY11" fmla="*/ 1316427 h 1943631"/>
                  <a:gd name="connsiteX12" fmla="*/ 631950 w 1840863"/>
                  <a:gd name="connsiteY12" fmla="*/ 893952 h 1943631"/>
                  <a:gd name="connsiteX13" fmla="*/ 476623 w 1840863"/>
                  <a:gd name="connsiteY13" fmla="*/ 344199 h 1943631"/>
                  <a:gd name="connsiteX14" fmla="*/ 663793 w 1840863"/>
                  <a:gd name="connsiteY14" fmla="*/ 5813 h 1943631"/>
                  <a:gd name="connsiteX0" fmla="*/ 715680 w 1892750"/>
                  <a:gd name="connsiteY0" fmla="*/ 5813 h 1943631"/>
                  <a:gd name="connsiteX1" fmla="*/ 988069 w 1892750"/>
                  <a:gd name="connsiteY1" fmla="*/ 103443 h 1943631"/>
                  <a:gd name="connsiteX2" fmla="*/ 1258917 w 1892750"/>
                  <a:gd name="connsiteY2" fmla="*/ 1145583 h 1943631"/>
                  <a:gd name="connsiteX3" fmla="*/ 1305818 w 1892750"/>
                  <a:gd name="connsiteY3" fmla="*/ 1413184 h 1943631"/>
                  <a:gd name="connsiteX4" fmla="*/ 1877232 w 1892750"/>
                  <a:gd name="connsiteY4" fmla="*/ 1702739 h 1943631"/>
                  <a:gd name="connsiteX5" fmla="*/ 1526425 w 1892750"/>
                  <a:gd name="connsiteY5" fmla="*/ 1839410 h 1943631"/>
                  <a:gd name="connsiteX6" fmla="*/ 918783 w 1892750"/>
                  <a:gd name="connsiteY6" fmla="*/ 1508646 h 1943631"/>
                  <a:gd name="connsiteX7" fmla="*/ 868481 w 1892750"/>
                  <a:gd name="connsiteY7" fmla="*/ 1208419 h 1943631"/>
                  <a:gd name="connsiteX8" fmla="*/ 598039 w 1892750"/>
                  <a:gd name="connsiteY8" fmla="*/ 1353082 h 1943631"/>
                  <a:gd name="connsiteX9" fmla="*/ 434099 w 1892750"/>
                  <a:gd name="connsiteY9" fmla="*/ 1841519 h 1943631"/>
                  <a:gd name="connsiteX10" fmla="*/ 64214 w 1892750"/>
                  <a:gd name="connsiteY10" fmla="*/ 1737979 h 1943631"/>
                  <a:gd name="connsiteX11" fmla="*/ 187624 w 1892750"/>
                  <a:gd name="connsiteY11" fmla="*/ 1316427 h 1943631"/>
                  <a:gd name="connsiteX12" fmla="*/ 683837 w 1892750"/>
                  <a:gd name="connsiteY12" fmla="*/ 893952 h 1943631"/>
                  <a:gd name="connsiteX13" fmla="*/ 528510 w 1892750"/>
                  <a:gd name="connsiteY13" fmla="*/ 344199 h 1943631"/>
                  <a:gd name="connsiteX14" fmla="*/ 715680 w 1892750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702629 w 1879699"/>
                  <a:gd name="connsiteY0" fmla="*/ 5813 h 1943631"/>
                  <a:gd name="connsiteX1" fmla="*/ 975018 w 1879699"/>
                  <a:gd name="connsiteY1" fmla="*/ 103443 h 1943631"/>
                  <a:gd name="connsiteX2" fmla="*/ 1245866 w 1879699"/>
                  <a:gd name="connsiteY2" fmla="*/ 1145583 h 1943631"/>
                  <a:gd name="connsiteX3" fmla="*/ 1292767 w 1879699"/>
                  <a:gd name="connsiteY3" fmla="*/ 1413184 h 1943631"/>
                  <a:gd name="connsiteX4" fmla="*/ 1864181 w 1879699"/>
                  <a:gd name="connsiteY4" fmla="*/ 1702739 h 1943631"/>
                  <a:gd name="connsiteX5" fmla="*/ 1513374 w 1879699"/>
                  <a:gd name="connsiteY5" fmla="*/ 1839410 h 1943631"/>
                  <a:gd name="connsiteX6" fmla="*/ 905732 w 1879699"/>
                  <a:gd name="connsiteY6" fmla="*/ 1508646 h 1943631"/>
                  <a:gd name="connsiteX7" fmla="*/ 855430 w 1879699"/>
                  <a:gd name="connsiteY7" fmla="*/ 1208419 h 1943631"/>
                  <a:gd name="connsiteX8" fmla="*/ 584988 w 1879699"/>
                  <a:gd name="connsiteY8" fmla="*/ 1353082 h 1943631"/>
                  <a:gd name="connsiteX9" fmla="*/ 421048 w 1879699"/>
                  <a:gd name="connsiteY9" fmla="*/ 1841519 h 1943631"/>
                  <a:gd name="connsiteX10" fmla="*/ 65498 w 1879699"/>
                  <a:gd name="connsiteY10" fmla="*/ 1748208 h 1943631"/>
                  <a:gd name="connsiteX11" fmla="*/ 174573 w 1879699"/>
                  <a:gd name="connsiteY11" fmla="*/ 1316427 h 1943631"/>
                  <a:gd name="connsiteX12" fmla="*/ 670786 w 1879699"/>
                  <a:gd name="connsiteY12" fmla="*/ 893952 h 1943631"/>
                  <a:gd name="connsiteX13" fmla="*/ 515459 w 1879699"/>
                  <a:gd name="connsiteY13" fmla="*/ 344199 h 1943631"/>
                  <a:gd name="connsiteX14" fmla="*/ 702629 w 1879699"/>
                  <a:gd name="connsiteY14" fmla="*/ 5813 h 1943631"/>
                  <a:gd name="connsiteX0" fmla="*/ 655235 w 1832305"/>
                  <a:gd name="connsiteY0" fmla="*/ 5813 h 1943631"/>
                  <a:gd name="connsiteX1" fmla="*/ 927624 w 1832305"/>
                  <a:gd name="connsiteY1" fmla="*/ 103443 h 1943631"/>
                  <a:gd name="connsiteX2" fmla="*/ 1198472 w 1832305"/>
                  <a:gd name="connsiteY2" fmla="*/ 1145583 h 1943631"/>
                  <a:gd name="connsiteX3" fmla="*/ 1245373 w 1832305"/>
                  <a:gd name="connsiteY3" fmla="*/ 1413184 h 1943631"/>
                  <a:gd name="connsiteX4" fmla="*/ 1816787 w 1832305"/>
                  <a:gd name="connsiteY4" fmla="*/ 1702739 h 1943631"/>
                  <a:gd name="connsiteX5" fmla="*/ 1465980 w 1832305"/>
                  <a:gd name="connsiteY5" fmla="*/ 1839410 h 1943631"/>
                  <a:gd name="connsiteX6" fmla="*/ 858338 w 1832305"/>
                  <a:gd name="connsiteY6" fmla="*/ 1508646 h 1943631"/>
                  <a:gd name="connsiteX7" fmla="*/ 808036 w 1832305"/>
                  <a:gd name="connsiteY7" fmla="*/ 1208419 h 1943631"/>
                  <a:gd name="connsiteX8" fmla="*/ 537594 w 1832305"/>
                  <a:gd name="connsiteY8" fmla="*/ 1353082 h 1943631"/>
                  <a:gd name="connsiteX9" fmla="*/ 373654 w 1832305"/>
                  <a:gd name="connsiteY9" fmla="*/ 1841519 h 1943631"/>
                  <a:gd name="connsiteX10" fmla="*/ 70665 w 1832305"/>
                  <a:gd name="connsiteY10" fmla="*/ 1755027 h 1943631"/>
                  <a:gd name="connsiteX11" fmla="*/ 127179 w 1832305"/>
                  <a:gd name="connsiteY11" fmla="*/ 1316427 h 1943631"/>
                  <a:gd name="connsiteX12" fmla="*/ 623392 w 1832305"/>
                  <a:gd name="connsiteY12" fmla="*/ 893952 h 1943631"/>
                  <a:gd name="connsiteX13" fmla="*/ 468065 w 1832305"/>
                  <a:gd name="connsiteY13" fmla="*/ 344199 h 1943631"/>
                  <a:gd name="connsiteX14" fmla="*/ 655235 w 1832305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68081 w 1845151"/>
                  <a:gd name="connsiteY0" fmla="*/ 5813 h 1943631"/>
                  <a:gd name="connsiteX1" fmla="*/ 940470 w 1845151"/>
                  <a:gd name="connsiteY1" fmla="*/ 103443 h 1943631"/>
                  <a:gd name="connsiteX2" fmla="*/ 1211318 w 1845151"/>
                  <a:gd name="connsiteY2" fmla="*/ 1145583 h 1943631"/>
                  <a:gd name="connsiteX3" fmla="*/ 1258219 w 1845151"/>
                  <a:gd name="connsiteY3" fmla="*/ 1413184 h 1943631"/>
                  <a:gd name="connsiteX4" fmla="*/ 1829633 w 1845151"/>
                  <a:gd name="connsiteY4" fmla="*/ 1702739 h 1943631"/>
                  <a:gd name="connsiteX5" fmla="*/ 1478826 w 1845151"/>
                  <a:gd name="connsiteY5" fmla="*/ 1839410 h 1943631"/>
                  <a:gd name="connsiteX6" fmla="*/ 871184 w 1845151"/>
                  <a:gd name="connsiteY6" fmla="*/ 1508646 h 1943631"/>
                  <a:gd name="connsiteX7" fmla="*/ 820882 w 1845151"/>
                  <a:gd name="connsiteY7" fmla="*/ 1208419 h 1943631"/>
                  <a:gd name="connsiteX8" fmla="*/ 550440 w 1845151"/>
                  <a:gd name="connsiteY8" fmla="*/ 1353082 h 1943631"/>
                  <a:gd name="connsiteX9" fmla="*/ 386500 w 1845151"/>
                  <a:gd name="connsiteY9" fmla="*/ 1841519 h 1943631"/>
                  <a:gd name="connsiteX10" fmla="*/ 69177 w 1845151"/>
                  <a:gd name="connsiteY10" fmla="*/ 1755027 h 1943631"/>
                  <a:gd name="connsiteX11" fmla="*/ 140025 w 1845151"/>
                  <a:gd name="connsiteY11" fmla="*/ 1316427 h 1943631"/>
                  <a:gd name="connsiteX12" fmla="*/ 636238 w 1845151"/>
                  <a:gd name="connsiteY12" fmla="*/ 893952 h 1943631"/>
                  <a:gd name="connsiteX13" fmla="*/ 480911 w 1845151"/>
                  <a:gd name="connsiteY13" fmla="*/ 344199 h 1943631"/>
                  <a:gd name="connsiteX14" fmla="*/ 668081 w 1845151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72766 w 1867477"/>
                  <a:gd name="connsiteY8" fmla="*/ 135308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690407 w 1867477"/>
                  <a:gd name="connsiteY0" fmla="*/ 5813 h 1943631"/>
                  <a:gd name="connsiteX1" fmla="*/ 962796 w 1867477"/>
                  <a:gd name="connsiteY1" fmla="*/ 103443 h 1943631"/>
                  <a:gd name="connsiteX2" fmla="*/ 1233644 w 1867477"/>
                  <a:gd name="connsiteY2" fmla="*/ 1145583 h 1943631"/>
                  <a:gd name="connsiteX3" fmla="*/ 1280545 w 1867477"/>
                  <a:gd name="connsiteY3" fmla="*/ 1413184 h 1943631"/>
                  <a:gd name="connsiteX4" fmla="*/ 1851959 w 1867477"/>
                  <a:gd name="connsiteY4" fmla="*/ 1702739 h 1943631"/>
                  <a:gd name="connsiteX5" fmla="*/ 1501152 w 1867477"/>
                  <a:gd name="connsiteY5" fmla="*/ 1839410 h 1943631"/>
                  <a:gd name="connsiteX6" fmla="*/ 893510 w 1867477"/>
                  <a:gd name="connsiteY6" fmla="*/ 1508646 h 1943631"/>
                  <a:gd name="connsiteX7" fmla="*/ 843208 w 1867477"/>
                  <a:gd name="connsiteY7" fmla="*/ 1208419 h 1943631"/>
                  <a:gd name="connsiteX8" fmla="*/ 548875 w 1867477"/>
                  <a:gd name="connsiteY8" fmla="*/ 1349672 h 1943631"/>
                  <a:gd name="connsiteX9" fmla="*/ 408826 w 1867477"/>
                  <a:gd name="connsiteY9" fmla="*/ 1841519 h 1943631"/>
                  <a:gd name="connsiteX10" fmla="*/ 91503 w 1867477"/>
                  <a:gd name="connsiteY10" fmla="*/ 1755027 h 1943631"/>
                  <a:gd name="connsiteX11" fmla="*/ 162351 w 1867477"/>
                  <a:gd name="connsiteY11" fmla="*/ 1316427 h 1943631"/>
                  <a:gd name="connsiteX12" fmla="*/ 658564 w 1867477"/>
                  <a:gd name="connsiteY12" fmla="*/ 893952 h 1943631"/>
                  <a:gd name="connsiteX13" fmla="*/ 503237 w 1867477"/>
                  <a:gd name="connsiteY13" fmla="*/ 344199 h 1943631"/>
                  <a:gd name="connsiteX14" fmla="*/ 690407 w 1867477"/>
                  <a:gd name="connsiteY14" fmla="*/ 5813 h 1943631"/>
                  <a:gd name="connsiteX0" fmla="*/ 503237 w 1867477"/>
                  <a:gd name="connsiteY0" fmla="*/ 279673 h 1879105"/>
                  <a:gd name="connsiteX1" fmla="*/ 962796 w 1867477"/>
                  <a:gd name="connsiteY1" fmla="*/ 38917 h 1879105"/>
                  <a:gd name="connsiteX2" fmla="*/ 1233644 w 1867477"/>
                  <a:gd name="connsiteY2" fmla="*/ 1081057 h 1879105"/>
                  <a:gd name="connsiteX3" fmla="*/ 1280545 w 1867477"/>
                  <a:gd name="connsiteY3" fmla="*/ 1348658 h 1879105"/>
                  <a:gd name="connsiteX4" fmla="*/ 1851959 w 1867477"/>
                  <a:gd name="connsiteY4" fmla="*/ 1638213 h 1879105"/>
                  <a:gd name="connsiteX5" fmla="*/ 1501152 w 1867477"/>
                  <a:gd name="connsiteY5" fmla="*/ 1774884 h 1879105"/>
                  <a:gd name="connsiteX6" fmla="*/ 893510 w 1867477"/>
                  <a:gd name="connsiteY6" fmla="*/ 1444120 h 1879105"/>
                  <a:gd name="connsiteX7" fmla="*/ 843208 w 1867477"/>
                  <a:gd name="connsiteY7" fmla="*/ 1143893 h 1879105"/>
                  <a:gd name="connsiteX8" fmla="*/ 548875 w 1867477"/>
                  <a:gd name="connsiteY8" fmla="*/ 1285146 h 1879105"/>
                  <a:gd name="connsiteX9" fmla="*/ 408826 w 1867477"/>
                  <a:gd name="connsiteY9" fmla="*/ 1776993 h 1879105"/>
                  <a:gd name="connsiteX10" fmla="*/ 91503 w 1867477"/>
                  <a:gd name="connsiteY10" fmla="*/ 1690501 h 1879105"/>
                  <a:gd name="connsiteX11" fmla="*/ 162351 w 1867477"/>
                  <a:gd name="connsiteY11" fmla="*/ 1251901 h 1879105"/>
                  <a:gd name="connsiteX12" fmla="*/ 658564 w 1867477"/>
                  <a:gd name="connsiteY12" fmla="*/ 829426 h 1879105"/>
                  <a:gd name="connsiteX13" fmla="*/ 503237 w 1867477"/>
                  <a:gd name="connsiteY13" fmla="*/ 279673 h 1879105"/>
                  <a:gd name="connsiteX0" fmla="*/ 503237 w 1867477"/>
                  <a:gd name="connsiteY0" fmla="*/ 331230 h 1930662"/>
                  <a:gd name="connsiteX1" fmla="*/ 962796 w 1867477"/>
                  <a:gd name="connsiteY1" fmla="*/ 90474 h 1930662"/>
                  <a:gd name="connsiteX2" fmla="*/ 1233644 w 1867477"/>
                  <a:gd name="connsiteY2" fmla="*/ 1132614 h 1930662"/>
                  <a:gd name="connsiteX3" fmla="*/ 1280545 w 1867477"/>
                  <a:gd name="connsiteY3" fmla="*/ 1400215 h 1930662"/>
                  <a:gd name="connsiteX4" fmla="*/ 1851959 w 1867477"/>
                  <a:gd name="connsiteY4" fmla="*/ 1689770 h 1930662"/>
                  <a:gd name="connsiteX5" fmla="*/ 1501152 w 1867477"/>
                  <a:gd name="connsiteY5" fmla="*/ 1826441 h 1930662"/>
                  <a:gd name="connsiteX6" fmla="*/ 893510 w 1867477"/>
                  <a:gd name="connsiteY6" fmla="*/ 1495677 h 1930662"/>
                  <a:gd name="connsiteX7" fmla="*/ 843208 w 1867477"/>
                  <a:gd name="connsiteY7" fmla="*/ 1195450 h 1930662"/>
                  <a:gd name="connsiteX8" fmla="*/ 548875 w 1867477"/>
                  <a:gd name="connsiteY8" fmla="*/ 1336703 h 1930662"/>
                  <a:gd name="connsiteX9" fmla="*/ 408826 w 1867477"/>
                  <a:gd name="connsiteY9" fmla="*/ 1828550 h 1930662"/>
                  <a:gd name="connsiteX10" fmla="*/ 91503 w 1867477"/>
                  <a:gd name="connsiteY10" fmla="*/ 1742058 h 1930662"/>
                  <a:gd name="connsiteX11" fmla="*/ 162351 w 1867477"/>
                  <a:gd name="connsiteY11" fmla="*/ 1303458 h 1930662"/>
                  <a:gd name="connsiteX12" fmla="*/ 658564 w 1867477"/>
                  <a:gd name="connsiteY12" fmla="*/ 880983 h 1930662"/>
                  <a:gd name="connsiteX13" fmla="*/ 503237 w 1867477"/>
                  <a:gd name="connsiteY13" fmla="*/ 331230 h 1930662"/>
                  <a:gd name="connsiteX0" fmla="*/ 503237 w 1867477"/>
                  <a:gd name="connsiteY0" fmla="*/ 339979 h 1939411"/>
                  <a:gd name="connsiteX1" fmla="*/ 962796 w 1867477"/>
                  <a:gd name="connsiteY1" fmla="*/ 99223 h 1939411"/>
                  <a:gd name="connsiteX2" fmla="*/ 1233644 w 1867477"/>
                  <a:gd name="connsiteY2" fmla="*/ 1141363 h 1939411"/>
                  <a:gd name="connsiteX3" fmla="*/ 1280545 w 1867477"/>
                  <a:gd name="connsiteY3" fmla="*/ 1408964 h 1939411"/>
                  <a:gd name="connsiteX4" fmla="*/ 1851959 w 1867477"/>
                  <a:gd name="connsiteY4" fmla="*/ 1698519 h 1939411"/>
                  <a:gd name="connsiteX5" fmla="*/ 1501152 w 1867477"/>
                  <a:gd name="connsiteY5" fmla="*/ 1835190 h 1939411"/>
                  <a:gd name="connsiteX6" fmla="*/ 893510 w 1867477"/>
                  <a:gd name="connsiteY6" fmla="*/ 1504426 h 1939411"/>
                  <a:gd name="connsiteX7" fmla="*/ 843208 w 1867477"/>
                  <a:gd name="connsiteY7" fmla="*/ 1204199 h 1939411"/>
                  <a:gd name="connsiteX8" fmla="*/ 548875 w 1867477"/>
                  <a:gd name="connsiteY8" fmla="*/ 1345452 h 1939411"/>
                  <a:gd name="connsiteX9" fmla="*/ 408826 w 1867477"/>
                  <a:gd name="connsiteY9" fmla="*/ 1837299 h 1939411"/>
                  <a:gd name="connsiteX10" fmla="*/ 91503 w 1867477"/>
                  <a:gd name="connsiteY10" fmla="*/ 1750807 h 1939411"/>
                  <a:gd name="connsiteX11" fmla="*/ 162351 w 1867477"/>
                  <a:gd name="connsiteY11" fmla="*/ 1312207 h 1939411"/>
                  <a:gd name="connsiteX12" fmla="*/ 658564 w 1867477"/>
                  <a:gd name="connsiteY12" fmla="*/ 889732 h 1939411"/>
                  <a:gd name="connsiteX13" fmla="*/ 503237 w 1867477"/>
                  <a:gd name="connsiteY13" fmla="*/ 339979 h 1939411"/>
                  <a:gd name="connsiteX0" fmla="*/ 503237 w 1867477"/>
                  <a:gd name="connsiteY0" fmla="*/ 340535 h 1939967"/>
                  <a:gd name="connsiteX1" fmla="*/ 962796 w 1867477"/>
                  <a:gd name="connsiteY1" fmla="*/ 99779 h 1939967"/>
                  <a:gd name="connsiteX2" fmla="*/ 1233644 w 1867477"/>
                  <a:gd name="connsiteY2" fmla="*/ 1141919 h 1939967"/>
                  <a:gd name="connsiteX3" fmla="*/ 1280545 w 1867477"/>
                  <a:gd name="connsiteY3" fmla="*/ 1409520 h 1939967"/>
                  <a:gd name="connsiteX4" fmla="*/ 1851959 w 1867477"/>
                  <a:gd name="connsiteY4" fmla="*/ 1699075 h 1939967"/>
                  <a:gd name="connsiteX5" fmla="*/ 1501152 w 1867477"/>
                  <a:gd name="connsiteY5" fmla="*/ 1835746 h 1939967"/>
                  <a:gd name="connsiteX6" fmla="*/ 893510 w 1867477"/>
                  <a:gd name="connsiteY6" fmla="*/ 1504982 h 1939967"/>
                  <a:gd name="connsiteX7" fmla="*/ 843208 w 1867477"/>
                  <a:gd name="connsiteY7" fmla="*/ 1204755 h 1939967"/>
                  <a:gd name="connsiteX8" fmla="*/ 548875 w 1867477"/>
                  <a:gd name="connsiteY8" fmla="*/ 1346008 h 1939967"/>
                  <a:gd name="connsiteX9" fmla="*/ 408826 w 1867477"/>
                  <a:gd name="connsiteY9" fmla="*/ 1837855 h 1939967"/>
                  <a:gd name="connsiteX10" fmla="*/ 91503 w 1867477"/>
                  <a:gd name="connsiteY10" fmla="*/ 1751363 h 1939967"/>
                  <a:gd name="connsiteX11" fmla="*/ 162351 w 1867477"/>
                  <a:gd name="connsiteY11" fmla="*/ 1312763 h 1939967"/>
                  <a:gd name="connsiteX12" fmla="*/ 658564 w 1867477"/>
                  <a:gd name="connsiteY12" fmla="*/ 890288 h 1939967"/>
                  <a:gd name="connsiteX13" fmla="*/ 503237 w 1867477"/>
                  <a:gd name="connsiteY13" fmla="*/ 340535 h 1939967"/>
                  <a:gd name="connsiteX0" fmla="*/ 503237 w 1867477"/>
                  <a:gd name="connsiteY0" fmla="*/ 327274 h 1926706"/>
                  <a:gd name="connsiteX1" fmla="*/ 962796 w 1867477"/>
                  <a:gd name="connsiteY1" fmla="*/ 86518 h 1926706"/>
                  <a:gd name="connsiteX2" fmla="*/ 1233644 w 1867477"/>
                  <a:gd name="connsiteY2" fmla="*/ 1128658 h 1926706"/>
                  <a:gd name="connsiteX3" fmla="*/ 1280545 w 1867477"/>
                  <a:gd name="connsiteY3" fmla="*/ 1396259 h 1926706"/>
                  <a:gd name="connsiteX4" fmla="*/ 1851959 w 1867477"/>
                  <a:gd name="connsiteY4" fmla="*/ 1685814 h 1926706"/>
                  <a:gd name="connsiteX5" fmla="*/ 1501152 w 1867477"/>
                  <a:gd name="connsiteY5" fmla="*/ 1822485 h 1926706"/>
                  <a:gd name="connsiteX6" fmla="*/ 893510 w 1867477"/>
                  <a:gd name="connsiteY6" fmla="*/ 1491721 h 1926706"/>
                  <a:gd name="connsiteX7" fmla="*/ 843208 w 1867477"/>
                  <a:gd name="connsiteY7" fmla="*/ 1191494 h 1926706"/>
                  <a:gd name="connsiteX8" fmla="*/ 548875 w 1867477"/>
                  <a:gd name="connsiteY8" fmla="*/ 1332747 h 1926706"/>
                  <a:gd name="connsiteX9" fmla="*/ 408826 w 1867477"/>
                  <a:gd name="connsiteY9" fmla="*/ 1824594 h 1926706"/>
                  <a:gd name="connsiteX10" fmla="*/ 91503 w 1867477"/>
                  <a:gd name="connsiteY10" fmla="*/ 1738102 h 1926706"/>
                  <a:gd name="connsiteX11" fmla="*/ 162351 w 1867477"/>
                  <a:gd name="connsiteY11" fmla="*/ 1299502 h 1926706"/>
                  <a:gd name="connsiteX12" fmla="*/ 658564 w 1867477"/>
                  <a:gd name="connsiteY12" fmla="*/ 877027 h 1926706"/>
                  <a:gd name="connsiteX13" fmla="*/ 503237 w 1867477"/>
                  <a:gd name="connsiteY13" fmla="*/ 327274 h 1926706"/>
                  <a:gd name="connsiteX0" fmla="*/ 503237 w 1867477"/>
                  <a:gd name="connsiteY0" fmla="*/ 334632 h 1934064"/>
                  <a:gd name="connsiteX1" fmla="*/ 962796 w 1867477"/>
                  <a:gd name="connsiteY1" fmla="*/ 93876 h 1934064"/>
                  <a:gd name="connsiteX2" fmla="*/ 1233644 w 1867477"/>
                  <a:gd name="connsiteY2" fmla="*/ 1136016 h 1934064"/>
                  <a:gd name="connsiteX3" fmla="*/ 1280545 w 1867477"/>
                  <a:gd name="connsiteY3" fmla="*/ 1403617 h 1934064"/>
                  <a:gd name="connsiteX4" fmla="*/ 1851959 w 1867477"/>
                  <a:gd name="connsiteY4" fmla="*/ 1693172 h 1934064"/>
                  <a:gd name="connsiteX5" fmla="*/ 1501152 w 1867477"/>
                  <a:gd name="connsiteY5" fmla="*/ 1829843 h 1934064"/>
                  <a:gd name="connsiteX6" fmla="*/ 893510 w 1867477"/>
                  <a:gd name="connsiteY6" fmla="*/ 1499079 h 1934064"/>
                  <a:gd name="connsiteX7" fmla="*/ 843208 w 1867477"/>
                  <a:gd name="connsiteY7" fmla="*/ 1198852 h 1934064"/>
                  <a:gd name="connsiteX8" fmla="*/ 548875 w 1867477"/>
                  <a:gd name="connsiteY8" fmla="*/ 1340105 h 1934064"/>
                  <a:gd name="connsiteX9" fmla="*/ 408826 w 1867477"/>
                  <a:gd name="connsiteY9" fmla="*/ 1831952 h 1934064"/>
                  <a:gd name="connsiteX10" fmla="*/ 91503 w 1867477"/>
                  <a:gd name="connsiteY10" fmla="*/ 1745460 h 1934064"/>
                  <a:gd name="connsiteX11" fmla="*/ 162351 w 1867477"/>
                  <a:gd name="connsiteY11" fmla="*/ 1306860 h 1934064"/>
                  <a:gd name="connsiteX12" fmla="*/ 658564 w 1867477"/>
                  <a:gd name="connsiteY12" fmla="*/ 884385 h 1934064"/>
                  <a:gd name="connsiteX13" fmla="*/ 503237 w 1867477"/>
                  <a:gd name="connsiteY13" fmla="*/ 334632 h 1934064"/>
                  <a:gd name="connsiteX0" fmla="*/ 503237 w 1874497"/>
                  <a:gd name="connsiteY0" fmla="*/ 334632 h 1919090"/>
                  <a:gd name="connsiteX1" fmla="*/ 962796 w 1874497"/>
                  <a:gd name="connsiteY1" fmla="*/ 93876 h 1919090"/>
                  <a:gd name="connsiteX2" fmla="*/ 1233644 w 1874497"/>
                  <a:gd name="connsiteY2" fmla="*/ 1136016 h 1919090"/>
                  <a:gd name="connsiteX3" fmla="*/ 1280545 w 1874497"/>
                  <a:gd name="connsiteY3" fmla="*/ 1403617 h 1919090"/>
                  <a:gd name="connsiteX4" fmla="*/ 1851959 w 1874497"/>
                  <a:gd name="connsiteY4" fmla="*/ 1693172 h 1919090"/>
                  <a:gd name="connsiteX5" fmla="*/ 1501152 w 1874497"/>
                  <a:gd name="connsiteY5" fmla="*/ 1829843 h 1919090"/>
                  <a:gd name="connsiteX6" fmla="*/ 893510 w 1874497"/>
                  <a:gd name="connsiteY6" fmla="*/ 1499079 h 1919090"/>
                  <a:gd name="connsiteX7" fmla="*/ 843208 w 1874497"/>
                  <a:gd name="connsiteY7" fmla="*/ 1198852 h 1919090"/>
                  <a:gd name="connsiteX8" fmla="*/ 548875 w 1874497"/>
                  <a:gd name="connsiteY8" fmla="*/ 1340105 h 1919090"/>
                  <a:gd name="connsiteX9" fmla="*/ 408826 w 1874497"/>
                  <a:gd name="connsiteY9" fmla="*/ 1831952 h 1919090"/>
                  <a:gd name="connsiteX10" fmla="*/ 91503 w 1874497"/>
                  <a:gd name="connsiteY10" fmla="*/ 1745460 h 1919090"/>
                  <a:gd name="connsiteX11" fmla="*/ 162351 w 1874497"/>
                  <a:gd name="connsiteY11" fmla="*/ 1306860 h 1919090"/>
                  <a:gd name="connsiteX12" fmla="*/ 658564 w 1874497"/>
                  <a:gd name="connsiteY12" fmla="*/ 884385 h 1919090"/>
                  <a:gd name="connsiteX13" fmla="*/ 503237 w 1874497"/>
                  <a:gd name="connsiteY13" fmla="*/ 334632 h 1919090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1778"/>
                  <a:gd name="connsiteY0" fmla="*/ 334632 h 1921811"/>
                  <a:gd name="connsiteX1" fmla="*/ 962796 w 1871778"/>
                  <a:gd name="connsiteY1" fmla="*/ 93876 h 1921811"/>
                  <a:gd name="connsiteX2" fmla="*/ 1233644 w 1871778"/>
                  <a:gd name="connsiteY2" fmla="*/ 1136016 h 1921811"/>
                  <a:gd name="connsiteX3" fmla="*/ 1280545 w 1871778"/>
                  <a:gd name="connsiteY3" fmla="*/ 1403617 h 1921811"/>
                  <a:gd name="connsiteX4" fmla="*/ 1851959 w 1871778"/>
                  <a:gd name="connsiteY4" fmla="*/ 1693172 h 1921811"/>
                  <a:gd name="connsiteX5" fmla="*/ 1453370 w 1871778"/>
                  <a:gd name="connsiteY5" fmla="*/ 1833253 h 1921811"/>
                  <a:gd name="connsiteX6" fmla="*/ 893510 w 1871778"/>
                  <a:gd name="connsiteY6" fmla="*/ 1499079 h 1921811"/>
                  <a:gd name="connsiteX7" fmla="*/ 843208 w 1871778"/>
                  <a:gd name="connsiteY7" fmla="*/ 1198852 h 1921811"/>
                  <a:gd name="connsiteX8" fmla="*/ 548875 w 1871778"/>
                  <a:gd name="connsiteY8" fmla="*/ 1340105 h 1921811"/>
                  <a:gd name="connsiteX9" fmla="*/ 408826 w 1871778"/>
                  <a:gd name="connsiteY9" fmla="*/ 1831952 h 1921811"/>
                  <a:gd name="connsiteX10" fmla="*/ 91503 w 1871778"/>
                  <a:gd name="connsiteY10" fmla="*/ 1745460 h 1921811"/>
                  <a:gd name="connsiteX11" fmla="*/ 162351 w 1871778"/>
                  <a:gd name="connsiteY11" fmla="*/ 1306860 h 1921811"/>
                  <a:gd name="connsiteX12" fmla="*/ 658564 w 1871778"/>
                  <a:gd name="connsiteY12" fmla="*/ 884385 h 1921811"/>
                  <a:gd name="connsiteX13" fmla="*/ 503237 w 1871778"/>
                  <a:gd name="connsiteY13" fmla="*/ 334632 h 1921811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3644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93172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3644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7250"/>
                  <a:gd name="connsiteY0" fmla="*/ 334632 h 1900904"/>
                  <a:gd name="connsiteX1" fmla="*/ 962796 w 1877250"/>
                  <a:gd name="connsiteY1" fmla="*/ 93876 h 1900904"/>
                  <a:gd name="connsiteX2" fmla="*/ 1238422 w 1877250"/>
                  <a:gd name="connsiteY2" fmla="*/ 1136016 h 1900904"/>
                  <a:gd name="connsiteX3" fmla="*/ 1280545 w 1877250"/>
                  <a:gd name="connsiteY3" fmla="*/ 1403617 h 1900904"/>
                  <a:gd name="connsiteX4" fmla="*/ 1856737 w 1877250"/>
                  <a:gd name="connsiteY4" fmla="*/ 1679535 h 1900904"/>
                  <a:gd name="connsiteX5" fmla="*/ 1453370 w 1877250"/>
                  <a:gd name="connsiteY5" fmla="*/ 1833253 h 1900904"/>
                  <a:gd name="connsiteX6" fmla="*/ 893510 w 1877250"/>
                  <a:gd name="connsiteY6" fmla="*/ 1499079 h 1900904"/>
                  <a:gd name="connsiteX7" fmla="*/ 843208 w 1877250"/>
                  <a:gd name="connsiteY7" fmla="*/ 1198852 h 1900904"/>
                  <a:gd name="connsiteX8" fmla="*/ 548875 w 1877250"/>
                  <a:gd name="connsiteY8" fmla="*/ 1340105 h 1900904"/>
                  <a:gd name="connsiteX9" fmla="*/ 408826 w 1877250"/>
                  <a:gd name="connsiteY9" fmla="*/ 1831952 h 1900904"/>
                  <a:gd name="connsiteX10" fmla="*/ 91503 w 1877250"/>
                  <a:gd name="connsiteY10" fmla="*/ 1745460 h 1900904"/>
                  <a:gd name="connsiteX11" fmla="*/ 162351 w 1877250"/>
                  <a:gd name="connsiteY11" fmla="*/ 1306860 h 1900904"/>
                  <a:gd name="connsiteX12" fmla="*/ 658564 w 1877250"/>
                  <a:gd name="connsiteY12" fmla="*/ 884385 h 1900904"/>
                  <a:gd name="connsiteX13" fmla="*/ 503237 w 1877250"/>
                  <a:gd name="connsiteY13" fmla="*/ 334632 h 1900904"/>
                  <a:gd name="connsiteX0" fmla="*/ 503237 w 1872731"/>
                  <a:gd name="connsiteY0" fmla="*/ 334632 h 1900904"/>
                  <a:gd name="connsiteX1" fmla="*/ 962796 w 1872731"/>
                  <a:gd name="connsiteY1" fmla="*/ 93876 h 1900904"/>
                  <a:gd name="connsiteX2" fmla="*/ 1238422 w 1872731"/>
                  <a:gd name="connsiteY2" fmla="*/ 1136016 h 1900904"/>
                  <a:gd name="connsiteX3" fmla="*/ 1280545 w 1872731"/>
                  <a:gd name="connsiteY3" fmla="*/ 1403617 h 1900904"/>
                  <a:gd name="connsiteX4" fmla="*/ 1851959 w 1872731"/>
                  <a:gd name="connsiteY4" fmla="*/ 1682944 h 1900904"/>
                  <a:gd name="connsiteX5" fmla="*/ 1453370 w 1872731"/>
                  <a:gd name="connsiteY5" fmla="*/ 1833253 h 1900904"/>
                  <a:gd name="connsiteX6" fmla="*/ 893510 w 1872731"/>
                  <a:gd name="connsiteY6" fmla="*/ 1499079 h 1900904"/>
                  <a:gd name="connsiteX7" fmla="*/ 843208 w 1872731"/>
                  <a:gd name="connsiteY7" fmla="*/ 1198852 h 1900904"/>
                  <a:gd name="connsiteX8" fmla="*/ 548875 w 1872731"/>
                  <a:gd name="connsiteY8" fmla="*/ 1340105 h 1900904"/>
                  <a:gd name="connsiteX9" fmla="*/ 408826 w 1872731"/>
                  <a:gd name="connsiteY9" fmla="*/ 1831952 h 1900904"/>
                  <a:gd name="connsiteX10" fmla="*/ 91503 w 1872731"/>
                  <a:gd name="connsiteY10" fmla="*/ 1745460 h 1900904"/>
                  <a:gd name="connsiteX11" fmla="*/ 162351 w 1872731"/>
                  <a:gd name="connsiteY11" fmla="*/ 1306860 h 1900904"/>
                  <a:gd name="connsiteX12" fmla="*/ 658564 w 1872731"/>
                  <a:gd name="connsiteY12" fmla="*/ 884385 h 1900904"/>
                  <a:gd name="connsiteX13" fmla="*/ 503237 w 1872731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26434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3833"/>
                  <a:gd name="connsiteY0" fmla="*/ 334632 h 1900904"/>
                  <a:gd name="connsiteX1" fmla="*/ 962796 w 1873833"/>
                  <a:gd name="connsiteY1" fmla="*/ 93876 h 1900904"/>
                  <a:gd name="connsiteX2" fmla="*/ 1238422 w 1873833"/>
                  <a:gd name="connsiteY2" fmla="*/ 1136016 h 1900904"/>
                  <a:gd name="connsiteX3" fmla="*/ 1280545 w 1873833"/>
                  <a:gd name="connsiteY3" fmla="*/ 1403617 h 1900904"/>
                  <a:gd name="connsiteX4" fmla="*/ 1851959 w 1873833"/>
                  <a:gd name="connsiteY4" fmla="*/ 1682944 h 1900904"/>
                  <a:gd name="connsiteX5" fmla="*/ 1472483 w 1873833"/>
                  <a:gd name="connsiteY5" fmla="*/ 1833253 h 1900904"/>
                  <a:gd name="connsiteX6" fmla="*/ 893510 w 1873833"/>
                  <a:gd name="connsiteY6" fmla="*/ 1499079 h 1900904"/>
                  <a:gd name="connsiteX7" fmla="*/ 843208 w 1873833"/>
                  <a:gd name="connsiteY7" fmla="*/ 1198852 h 1900904"/>
                  <a:gd name="connsiteX8" fmla="*/ 548875 w 1873833"/>
                  <a:gd name="connsiteY8" fmla="*/ 1340105 h 1900904"/>
                  <a:gd name="connsiteX9" fmla="*/ 408826 w 1873833"/>
                  <a:gd name="connsiteY9" fmla="*/ 1831952 h 1900904"/>
                  <a:gd name="connsiteX10" fmla="*/ 91503 w 1873833"/>
                  <a:gd name="connsiteY10" fmla="*/ 1745460 h 1900904"/>
                  <a:gd name="connsiteX11" fmla="*/ 162351 w 1873833"/>
                  <a:gd name="connsiteY11" fmla="*/ 1306860 h 1900904"/>
                  <a:gd name="connsiteX12" fmla="*/ 658564 w 1873833"/>
                  <a:gd name="connsiteY12" fmla="*/ 884385 h 1900904"/>
                  <a:gd name="connsiteX13" fmla="*/ 503237 w 1873833"/>
                  <a:gd name="connsiteY13" fmla="*/ 334632 h 1900904"/>
                  <a:gd name="connsiteX0" fmla="*/ 503237 w 1877969"/>
                  <a:gd name="connsiteY0" fmla="*/ 334632 h 1900904"/>
                  <a:gd name="connsiteX1" fmla="*/ 962796 w 1877969"/>
                  <a:gd name="connsiteY1" fmla="*/ 93876 h 1900904"/>
                  <a:gd name="connsiteX2" fmla="*/ 1238422 w 1877969"/>
                  <a:gd name="connsiteY2" fmla="*/ 1136016 h 1900904"/>
                  <a:gd name="connsiteX3" fmla="*/ 1280545 w 1877969"/>
                  <a:gd name="connsiteY3" fmla="*/ 1403617 h 1900904"/>
                  <a:gd name="connsiteX4" fmla="*/ 1851959 w 1877969"/>
                  <a:gd name="connsiteY4" fmla="*/ 1682944 h 1900904"/>
                  <a:gd name="connsiteX5" fmla="*/ 1472483 w 1877969"/>
                  <a:gd name="connsiteY5" fmla="*/ 1833253 h 1900904"/>
                  <a:gd name="connsiteX6" fmla="*/ 893510 w 1877969"/>
                  <a:gd name="connsiteY6" fmla="*/ 1499079 h 1900904"/>
                  <a:gd name="connsiteX7" fmla="*/ 843208 w 1877969"/>
                  <a:gd name="connsiteY7" fmla="*/ 1198852 h 1900904"/>
                  <a:gd name="connsiteX8" fmla="*/ 548875 w 1877969"/>
                  <a:gd name="connsiteY8" fmla="*/ 1340105 h 1900904"/>
                  <a:gd name="connsiteX9" fmla="*/ 408826 w 1877969"/>
                  <a:gd name="connsiteY9" fmla="*/ 1831952 h 1900904"/>
                  <a:gd name="connsiteX10" fmla="*/ 91503 w 1877969"/>
                  <a:gd name="connsiteY10" fmla="*/ 1745460 h 1900904"/>
                  <a:gd name="connsiteX11" fmla="*/ 162351 w 1877969"/>
                  <a:gd name="connsiteY11" fmla="*/ 1306860 h 1900904"/>
                  <a:gd name="connsiteX12" fmla="*/ 658564 w 1877969"/>
                  <a:gd name="connsiteY12" fmla="*/ 884385 h 1900904"/>
                  <a:gd name="connsiteX13" fmla="*/ 503237 w 1877969"/>
                  <a:gd name="connsiteY13" fmla="*/ 334632 h 1900904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32920 w 1907652"/>
                  <a:gd name="connsiteY0" fmla="*/ 334632 h 1895319"/>
                  <a:gd name="connsiteX1" fmla="*/ 992479 w 1907652"/>
                  <a:gd name="connsiteY1" fmla="*/ 93876 h 1895319"/>
                  <a:gd name="connsiteX2" fmla="*/ 1268105 w 1907652"/>
                  <a:gd name="connsiteY2" fmla="*/ 1136016 h 1895319"/>
                  <a:gd name="connsiteX3" fmla="*/ 1310228 w 1907652"/>
                  <a:gd name="connsiteY3" fmla="*/ 1403617 h 1895319"/>
                  <a:gd name="connsiteX4" fmla="*/ 1881642 w 1907652"/>
                  <a:gd name="connsiteY4" fmla="*/ 1682944 h 1895319"/>
                  <a:gd name="connsiteX5" fmla="*/ 1502166 w 1907652"/>
                  <a:gd name="connsiteY5" fmla="*/ 1833253 h 1895319"/>
                  <a:gd name="connsiteX6" fmla="*/ 923193 w 1907652"/>
                  <a:gd name="connsiteY6" fmla="*/ 1499079 h 1895319"/>
                  <a:gd name="connsiteX7" fmla="*/ 872891 w 1907652"/>
                  <a:gd name="connsiteY7" fmla="*/ 1198852 h 1895319"/>
                  <a:gd name="connsiteX8" fmla="*/ 578558 w 1907652"/>
                  <a:gd name="connsiteY8" fmla="*/ 1340105 h 1895319"/>
                  <a:gd name="connsiteX9" fmla="*/ 438509 w 1907652"/>
                  <a:gd name="connsiteY9" fmla="*/ 1831952 h 1895319"/>
                  <a:gd name="connsiteX10" fmla="*/ 87738 w 1907652"/>
                  <a:gd name="connsiteY10" fmla="*/ 1728413 h 1895319"/>
                  <a:gd name="connsiteX11" fmla="*/ 192034 w 1907652"/>
                  <a:gd name="connsiteY11" fmla="*/ 1306860 h 1895319"/>
                  <a:gd name="connsiteX12" fmla="*/ 688247 w 1907652"/>
                  <a:gd name="connsiteY12" fmla="*/ 884385 h 1895319"/>
                  <a:gd name="connsiteX13" fmla="*/ 532920 w 1907652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75087 w 1904181"/>
                  <a:gd name="connsiteY8" fmla="*/ 1340105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9449 w 1904181"/>
                  <a:gd name="connsiteY0" fmla="*/ 334632 h 1895319"/>
                  <a:gd name="connsiteX1" fmla="*/ 989008 w 1904181"/>
                  <a:gd name="connsiteY1" fmla="*/ 93876 h 1895319"/>
                  <a:gd name="connsiteX2" fmla="*/ 1264634 w 1904181"/>
                  <a:gd name="connsiteY2" fmla="*/ 1136016 h 1895319"/>
                  <a:gd name="connsiteX3" fmla="*/ 1306757 w 1904181"/>
                  <a:gd name="connsiteY3" fmla="*/ 1403617 h 1895319"/>
                  <a:gd name="connsiteX4" fmla="*/ 1878171 w 1904181"/>
                  <a:gd name="connsiteY4" fmla="*/ 1682944 h 1895319"/>
                  <a:gd name="connsiteX5" fmla="*/ 1498695 w 1904181"/>
                  <a:gd name="connsiteY5" fmla="*/ 1833253 h 1895319"/>
                  <a:gd name="connsiteX6" fmla="*/ 919722 w 1904181"/>
                  <a:gd name="connsiteY6" fmla="*/ 1499079 h 1895319"/>
                  <a:gd name="connsiteX7" fmla="*/ 869420 w 1904181"/>
                  <a:gd name="connsiteY7" fmla="*/ 1198852 h 1895319"/>
                  <a:gd name="connsiteX8" fmla="*/ 594200 w 1904181"/>
                  <a:gd name="connsiteY8" fmla="*/ 1353742 h 1895319"/>
                  <a:gd name="connsiteX9" fmla="*/ 468486 w 1904181"/>
                  <a:gd name="connsiteY9" fmla="*/ 1831952 h 1895319"/>
                  <a:gd name="connsiteX10" fmla="*/ 84267 w 1904181"/>
                  <a:gd name="connsiteY10" fmla="*/ 1728413 h 1895319"/>
                  <a:gd name="connsiteX11" fmla="*/ 188563 w 1904181"/>
                  <a:gd name="connsiteY11" fmla="*/ 1306860 h 1895319"/>
                  <a:gd name="connsiteX12" fmla="*/ 684776 w 1904181"/>
                  <a:gd name="connsiteY12" fmla="*/ 884385 h 1895319"/>
                  <a:gd name="connsiteX13" fmla="*/ 529449 w 1904181"/>
                  <a:gd name="connsiteY13" fmla="*/ 334632 h 1895319"/>
                  <a:gd name="connsiteX0" fmla="*/ 528975 w 1903707"/>
                  <a:gd name="connsiteY0" fmla="*/ 334632 h 1887369"/>
                  <a:gd name="connsiteX1" fmla="*/ 988534 w 1903707"/>
                  <a:gd name="connsiteY1" fmla="*/ 93876 h 1887369"/>
                  <a:gd name="connsiteX2" fmla="*/ 1264160 w 1903707"/>
                  <a:gd name="connsiteY2" fmla="*/ 1136016 h 1887369"/>
                  <a:gd name="connsiteX3" fmla="*/ 1306283 w 1903707"/>
                  <a:gd name="connsiteY3" fmla="*/ 1403617 h 1887369"/>
                  <a:gd name="connsiteX4" fmla="*/ 1877697 w 1903707"/>
                  <a:gd name="connsiteY4" fmla="*/ 1682944 h 1887369"/>
                  <a:gd name="connsiteX5" fmla="*/ 1498221 w 1903707"/>
                  <a:gd name="connsiteY5" fmla="*/ 1833253 h 1887369"/>
                  <a:gd name="connsiteX6" fmla="*/ 919248 w 1903707"/>
                  <a:gd name="connsiteY6" fmla="*/ 1499079 h 1887369"/>
                  <a:gd name="connsiteX7" fmla="*/ 868946 w 1903707"/>
                  <a:gd name="connsiteY7" fmla="*/ 1198852 h 1887369"/>
                  <a:gd name="connsiteX8" fmla="*/ 593726 w 1903707"/>
                  <a:gd name="connsiteY8" fmla="*/ 1353742 h 1887369"/>
                  <a:gd name="connsiteX9" fmla="*/ 472791 w 1903707"/>
                  <a:gd name="connsiteY9" fmla="*/ 1773993 h 1887369"/>
                  <a:gd name="connsiteX10" fmla="*/ 83793 w 1903707"/>
                  <a:gd name="connsiteY10" fmla="*/ 1728413 h 1887369"/>
                  <a:gd name="connsiteX11" fmla="*/ 188089 w 1903707"/>
                  <a:gd name="connsiteY11" fmla="*/ 1306860 h 1887369"/>
                  <a:gd name="connsiteX12" fmla="*/ 684302 w 1903707"/>
                  <a:gd name="connsiteY12" fmla="*/ 884385 h 1887369"/>
                  <a:gd name="connsiteX13" fmla="*/ 528975 w 1903707"/>
                  <a:gd name="connsiteY13" fmla="*/ 334632 h 1887369"/>
                  <a:gd name="connsiteX0" fmla="*/ 445400 w 1820132"/>
                  <a:gd name="connsiteY0" fmla="*/ 334632 h 1895405"/>
                  <a:gd name="connsiteX1" fmla="*/ 904959 w 1820132"/>
                  <a:gd name="connsiteY1" fmla="*/ 93876 h 1895405"/>
                  <a:gd name="connsiteX2" fmla="*/ 1180585 w 1820132"/>
                  <a:gd name="connsiteY2" fmla="*/ 1136016 h 1895405"/>
                  <a:gd name="connsiteX3" fmla="*/ 1222708 w 1820132"/>
                  <a:gd name="connsiteY3" fmla="*/ 1403617 h 1895405"/>
                  <a:gd name="connsiteX4" fmla="*/ 1794122 w 1820132"/>
                  <a:gd name="connsiteY4" fmla="*/ 1682944 h 1895405"/>
                  <a:gd name="connsiteX5" fmla="*/ 1414646 w 1820132"/>
                  <a:gd name="connsiteY5" fmla="*/ 1833253 h 1895405"/>
                  <a:gd name="connsiteX6" fmla="*/ 835673 w 1820132"/>
                  <a:gd name="connsiteY6" fmla="*/ 1499079 h 1895405"/>
                  <a:gd name="connsiteX7" fmla="*/ 785371 w 1820132"/>
                  <a:gd name="connsiteY7" fmla="*/ 1198852 h 1895405"/>
                  <a:gd name="connsiteX8" fmla="*/ 510151 w 1820132"/>
                  <a:gd name="connsiteY8" fmla="*/ 1353742 h 1895405"/>
                  <a:gd name="connsiteX9" fmla="*/ 389216 w 1820132"/>
                  <a:gd name="connsiteY9" fmla="*/ 1773993 h 1895405"/>
                  <a:gd name="connsiteX10" fmla="*/ 218 w 1820132"/>
                  <a:gd name="connsiteY10" fmla="*/ 1728413 h 1895405"/>
                  <a:gd name="connsiteX11" fmla="*/ 104514 w 1820132"/>
                  <a:gd name="connsiteY11" fmla="*/ 1306860 h 1895405"/>
                  <a:gd name="connsiteX12" fmla="*/ 600727 w 1820132"/>
                  <a:gd name="connsiteY12" fmla="*/ 884385 h 1895405"/>
                  <a:gd name="connsiteX13" fmla="*/ 445400 w 1820132"/>
                  <a:gd name="connsiteY13" fmla="*/ 334632 h 1895405"/>
                  <a:gd name="connsiteX0" fmla="*/ 445354 w 1820086"/>
                  <a:gd name="connsiteY0" fmla="*/ 334632 h 1898968"/>
                  <a:gd name="connsiteX1" fmla="*/ 904913 w 1820086"/>
                  <a:gd name="connsiteY1" fmla="*/ 93876 h 1898968"/>
                  <a:gd name="connsiteX2" fmla="*/ 1180539 w 1820086"/>
                  <a:gd name="connsiteY2" fmla="*/ 1136016 h 1898968"/>
                  <a:gd name="connsiteX3" fmla="*/ 1222662 w 1820086"/>
                  <a:gd name="connsiteY3" fmla="*/ 1403617 h 1898968"/>
                  <a:gd name="connsiteX4" fmla="*/ 1794076 w 1820086"/>
                  <a:gd name="connsiteY4" fmla="*/ 1682944 h 1898968"/>
                  <a:gd name="connsiteX5" fmla="*/ 1414600 w 1820086"/>
                  <a:gd name="connsiteY5" fmla="*/ 1833253 h 1898968"/>
                  <a:gd name="connsiteX6" fmla="*/ 835627 w 1820086"/>
                  <a:gd name="connsiteY6" fmla="*/ 1499079 h 1898968"/>
                  <a:gd name="connsiteX7" fmla="*/ 785325 w 1820086"/>
                  <a:gd name="connsiteY7" fmla="*/ 1198852 h 1898968"/>
                  <a:gd name="connsiteX8" fmla="*/ 510105 w 1820086"/>
                  <a:gd name="connsiteY8" fmla="*/ 1353742 h 1898968"/>
                  <a:gd name="connsiteX9" fmla="*/ 389170 w 1820086"/>
                  <a:gd name="connsiteY9" fmla="*/ 1773993 h 1898968"/>
                  <a:gd name="connsiteX10" fmla="*/ 172 w 1820086"/>
                  <a:gd name="connsiteY10" fmla="*/ 1728413 h 1898968"/>
                  <a:gd name="connsiteX11" fmla="*/ 104468 w 1820086"/>
                  <a:gd name="connsiteY11" fmla="*/ 1306860 h 1898968"/>
                  <a:gd name="connsiteX12" fmla="*/ 600681 w 1820086"/>
                  <a:gd name="connsiteY12" fmla="*/ 884385 h 1898968"/>
                  <a:gd name="connsiteX13" fmla="*/ 445354 w 1820086"/>
                  <a:gd name="connsiteY13" fmla="*/ 334632 h 1898968"/>
                  <a:gd name="connsiteX0" fmla="*/ 445352 w 1820084"/>
                  <a:gd name="connsiteY0" fmla="*/ 334632 h 1887369"/>
                  <a:gd name="connsiteX1" fmla="*/ 904911 w 1820084"/>
                  <a:gd name="connsiteY1" fmla="*/ 93876 h 1887369"/>
                  <a:gd name="connsiteX2" fmla="*/ 1180537 w 1820084"/>
                  <a:gd name="connsiteY2" fmla="*/ 1136016 h 1887369"/>
                  <a:gd name="connsiteX3" fmla="*/ 1222660 w 1820084"/>
                  <a:gd name="connsiteY3" fmla="*/ 1403617 h 1887369"/>
                  <a:gd name="connsiteX4" fmla="*/ 1794074 w 1820084"/>
                  <a:gd name="connsiteY4" fmla="*/ 1682944 h 1887369"/>
                  <a:gd name="connsiteX5" fmla="*/ 1414598 w 1820084"/>
                  <a:gd name="connsiteY5" fmla="*/ 1833253 h 1887369"/>
                  <a:gd name="connsiteX6" fmla="*/ 835625 w 1820084"/>
                  <a:gd name="connsiteY6" fmla="*/ 1499079 h 1887369"/>
                  <a:gd name="connsiteX7" fmla="*/ 785323 w 1820084"/>
                  <a:gd name="connsiteY7" fmla="*/ 1198852 h 1887369"/>
                  <a:gd name="connsiteX8" fmla="*/ 510103 w 1820084"/>
                  <a:gd name="connsiteY8" fmla="*/ 1353742 h 1887369"/>
                  <a:gd name="connsiteX9" fmla="*/ 393946 w 1820084"/>
                  <a:gd name="connsiteY9" fmla="*/ 1736490 h 1887369"/>
                  <a:gd name="connsiteX10" fmla="*/ 170 w 1820084"/>
                  <a:gd name="connsiteY10" fmla="*/ 1728413 h 1887369"/>
                  <a:gd name="connsiteX11" fmla="*/ 104466 w 1820084"/>
                  <a:gd name="connsiteY11" fmla="*/ 1306860 h 1887369"/>
                  <a:gd name="connsiteX12" fmla="*/ 600679 w 1820084"/>
                  <a:gd name="connsiteY12" fmla="*/ 884385 h 1887369"/>
                  <a:gd name="connsiteX13" fmla="*/ 445352 w 1820084"/>
                  <a:gd name="connsiteY13" fmla="*/ 334632 h 1887369"/>
                  <a:gd name="connsiteX0" fmla="*/ 445342 w 1820074"/>
                  <a:gd name="connsiteY0" fmla="*/ 334632 h 1894159"/>
                  <a:gd name="connsiteX1" fmla="*/ 904901 w 1820074"/>
                  <a:gd name="connsiteY1" fmla="*/ 93876 h 1894159"/>
                  <a:gd name="connsiteX2" fmla="*/ 1180527 w 1820074"/>
                  <a:gd name="connsiteY2" fmla="*/ 1136016 h 1894159"/>
                  <a:gd name="connsiteX3" fmla="*/ 1222650 w 1820074"/>
                  <a:gd name="connsiteY3" fmla="*/ 1403617 h 1894159"/>
                  <a:gd name="connsiteX4" fmla="*/ 1794064 w 1820074"/>
                  <a:gd name="connsiteY4" fmla="*/ 1682944 h 1894159"/>
                  <a:gd name="connsiteX5" fmla="*/ 1414588 w 1820074"/>
                  <a:gd name="connsiteY5" fmla="*/ 1833253 h 1894159"/>
                  <a:gd name="connsiteX6" fmla="*/ 835615 w 1820074"/>
                  <a:gd name="connsiteY6" fmla="*/ 1499079 h 1894159"/>
                  <a:gd name="connsiteX7" fmla="*/ 785313 w 1820074"/>
                  <a:gd name="connsiteY7" fmla="*/ 1198852 h 1894159"/>
                  <a:gd name="connsiteX8" fmla="*/ 510093 w 1820074"/>
                  <a:gd name="connsiteY8" fmla="*/ 1353742 h 1894159"/>
                  <a:gd name="connsiteX9" fmla="*/ 393936 w 1820074"/>
                  <a:gd name="connsiteY9" fmla="*/ 1736490 h 1894159"/>
                  <a:gd name="connsiteX10" fmla="*/ 160 w 1820074"/>
                  <a:gd name="connsiteY10" fmla="*/ 1728413 h 1894159"/>
                  <a:gd name="connsiteX11" fmla="*/ 104456 w 1820074"/>
                  <a:gd name="connsiteY11" fmla="*/ 1306860 h 1894159"/>
                  <a:gd name="connsiteX12" fmla="*/ 600669 w 1820074"/>
                  <a:gd name="connsiteY12" fmla="*/ 884385 h 1894159"/>
                  <a:gd name="connsiteX13" fmla="*/ 445342 w 1820074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19645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894 w 1829626"/>
                  <a:gd name="connsiteY0" fmla="*/ 334632 h 1894159"/>
                  <a:gd name="connsiteX1" fmla="*/ 914453 w 1829626"/>
                  <a:gd name="connsiteY1" fmla="*/ 93876 h 1894159"/>
                  <a:gd name="connsiteX2" fmla="*/ 1190079 w 1829626"/>
                  <a:gd name="connsiteY2" fmla="*/ 1136016 h 1894159"/>
                  <a:gd name="connsiteX3" fmla="*/ 1232202 w 1829626"/>
                  <a:gd name="connsiteY3" fmla="*/ 1403617 h 1894159"/>
                  <a:gd name="connsiteX4" fmla="*/ 1803616 w 1829626"/>
                  <a:gd name="connsiteY4" fmla="*/ 1682944 h 1894159"/>
                  <a:gd name="connsiteX5" fmla="*/ 1424140 w 1829626"/>
                  <a:gd name="connsiteY5" fmla="*/ 1833253 h 1894159"/>
                  <a:gd name="connsiteX6" fmla="*/ 845167 w 1829626"/>
                  <a:gd name="connsiteY6" fmla="*/ 1499079 h 1894159"/>
                  <a:gd name="connsiteX7" fmla="*/ 794865 w 1829626"/>
                  <a:gd name="connsiteY7" fmla="*/ 1198852 h 1894159"/>
                  <a:gd name="connsiteX8" fmla="*/ 538758 w 1829626"/>
                  <a:gd name="connsiteY8" fmla="*/ 1353742 h 1894159"/>
                  <a:gd name="connsiteX9" fmla="*/ 403488 w 1829626"/>
                  <a:gd name="connsiteY9" fmla="*/ 1736490 h 1894159"/>
                  <a:gd name="connsiteX10" fmla="*/ 156 w 1829626"/>
                  <a:gd name="connsiteY10" fmla="*/ 1728413 h 1894159"/>
                  <a:gd name="connsiteX11" fmla="*/ 114008 w 1829626"/>
                  <a:gd name="connsiteY11" fmla="*/ 1306860 h 1894159"/>
                  <a:gd name="connsiteX12" fmla="*/ 610221 w 1829626"/>
                  <a:gd name="connsiteY12" fmla="*/ 884385 h 1894159"/>
                  <a:gd name="connsiteX13" fmla="*/ 454894 w 1829626"/>
                  <a:gd name="connsiteY13" fmla="*/ 334632 h 1894159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10236 w 1829641"/>
                  <a:gd name="connsiteY12" fmla="*/ 884385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552898 w 1829641"/>
                  <a:gd name="connsiteY12" fmla="*/ 932116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454909 w 1829641"/>
                  <a:gd name="connsiteY12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252684 w 1829641"/>
                  <a:gd name="connsiteY12" fmla="*/ 830847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20606 w 1829641"/>
                  <a:gd name="connsiteY12" fmla="*/ 90244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54909 w 1829641"/>
                  <a:gd name="connsiteY0" fmla="*/ 334632 h 1902280"/>
                  <a:gd name="connsiteX1" fmla="*/ 914468 w 1829641"/>
                  <a:gd name="connsiteY1" fmla="*/ 93876 h 1902280"/>
                  <a:gd name="connsiteX2" fmla="*/ 1190094 w 1829641"/>
                  <a:gd name="connsiteY2" fmla="*/ 1136016 h 1902280"/>
                  <a:gd name="connsiteX3" fmla="*/ 1232217 w 1829641"/>
                  <a:gd name="connsiteY3" fmla="*/ 1403617 h 1902280"/>
                  <a:gd name="connsiteX4" fmla="*/ 1803631 w 1829641"/>
                  <a:gd name="connsiteY4" fmla="*/ 1682944 h 1902280"/>
                  <a:gd name="connsiteX5" fmla="*/ 1424155 w 1829641"/>
                  <a:gd name="connsiteY5" fmla="*/ 1833253 h 1902280"/>
                  <a:gd name="connsiteX6" fmla="*/ 845182 w 1829641"/>
                  <a:gd name="connsiteY6" fmla="*/ 1499079 h 1902280"/>
                  <a:gd name="connsiteX7" fmla="*/ 794880 w 1829641"/>
                  <a:gd name="connsiteY7" fmla="*/ 1198852 h 1902280"/>
                  <a:gd name="connsiteX8" fmla="*/ 538773 w 1829641"/>
                  <a:gd name="connsiteY8" fmla="*/ 1353742 h 1902280"/>
                  <a:gd name="connsiteX9" fmla="*/ 403503 w 1829641"/>
                  <a:gd name="connsiteY9" fmla="*/ 1736490 h 1902280"/>
                  <a:gd name="connsiteX10" fmla="*/ 171 w 1829641"/>
                  <a:gd name="connsiteY10" fmla="*/ 1728413 h 1902280"/>
                  <a:gd name="connsiteX11" fmla="*/ 114023 w 1829641"/>
                  <a:gd name="connsiteY11" fmla="*/ 1306860 h 1902280"/>
                  <a:gd name="connsiteX12" fmla="*/ 673166 w 1829641"/>
                  <a:gd name="connsiteY12" fmla="*/ 851303 h 1902280"/>
                  <a:gd name="connsiteX13" fmla="*/ 454909 w 1829641"/>
                  <a:gd name="connsiteY13" fmla="*/ 334632 h 1902280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97913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97913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14468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31845 h 1902902"/>
                  <a:gd name="connsiteX1" fmla="*/ 904912 w 1829641"/>
                  <a:gd name="connsiteY1" fmla="*/ 94498 h 1902902"/>
                  <a:gd name="connsiteX2" fmla="*/ 1190094 w 1829641"/>
                  <a:gd name="connsiteY2" fmla="*/ 1136638 h 1902902"/>
                  <a:gd name="connsiteX3" fmla="*/ 1232217 w 1829641"/>
                  <a:gd name="connsiteY3" fmla="*/ 1404239 h 1902902"/>
                  <a:gd name="connsiteX4" fmla="*/ 1803631 w 1829641"/>
                  <a:gd name="connsiteY4" fmla="*/ 1683566 h 1902902"/>
                  <a:gd name="connsiteX5" fmla="*/ 1424155 w 1829641"/>
                  <a:gd name="connsiteY5" fmla="*/ 1833875 h 1902902"/>
                  <a:gd name="connsiteX6" fmla="*/ 845182 w 1829641"/>
                  <a:gd name="connsiteY6" fmla="*/ 1499701 h 1902902"/>
                  <a:gd name="connsiteX7" fmla="*/ 794880 w 1829641"/>
                  <a:gd name="connsiteY7" fmla="*/ 1199474 h 1902902"/>
                  <a:gd name="connsiteX8" fmla="*/ 538773 w 1829641"/>
                  <a:gd name="connsiteY8" fmla="*/ 1354364 h 1902902"/>
                  <a:gd name="connsiteX9" fmla="*/ 403503 w 1829641"/>
                  <a:gd name="connsiteY9" fmla="*/ 1737112 h 1902902"/>
                  <a:gd name="connsiteX10" fmla="*/ 171 w 1829641"/>
                  <a:gd name="connsiteY10" fmla="*/ 1729035 h 1902902"/>
                  <a:gd name="connsiteX11" fmla="*/ 114023 w 1829641"/>
                  <a:gd name="connsiteY11" fmla="*/ 1307482 h 1902902"/>
                  <a:gd name="connsiteX12" fmla="*/ 673166 w 1829641"/>
                  <a:gd name="connsiteY12" fmla="*/ 851925 h 1902902"/>
                  <a:gd name="connsiteX13" fmla="*/ 488356 w 1829641"/>
                  <a:gd name="connsiteY13" fmla="*/ 331845 h 190290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45855 h 1916912"/>
                  <a:gd name="connsiteX1" fmla="*/ 900134 w 1829641"/>
                  <a:gd name="connsiteY1" fmla="*/ 91461 h 1916912"/>
                  <a:gd name="connsiteX2" fmla="*/ 1190094 w 1829641"/>
                  <a:gd name="connsiteY2" fmla="*/ 1150648 h 1916912"/>
                  <a:gd name="connsiteX3" fmla="*/ 1232217 w 1829641"/>
                  <a:gd name="connsiteY3" fmla="*/ 1418249 h 1916912"/>
                  <a:gd name="connsiteX4" fmla="*/ 1803631 w 1829641"/>
                  <a:gd name="connsiteY4" fmla="*/ 1697576 h 1916912"/>
                  <a:gd name="connsiteX5" fmla="*/ 1424155 w 1829641"/>
                  <a:gd name="connsiteY5" fmla="*/ 1847885 h 1916912"/>
                  <a:gd name="connsiteX6" fmla="*/ 845182 w 1829641"/>
                  <a:gd name="connsiteY6" fmla="*/ 1513711 h 1916912"/>
                  <a:gd name="connsiteX7" fmla="*/ 794880 w 1829641"/>
                  <a:gd name="connsiteY7" fmla="*/ 1213484 h 1916912"/>
                  <a:gd name="connsiteX8" fmla="*/ 538773 w 1829641"/>
                  <a:gd name="connsiteY8" fmla="*/ 1368374 h 1916912"/>
                  <a:gd name="connsiteX9" fmla="*/ 403503 w 1829641"/>
                  <a:gd name="connsiteY9" fmla="*/ 1751122 h 1916912"/>
                  <a:gd name="connsiteX10" fmla="*/ 171 w 1829641"/>
                  <a:gd name="connsiteY10" fmla="*/ 1743045 h 1916912"/>
                  <a:gd name="connsiteX11" fmla="*/ 114023 w 1829641"/>
                  <a:gd name="connsiteY11" fmla="*/ 1321492 h 1916912"/>
                  <a:gd name="connsiteX12" fmla="*/ 673166 w 1829641"/>
                  <a:gd name="connsiteY12" fmla="*/ 865935 h 1916912"/>
                  <a:gd name="connsiteX13" fmla="*/ 488356 w 1829641"/>
                  <a:gd name="connsiteY13" fmla="*/ 345855 h 1916912"/>
                  <a:gd name="connsiteX0" fmla="*/ 488356 w 1829641"/>
                  <a:gd name="connsiteY0" fmla="*/ 350250 h 1921307"/>
                  <a:gd name="connsiteX1" fmla="*/ 900134 w 1829641"/>
                  <a:gd name="connsiteY1" fmla="*/ 95856 h 1921307"/>
                  <a:gd name="connsiteX2" fmla="*/ 1190094 w 1829641"/>
                  <a:gd name="connsiteY2" fmla="*/ 1155043 h 1921307"/>
                  <a:gd name="connsiteX3" fmla="*/ 1232217 w 1829641"/>
                  <a:gd name="connsiteY3" fmla="*/ 1422644 h 1921307"/>
                  <a:gd name="connsiteX4" fmla="*/ 1803631 w 1829641"/>
                  <a:gd name="connsiteY4" fmla="*/ 1701971 h 1921307"/>
                  <a:gd name="connsiteX5" fmla="*/ 1424155 w 1829641"/>
                  <a:gd name="connsiteY5" fmla="*/ 1852280 h 1921307"/>
                  <a:gd name="connsiteX6" fmla="*/ 845182 w 1829641"/>
                  <a:gd name="connsiteY6" fmla="*/ 1518106 h 1921307"/>
                  <a:gd name="connsiteX7" fmla="*/ 794880 w 1829641"/>
                  <a:gd name="connsiteY7" fmla="*/ 1217879 h 1921307"/>
                  <a:gd name="connsiteX8" fmla="*/ 538773 w 1829641"/>
                  <a:gd name="connsiteY8" fmla="*/ 1372769 h 1921307"/>
                  <a:gd name="connsiteX9" fmla="*/ 403503 w 1829641"/>
                  <a:gd name="connsiteY9" fmla="*/ 1755517 h 1921307"/>
                  <a:gd name="connsiteX10" fmla="*/ 171 w 1829641"/>
                  <a:gd name="connsiteY10" fmla="*/ 1747440 h 1921307"/>
                  <a:gd name="connsiteX11" fmla="*/ 114023 w 1829641"/>
                  <a:gd name="connsiteY11" fmla="*/ 1325887 h 1921307"/>
                  <a:gd name="connsiteX12" fmla="*/ 673166 w 1829641"/>
                  <a:gd name="connsiteY12" fmla="*/ 870330 h 1921307"/>
                  <a:gd name="connsiteX13" fmla="*/ 488356 w 1829641"/>
                  <a:gd name="connsiteY13" fmla="*/ 350250 h 1921307"/>
                  <a:gd name="connsiteX0" fmla="*/ 488356 w 1803631"/>
                  <a:gd name="connsiteY0" fmla="*/ 350250 h 1921307"/>
                  <a:gd name="connsiteX1" fmla="*/ 900134 w 1803631"/>
                  <a:gd name="connsiteY1" fmla="*/ 95856 h 1921307"/>
                  <a:gd name="connsiteX2" fmla="*/ 1190094 w 1803631"/>
                  <a:gd name="connsiteY2" fmla="*/ 1155043 h 1921307"/>
                  <a:gd name="connsiteX3" fmla="*/ 1232217 w 1803631"/>
                  <a:gd name="connsiteY3" fmla="*/ 1422644 h 1921307"/>
                  <a:gd name="connsiteX4" fmla="*/ 1803631 w 1803631"/>
                  <a:gd name="connsiteY4" fmla="*/ 1701971 h 1921307"/>
                  <a:gd name="connsiteX5" fmla="*/ 845182 w 1803631"/>
                  <a:gd name="connsiteY5" fmla="*/ 1518106 h 1921307"/>
                  <a:gd name="connsiteX6" fmla="*/ 794880 w 1803631"/>
                  <a:gd name="connsiteY6" fmla="*/ 1217879 h 1921307"/>
                  <a:gd name="connsiteX7" fmla="*/ 538773 w 1803631"/>
                  <a:gd name="connsiteY7" fmla="*/ 1372769 h 1921307"/>
                  <a:gd name="connsiteX8" fmla="*/ 403503 w 1803631"/>
                  <a:gd name="connsiteY8" fmla="*/ 1755517 h 1921307"/>
                  <a:gd name="connsiteX9" fmla="*/ 171 w 1803631"/>
                  <a:gd name="connsiteY9" fmla="*/ 1747440 h 1921307"/>
                  <a:gd name="connsiteX10" fmla="*/ 114023 w 1803631"/>
                  <a:gd name="connsiteY10" fmla="*/ 1325887 h 1921307"/>
                  <a:gd name="connsiteX11" fmla="*/ 673166 w 1803631"/>
                  <a:gd name="connsiteY11" fmla="*/ 870330 h 1921307"/>
                  <a:gd name="connsiteX12" fmla="*/ 488356 w 1803631"/>
                  <a:gd name="connsiteY12" fmla="*/ 350250 h 1921307"/>
                  <a:gd name="connsiteX0" fmla="*/ 488356 w 1232217"/>
                  <a:gd name="connsiteY0" fmla="*/ 350250 h 1921307"/>
                  <a:gd name="connsiteX1" fmla="*/ 900134 w 1232217"/>
                  <a:gd name="connsiteY1" fmla="*/ 95856 h 1921307"/>
                  <a:gd name="connsiteX2" fmla="*/ 1190094 w 1232217"/>
                  <a:gd name="connsiteY2" fmla="*/ 1155043 h 1921307"/>
                  <a:gd name="connsiteX3" fmla="*/ 1232217 w 1232217"/>
                  <a:gd name="connsiteY3" fmla="*/ 1422644 h 1921307"/>
                  <a:gd name="connsiteX4" fmla="*/ 845182 w 1232217"/>
                  <a:gd name="connsiteY4" fmla="*/ 1518106 h 1921307"/>
                  <a:gd name="connsiteX5" fmla="*/ 794880 w 1232217"/>
                  <a:gd name="connsiteY5" fmla="*/ 1217879 h 1921307"/>
                  <a:gd name="connsiteX6" fmla="*/ 538773 w 1232217"/>
                  <a:gd name="connsiteY6" fmla="*/ 1372769 h 1921307"/>
                  <a:gd name="connsiteX7" fmla="*/ 403503 w 1232217"/>
                  <a:gd name="connsiteY7" fmla="*/ 1755517 h 1921307"/>
                  <a:gd name="connsiteX8" fmla="*/ 171 w 1232217"/>
                  <a:gd name="connsiteY8" fmla="*/ 1747440 h 1921307"/>
                  <a:gd name="connsiteX9" fmla="*/ 114023 w 1232217"/>
                  <a:gd name="connsiteY9" fmla="*/ 1325887 h 1921307"/>
                  <a:gd name="connsiteX10" fmla="*/ 673166 w 1232217"/>
                  <a:gd name="connsiteY10" fmla="*/ 870330 h 1921307"/>
                  <a:gd name="connsiteX11" fmla="*/ 488356 w 1232217"/>
                  <a:gd name="connsiteY11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845182 w 1200392"/>
                  <a:gd name="connsiteY3" fmla="*/ 1518106 h 1921307"/>
                  <a:gd name="connsiteX4" fmla="*/ 794880 w 1200392"/>
                  <a:gd name="connsiteY4" fmla="*/ 1217879 h 1921307"/>
                  <a:gd name="connsiteX5" fmla="*/ 538773 w 1200392"/>
                  <a:gd name="connsiteY5" fmla="*/ 1372769 h 1921307"/>
                  <a:gd name="connsiteX6" fmla="*/ 403503 w 1200392"/>
                  <a:gd name="connsiteY6" fmla="*/ 1755517 h 1921307"/>
                  <a:gd name="connsiteX7" fmla="*/ 171 w 1200392"/>
                  <a:gd name="connsiteY7" fmla="*/ 1747440 h 1921307"/>
                  <a:gd name="connsiteX8" fmla="*/ 114023 w 1200392"/>
                  <a:gd name="connsiteY8" fmla="*/ 1325887 h 1921307"/>
                  <a:gd name="connsiteX9" fmla="*/ 673166 w 1200392"/>
                  <a:gd name="connsiteY9" fmla="*/ 870330 h 1921307"/>
                  <a:gd name="connsiteX10" fmla="*/ 488356 w 1200392"/>
                  <a:gd name="connsiteY10" fmla="*/ 350250 h 1921307"/>
                  <a:gd name="connsiteX0" fmla="*/ 488356 w 1200392"/>
                  <a:gd name="connsiteY0" fmla="*/ 350250 h 1921307"/>
                  <a:gd name="connsiteX1" fmla="*/ 900134 w 1200392"/>
                  <a:gd name="connsiteY1" fmla="*/ 95856 h 1921307"/>
                  <a:gd name="connsiteX2" fmla="*/ 1190094 w 1200392"/>
                  <a:gd name="connsiteY2" fmla="*/ 1155043 h 1921307"/>
                  <a:gd name="connsiteX3" fmla="*/ 794880 w 1200392"/>
                  <a:gd name="connsiteY3" fmla="*/ 1217879 h 1921307"/>
                  <a:gd name="connsiteX4" fmla="*/ 538773 w 1200392"/>
                  <a:gd name="connsiteY4" fmla="*/ 1372769 h 1921307"/>
                  <a:gd name="connsiteX5" fmla="*/ 403503 w 1200392"/>
                  <a:gd name="connsiteY5" fmla="*/ 1755517 h 1921307"/>
                  <a:gd name="connsiteX6" fmla="*/ 171 w 1200392"/>
                  <a:gd name="connsiteY6" fmla="*/ 1747440 h 1921307"/>
                  <a:gd name="connsiteX7" fmla="*/ 114023 w 1200392"/>
                  <a:gd name="connsiteY7" fmla="*/ 1325887 h 1921307"/>
                  <a:gd name="connsiteX8" fmla="*/ 673166 w 1200392"/>
                  <a:gd name="connsiteY8" fmla="*/ 870330 h 1921307"/>
                  <a:gd name="connsiteX9" fmla="*/ 488356 w 1200392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66396"/>
                  <a:gd name="connsiteY0" fmla="*/ 350250 h 1921307"/>
                  <a:gd name="connsiteX1" fmla="*/ 900134 w 1166396"/>
                  <a:gd name="connsiteY1" fmla="*/ 95856 h 1921307"/>
                  <a:gd name="connsiteX2" fmla="*/ 1154689 w 1166396"/>
                  <a:gd name="connsiteY2" fmla="*/ 904716 h 1921307"/>
                  <a:gd name="connsiteX3" fmla="*/ 794880 w 1166396"/>
                  <a:gd name="connsiteY3" fmla="*/ 1217879 h 1921307"/>
                  <a:gd name="connsiteX4" fmla="*/ 538773 w 1166396"/>
                  <a:gd name="connsiteY4" fmla="*/ 1372769 h 1921307"/>
                  <a:gd name="connsiteX5" fmla="*/ 403503 w 1166396"/>
                  <a:gd name="connsiteY5" fmla="*/ 1755517 h 1921307"/>
                  <a:gd name="connsiteX6" fmla="*/ 171 w 1166396"/>
                  <a:gd name="connsiteY6" fmla="*/ 1747440 h 1921307"/>
                  <a:gd name="connsiteX7" fmla="*/ 114023 w 1166396"/>
                  <a:gd name="connsiteY7" fmla="*/ 1325887 h 1921307"/>
                  <a:gd name="connsiteX8" fmla="*/ 673166 w 1166396"/>
                  <a:gd name="connsiteY8" fmla="*/ 870330 h 1921307"/>
                  <a:gd name="connsiteX9" fmla="*/ 488356 w 1166396"/>
                  <a:gd name="connsiteY9" fmla="*/ 350250 h 1921307"/>
                  <a:gd name="connsiteX0" fmla="*/ 488356 w 1182536"/>
                  <a:gd name="connsiteY0" fmla="*/ 350250 h 1921307"/>
                  <a:gd name="connsiteX1" fmla="*/ 900134 w 1182536"/>
                  <a:gd name="connsiteY1" fmla="*/ 95856 h 1921307"/>
                  <a:gd name="connsiteX2" fmla="*/ 1171544 w 1182536"/>
                  <a:gd name="connsiteY2" fmla="*/ 907121 h 1921307"/>
                  <a:gd name="connsiteX3" fmla="*/ 794880 w 1182536"/>
                  <a:gd name="connsiteY3" fmla="*/ 1217879 h 1921307"/>
                  <a:gd name="connsiteX4" fmla="*/ 538773 w 1182536"/>
                  <a:gd name="connsiteY4" fmla="*/ 1372769 h 1921307"/>
                  <a:gd name="connsiteX5" fmla="*/ 403503 w 1182536"/>
                  <a:gd name="connsiteY5" fmla="*/ 1755517 h 1921307"/>
                  <a:gd name="connsiteX6" fmla="*/ 171 w 1182536"/>
                  <a:gd name="connsiteY6" fmla="*/ 1747440 h 1921307"/>
                  <a:gd name="connsiteX7" fmla="*/ 114023 w 1182536"/>
                  <a:gd name="connsiteY7" fmla="*/ 1325887 h 1921307"/>
                  <a:gd name="connsiteX8" fmla="*/ 673166 w 1182536"/>
                  <a:gd name="connsiteY8" fmla="*/ 870330 h 1921307"/>
                  <a:gd name="connsiteX9" fmla="*/ 488356 w 1182536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4880 w 1171544"/>
                  <a:gd name="connsiteY3" fmla="*/ 121787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71544"/>
                  <a:gd name="connsiteY0" fmla="*/ 350250 h 1921307"/>
                  <a:gd name="connsiteX1" fmla="*/ 900134 w 1171544"/>
                  <a:gd name="connsiteY1" fmla="*/ 95856 h 1921307"/>
                  <a:gd name="connsiteX2" fmla="*/ 1171544 w 1171544"/>
                  <a:gd name="connsiteY2" fmla="*/ 907121 h 1921307"/>
                  <a:gd name="connsiteX3" fmla="*/ 791509 w 1171544"/>
                  <a:gd name="connsiteY3" fmla="*/ 1213069 h 1921307"/>
                  <a:gd name="connsiteX4" fmla="*/ 538773 w 1171544"/>
                  <a:gd name="connsiteY4" fmla="*/ 1372769 h 1921307"/>
                  <a:gd name="connsiteX5" fmla="*/ 403503 w 1171544"/>
                  <a:gd name="connsiteY5" fmla="*/ 1755517 h 1921307"/>
                  <a:gd name="connsiteX6" fmla="*/ 171 w 1171544"/>
                  <a:gd name="connsiteY6" fmla="*/ 1747440 h 1921307"/>
                  <a:gd name="connsiteX7" fmla="*/ 114023 w 1171544"/>
                  <a:gd name="connsiteY7" fmla="*/ 1325887 h 1921307"/>
                  <a:gd name="connsiteX8" fmla="*/ 673166 w 1171544"/>
                  <a:gd name="connsiteY8" fmla="*/ 870330 h 1921307"/>
                  <a:gd name="connsiteX9" fmla="*/ 488356 w 1171544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791509 w 1185028"/>
                  <a:gd name="connsiteY3" fmla="*/ 1213069 h 1921307"/>
                  <a:gd name="connsiteX4" fmla="*/ 538773 w 1185028"/>
                  <a:gd name="connsiteY4" fmla="*/ 1372769 h 1921307"/>
                  <a:gd name="connsiteX5" fmla="*/ 403503 w 1185028"/>
                  <a:gd name="connsiteY5" fmla="*/ 1755517 h 1921307"/>
                  <a:gd name="connsiteX6" fmla="*/ 171 w 1185028"/>
                  <a:gd name="connsiteY6" fmla="*/ 1747440 h 1921307"/>
                  <a:gd name="connsiteX7" fmla="*/ 114023 w 1185028"/>
                  <a:gd name="connsiteY7" fmla="*/ 1325887 h 1921307"/>
                  <a:gd name="connsiteX8" fmla="*/ 673166 w 1185028"/>
                  <a:gd name="connsiteY8" fmla="*/ 870330 h 1921307"/>
                  <a:gd name="connsiteX9" fmla="*/ 488356 w 1185028"/>
                  <a:gd name="connsiteY9" fmla="*/ 350250 h 1921307"/>
                  <a:gd name="connsiteX0" fmla="*/ 488356 w 1186167"/>
                  <a:gd name="connsiteY0" fmla="*/ 350250 h 1921307"/>
                  <a:gd name="connsiteX1" fmla="*/ 900134 w 1186167"/>
                  <a:gd name="connsiteY1" fmla="*/ 95856 h 1921307"/>
                  <a:gd name="connsiteX2" fmla="*/ 1185028 w 1186167"/>
                  <a:gd name="connsiteY2" fmla="*/ 907121 h 1921307"/>
                  <a:gd name="connsiteX3" fmla="*/ 791509 w 1186167"/>
                  <a:gd name="connsiteY3" fmla="*/ 1213069 h 1921307"/>
                  <a:gd name="connsiteX4" fmla="*/ 538773 w 1186167"/>
                  <a:gd name="connsiteY4" fmla="*/ 1372769 h 1921307"/>
                  <a:gd name="connsiteX5" fmla="*/ 403503 w 1186167"/>
                  <a:gd name="connsiteY5" fmla="*/ 1755517 h 1921307"/>
                  <a:gd name="connsiteX6" fmla="*/ 171 w 1186167"/>
                  <a:gd name="connsiteY6" fmla="*/ 1747440 h 1921307"/>
                  <a:gd name="connsiteX7" fmla="*/ 114023 w 1186167"/>
                  <a:gd name="connsiteY7" fmla="*/ 1325887 h 1921307"/>
                  <a:gd name="connsiteX8" fmla="*/ 673166 w 1186167"/>
                  <a:gd name="connsiteY8" fmla="*/ 870330 h 1921307"/>
                  <a:gd name="connsiteX9" fmla="*/ 488356 w 1186167"/>
                  <a:gd name="connsiteY9" fmla="*/ 350250 h 1921307"/>
                  <a:gd name="connsiteX0" fmla="*/ 488356 w 1185028"/>
                  <a:gd name="connsiteY0" fmla="*/ 350250 h 1921307"/>
                  <a:gd name="connsiteX1" fmla="*/ 900134 w 1185028"/>
                  <a:gd name="connsiteY1" fmla="*/ 95856 h 1921307"/>
                  <a:gd name="connsiteX2" fmla="*/ 1185028 w 1185028"/>
                  <a:gd name="connsiteY2" fmla="*/ 907121 h 1921307"/>
                  <a:gd name="connsiteX3" fmla="*/ 538773 w 1185028"/>
                  <a:gd name="connsiteY3" fmla="*/ 1372769 h 1921307"/>
                  <a:gd name="connsiteX4" fmla="*/ 403503 w 1185028"/>
                  <a:gd name="connsiteY4" fmla="*/ 1755517 h 1921307"/>
                  <a:gd name="connsiteX5" fmla="*/ 171 w 1185028"/>
                  <a:gd name="connsiteY5" fmla="*/ 1747440 h 1921307"/>
                  <a:gd name="connsiteX6" fmla="*/ 114023 w 1185028"/>
                  <a:gd name="connsiteY6" fmla="*/ 1325887 h 1921307"/>
                  <a:gd name="connsiteX7" fmla="*/ 673166 w 1185028"/>
                  <a:gd name="connsiteY7" fmla="*/ 870330 h 1921307"/>
                  <a:gd name="connsiteX8" fmla="*/ 488356 w 1185028"/>
                  <a:gd name="connsiteY8" fmla="*/ 350250 h 1921307"/>
                  <a:gd name="connsiteX0" fmla="*/ 488356 w 1187930"/>
                  <a:gd name="connsiteY0" fmla="*/ 350250 h 1921307"/>
                  <a:gd name="connsiteX1" fmla="*/ 900134 w 1187930"/>
                  <a:gd name="connsiteY1" fmla="*/ 95856 h 1921307"/>
                  <a:gd name="connsiteX2" fmla="*/ 1185028 w 1187930"/>
                  <a:gd name="connsiteY2" fmla="*/ 907121 h 1921307"/>
                  <a:gd name="connsiteX3" fmla="*/ 538773 w 1187930"/>
                  <a:gd name="connsiteY3" fmla="*/ 1372769 h 1921307"/>
                  <a:gd name="connsiteX4" fmla="*/ 403503 w 1187930"/>
                  <a:gd name="connsiteY4" fmla="*/ 1755517 h 1921307"/>
                  <a:gd name="connsiteX5" fmla="*/ 171 w 1187930"/>
                  <a:gd name="connsiteY5" fmla="*/ 1747440 h 1921307"/>
                  <a:gd name="connsiteX6" fmla="*/ 114023 w 1187930"/>
                  <a:gd name="connsiteY6" fmla="*/ 1325887 h 1921307"/>
                  <a:gd name="connsiteX7" fmla="*/ 673166 w 1187930"/>
                  <a:gd name="connsiteY7" fmla="*/ 870330 h 1921307"/>
                  <a:gd name="connsiteX8" fmla="*/ 488356 w 1187930"/>
                  <a:gd name="connsiteY8" fmla="*/ 350250 h 1921307"/>
                  <a:gd name="connsiteX0" fmla="*/ 488356 w 1184336"/>
                  <a:gd name="connsiteY0" fmla="*/ 350250 h 1921307"/>
                  <a:gd name="connsiteX1" fmla="*/ 900134 w 1184336"/>
                  <a:gd name="connsiteY1" fmla="*/ 95856 h 1921307"/>
                  <a:gd name="connsiteX2" fmla="*/ 1181416 w 1184336"/>
                  <a:gd name="connsiteY2" fmla="*/ 950925 h 1921307"/>
                  <a:gd name="connsiteX3" fmla="*/ 538773 w 1184336"/>
                  <a:gd name="connsiteY3" fmla="*/ 1372769 h 1921307"/>
                  <a:gd name="connsiteX4" fmla="*/ 403503 w 1184336"/>
                  <a:gd name="connsiteY4" fmla="*/ 1755517 h 1921307"/>
                  <a:gd name="connsiteX5" fmla="*/ 171 w 1184336"/>
                  <a:gd name="connsiteY5" fmla="*/ 1747440 h 1921307"/>
                  <a:gd name="connsiteX6" fmla="*/ 114023 w 1184336"/>
                  <a:gd name="connsiteY6" fmla="*/ 1325887 h 1921307"/>
                  <a:gd name="connsiteX7" fmla="*/ 673166 w 1184336"/>
                  <a:gd name="connsiteY7" fmla="*/ 870330 h 1921307"/>
                  <a:gd name="connsiteX8" fmla="*/ 488356 w 118433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38773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81416"/>
                  <a:gd name="connsiteY0" fmla="*/ 350250 h 1921307"/>
                  <a:gd name="connsiteX1" fmla="*/ 900134 w 1181416"/>
                  <a:gd name="connsiteY1" fmla="*/ 95856 h 1921307"/>
                  <a:gd name="connsiteX2" fmla="*/ 1181416 w 1181416"/>
                  <a:gd name="connsiteY2" fmla="*/ 950925 h 1921307"/>
                  <a:gd name="connsiteX3" fmla="*/ 527940 w 1181416"/>
                  <a:gd name="connsiteY3" fmla="*/ 1372769 h 1921307"/>
                  <a:gd name="connsiteX4" fmla="*/ 403503 w 1181416"/>
                  <a:gd name="connsiteY4" fmla="*/ 1755517 h 1921307"/>
                  <a:gd name="connsiteX5" fmla="*/ 171 w 1181416"/>
                  <a:gd name="connsiteY5" fmla="*/ 1747440 h 1921307"/>
                  <a:gd name="connsiteX6" fmla="*/ 114023 w 1181416"/>
                  <a:gd name="connsiteY6" fmla="*/ 1325887 h 1921307"/>
                  <a:gd name="connsiteX7" fmla="*/ 673166 w 1181416"/>
                  <a:gd name="connsiteY7" fmla="*/ 870330 h 1921307"/>
                  <a:gd name="connsiteX8" fmla="*/ 488356 w 1181416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50250 h 1921307"/>
                  <a:gd name="connsiteX1" fmla="*/ 900134 w 1174194"/>
                  <a:gd name="connsiteY1" fmla="*/ 95856 h 1921307"/>
                  <a:gd name="connsiteX2" fmla="*/ 1174194 w 1174194"/>
                  <a:gd name="connsiteY2" fmla="*/ 1007613 h 1921307"/>
                  <a:gd name="connsiteX3" fmla="*/ 527940 w 1174194"/>
                  <a:gd name="connsiteY3" fmla="*/ 1372769 h 1921307"/>
                  <a:gd name="connsiteX4" fmla="*/ 403503 w 1174194"/>
                  <a:gd name="connsiteY4" fmla="*/ 1755517 h 1921307"/>
                  <a:gd name="connsiteX5" fmla="*/ 171 w 1174194"/>
                  <a:gd name="connsiteY5" fmla="*/ 1747440 h 1921307"/>
                  <a:gd name="connsiteX6" fmla="*/ 114023 w 1174194"/>
                  <a:gd name="connsiteY6" fmla="*/ 1325887 h 1921307"/>
                  <a:gd name="connsiteX7" fmla="*/ 673166 w 1174194"/>
                  <a:gd name="connsiteY7" fmla="*/ 870330 h 1921307"/>
                  <a:gd name="connsiteX8" fmla="*/ 488356 w 1174194"/>
                  <a:gd name="connsiteY8" fmla="*/ 350250 h 1921307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61654 h 1932711"/>
                  <a:gd name="connsiteX1" fmla="*/ 900134 w 1174194"/>
                  <a:gd name="connsiteY1" fmla="*/ 107260 h 1932711"/>
                  <a:gd name="connsiteX2" fmla="*/ 1174194 w 1174194"/>
                  <a:gd name="connsiteY2" fmla="*/ 1019017 h 1932711"/>
                  <a:gd name="connsiteX3" fmla="*/ 527940 w 1174194"/>
                  <a:gd name="connsiteY3" fmla="*/ 1384173 h 1932711"/>
                  <a:gd name="connsiteX4" fmla="*/ 403503 w 1174194"/>
                  <a:gd name="connsiteY4" fmla="*/ 1766921 h 1932711"/>
                  <a:gd name="connsiteX5" fmla="*/ 171 w 1174194"/>
                  <a:gd name="connsiteY5" fmla="*/ 1758844 h 1932711"/>
                  <a:gd name="connsiteX6" fmla="*/ 114023 w 1174194"/>
                  <a:gd name="connsiteY6" fmla="*/ 1337291 h 1932711"/>
                  <a:gd name="connsiteX7" fmla="*/ 673166 w 1174194"/>
                  <a:gd name="connsiteY7" fmla="*/ 881734 h 1932711"/>
                  <a:gd name="connsiteX8" fmla="*/ 488356 w 1174194"/>
                  <a:gd name="connsiteY8" fmla="*/ 361654 h 1932711"/>
                  <a:gd name="connsiteX0" fmla="*/ 488356 w 1174194"/>
                  <a:gd name="connsiteY0" fmla="*/ 354856 h 1925913"/>
                  <a:gd name="connsiteX1" fmla="*/ 900134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4856 h 1925913"/>
                  <a:gd name="connsiteX1" fmla="*/ 914580 w 1174194"/>
                  <a:gd name="connsiteY1" fmla="*/ 100462 h 1925913"/>
                  <a:gd name="connsiteX2" fmla="*/ 1174194 w 1174194"/>
                  <a:gd name="connsiteY2" fmla="*/ 1012219 h 1925913"/>
                  <a:gd name="connsiteX3" fmla="*/ 527940 w 1174194"/>
                  <a:gd name="connsiteY3" fmla="*/ 1377375 h 1925913"/>
                  <a:gd name="connsiteX4" fmla="*/ 403503 w 1174194"/>
                  <a:gd name="connsiteY4" fmla="*/ 1760123 h 1925913"/>
                  <a:gd name="connsiteX5" fmla="*/ 171 w 1174194"/>
                  <a:gd name="connsiteY5" fmla="*/ 1752046 h 1925913"/>
                  <a:gd name="connsiteX6" fmla="*/ 114023 w 1174194"/>
                  <a:gd name="connsiteY6" fmla="*/ 1330493 h 1925913"/>
                  <a:gd name="connsiteX7" fmla="*/ 673166 w 1174194"/>
                  <a:gd name="connsiteY7" fmla="*/ 874936 h 1925913"/>
                  <a:gd name="connsiteX8" fmla="*/ 488356 w 1174194"/>
                  <a:gd name="connsiteY8" fmla="*/ 354856 h 1925913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56 w 1174194"/>
                  <a:gd name="connsiteY0" fmla="*/ 355988 h 1927045"/>
                  <a:gd name="connsiteX1" fmla="*/ 914580 w 1174194"/>
                  <a:gd name="connsiteY1" fmla="*/ 101594 h 1927045"/>
                  <a:gd name="connsiteX2" fmla="*/ 1174194 w 1174194"/>
                  <a:gd name="connsiteY2" fmla="*/ 1013351 h 1927045"/>
                  <a:gd name="connsiteX3" fmla="*/ 527940 w 1174194"/>
                  <a:gd name="connsiteY3" fmla="*/ 1378507 h 1927045"/>
                  <a:gd name="connsiteX4" fmla="*/ 403503 w 1174194"/>
                  <a:gd name="connsiteY4" fmla="*/ 1761255 h 1927045"/>
                  <a:gd name="connsiteX5" fmla="*/ 171 w 1174194"/>
                  <a:gd name="connsiteY5" fmla="*/ 1753178 h 1927045"/>
                  <a:gd name="connsiteX6" fmla="*/ 114023 w 1174194"/>
                  <a:gd name="connsiteY6" fmla="*/ 1331625 h 1927045"/>
                  <a:gd name="connsiteX7" fmla="*/ 673166 w 1174194"/>
                  <a:gd name="connsiteY7" fmla="*/ 876068 h 1927045"/>
                  <a:gd name="connsiteX8" fmla="*/ 488356 w 1174194"/>
                  <a:gd name="connsiteY8" fmla="*/ 355988 h 1927045"/>
                  <a:gd name="connsiteX0" fmla="*/ 488374 w 1174212"/>
                  <a:gd name="connsiteY0" fmla="*/ 355988 h 1920012"/>
                  <a:gd name="connsiteX1" fmla="*/ 914598 w 1174212"/>
                  <a:gd name="connsiteY1" fmla="*/ 101594 h 1920012"/>
                  <a:gd name="connsiteX2" fmla="*/ 1174212 w 1174212"/>
                  <a:gd name="connsiteY2" fmla="*/ 1013351 h 1920012"/>
                  <a:gd name="connsiteX3" fmla="*/ 527958 w 1174212"/>
                  <a:gd name="connsiteY3" fmla="*/ 1378507 h 1920012"/>
                  <a:gd name="connsiteX4" fmla="*/ 403521 w 1174212"/>
                  <a:gd name="connsiteY4" fmla="*/ 1761255 h 1920012"/>
                  <a:gd name="connsiteX5" fmla="*/ 189 w 1174212"/>
                  <a:gd name="connsiteY5" fmla="*/ 1753178 h 1920012"/>
                  <a:gd name="connsiteX6" fmla="*/ 114041 w 1174212"/>
                  <a:gd name="connsiteY6" fmla="*/ 1331625 h 1920012"/>
                  <a:gd name="connsiteX7" fmla="*/ 673184 w 1174212"/>
                  <a:gd name="connsiteY7" fmla="*/ 876068 h 1920012"/>
                  <a:gd name="connsiteX8" fmla="*/ 488374 w 1174212"/>
                  <a:gd name="connsiteY8" fmla="*/ 355988 h 1920012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13852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8185 w 1174023"/>
                  <a:gd name="connsiteY0" fmla="*/ 355988 h 1909604"/>
                  <a:gd name="connsiteX1" fmla="*/ 914409 w 1174023"/>
                  <a:gd name="connsiteY1" fmla="*/ 101594 h 1909604"/>
                  <a:gd name="connsiteX2" fmla="*/ 1174023 w 1174023"/>
                  <a:gd name="connsiteY2" fmla="*/ 1013351 h 1909604"/>
                  <a:gd name="connsiteX3" fmla="*/ 527769 w 1174023"/>
                  <a:gd name="connsiteY3" fmla="*/ 1378507 h 1909604"/>
                  <a:gd name="connsiteX4" fmla="*/ 403332 w 1174023"/>
                  <a:gd name="connsiteY4" fmla="*/ 1761255 h 1909604"/>
                  <a:gd name="connsiteX5" fmla="*/ 0 w 1174023"/>
                  <a:gd name="connsiteY5" fmla="*/ 1753178 h 1909604"/>
                  <a:gd name="connsiteX6" fmla="*/ 106630 w 1174023"/>
                  <a:gd name="connsiteY6" fmla="*/ 1331625 h 1909604"/>
                  <a:gd name="connsiteX7" fmla="*/ 672995 w 1174023"/>
                  <a:gd name="connsiteY7" fmla="*/ 876068 h 1909604"/>
                  <a:gd name="connsiteX8" fmla="*/ 488185 w 1174023"/>
                  <a:gd name="connsiteY8" fmla="*/ 355988 h 1909604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80963 w 1166801"/>
                  <a:gd name="connsiteY0" fmla="*/ 355988 h 1913943"/>
                  <a:gd name="connsiteX1" fmla="*/ 907187 w 1166801"/>
                  <a:gd name="connsiteY1" fmla="*/ 101594 h 1913943"/>
                  <a:gd name="connsiteX2" fmla="*/ 1166801 w 1166801"/>
                  <a:gd name="connsiteY2" fmla="*/ 1013351 h 1913943"/>
                  <a:gd name="connsiteX3" fmla="*/ 520547 w 1166801"/>
                  <a:gd name="connsiteY3" fmla="*/ 1378507 h 1913943"/>
                  <a:gd name="connsiteX4" fmla="*/ 396110 w 1166801"/>
                  <a:gd name="connsiteY4" fmla="*/ 1761255 h 1913943"/>
                  <a:gd name="connsiteX5" fmla="*/ 0 w 1166801"/>
                  <a:gd name="connsiteY5" fmla="*/ 1760908 h 1913943"/>
                  <a:gd name="connsiteX6" fmla="*/ 99408 w 1166801"/>
                  <a:gd name="connsiteY6" fmla="*/ 1331625 h 1913943"/>
                  <a:gd name="connsiteX7" fmla="*/ 665773 w 1166801"/>
                  <a:gd name="connsiteY7" fmla="*/ 876068 h 1913943"/>
                  <a:gd name="connsiteX8" fmla="*/ 480963 w 1166801"/>
                  <a:gd name="connsiteY8" fmla="*/ 355988 h 1913943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12485"/>
                  <a:gd name="connsiteX1" fmla="*/ 903575 w 1163189"/>
                  <a:gd name="connsiteY1" fmla="*/ 101594 h 1912485"/>
                  <a:gd name="connsiteX2" fmla="*/ 1163189 w 1163189"/>
                  <a:gd name="connsiteY2" fmla="*/ 1013351 h 1912485"/>
                  <a:gd name="connsiteX3" fmla="*/ 516935 w 1163189"/>
                  <a:gd name="connsiteY3" fmla="*/ 1378507 h 1912485"/>
                  <a:gd name="connsiteX4" fmla="*/ 392498 w 1163189"/>
                  <a:gd name="connsiteY4" fmla="*/ 1761255 h 1912485"/>
                  <a:gd name="connsiteX5" fmla="*/ 0 w 1163189"/>
                  <a:gd name="connsiteY5" fmla="*/ 1758331 h 1912485"/>
                  <a:gd name="connsiteX6" fmla="*/ 95796 w 1163189"/>
                  <a:gd name="connsiteY6" fmla="*/ 1331625 h 1912485"/>
                  <a:gd name="connsiteX7" fmla="*/ 662161 w 1163189"/>
                  <a:gd name="connsiteY7" fmla="*/ 876068 h 1912485"/>
                  <a:gd name="connsiteX8" fmla="*/ 477351 w 1163189"/>
                  <a:gd name="connsiteY8" fmla="*/ 355988 h 1912485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95796 w 1163189"/>
                  <a:gd name="connsiteY6" fmla="*/ 133162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77351 w 1163189"/>
                  <a:gd name="connsiteY0" fmla="*/ 355988 h 1906276"/>
                  <a:gd name="connsiteX1" fmla="*/ 903575 w 1163189"/>
                  <a:gd name="connsiteY1" fmla="*/ 101594 h 1906276"/>
                  <a:gd name="connsiteX2" fmla="*/ 1163189 w 1163189"/>
                  <a:gd name="connsiteY2" fmla="*/ 1013351 h 1906276"/>
                  <a:gd name="connsiteX3" fmla="*/ 516935 w 1163189"/>
                  <a:gd name="connsiteY3" fmla="*/ 1378507 h 1906276"/>
                  <a:gd name="connsiteX4" fmla="*/ 392498 w 1163189"/>
                  <a:gd name="connsiteY4" fmla="*/ 1761255 h 1906276"/>
                  <a:gd name="connsiteX5" fmla="*/ 0 w 1163189"/>
                  <a:gd name="connsiteY5" fmla="*/ 1758331 h 1906276"/>
                  <a:gd name="connsiteX6" fmla="*/ 103019 w 1163189"/>
                  <a:gd name="connsiteY6" fmla="*/ 1339355 h 1906276"/>
                  <a:gd name="connsiteX7" fmla="*/ 662161 w 1163189"/>
                  <a:gd name="connsiteY7" fmla="*/ 876068 h 1906276"/>
                  <a:gd name="connsiteX8" fmla="*/ 477351 w 1163189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06276"/>
                  <a:gd name="connsiteX1" fmla="*/ 878296 w 1137910"/>
                  <a:gd name="connsiteY1" fmla="*/ 101594 h 1906276"/>
                  <a:gd name="connsiteX2" fmla="*/ 1137910 w 1137910"/>
                  <a:gd name="connsiteY2" fmla="*/ 1013351 h 1906276"/>
                  <a:gd name="connsiteX3" fmla="*/ 491656 w 1137910"/>
                  <a:gd name="connsiteY3" fmla="*/ 1378507 h 1906276"/>
                  <a:gd name="connsiteX4" fmla="*/ 367219 w 1137910"/>
                  <a:gd name="connsiteY4" fmla="*/ 1761255 h 1906276"/>
                  <a:gd name="connsiteX5" fmla="*/ 0 w 1137910"/>
                  <a:gd name="connsiteY5" fmla="*/ 1758331 h 1906276"/>
                  <a:gd name="connsiteX6" fmla="*/ 77740 w 1137910"/>
                  <a:gd name="connsiteY6" fmla="*/ 1339355 h 1906276"/>
                  <a:gd name="connsiteX7" fmla="*/ 636882 w 1137910"/>
                  <a:gd name="connsiteY7" fmla="*/ 876068 h 1906276"/>
                  <a:gd name="connsiteX8" fmla="*/ 452072 w 1137910"/>
                  <a:gd name="connsiteY8" fmla="*/ 355988 h 1906276"/>
                  <a:gd name="connsiteX0" fmla="*/ 452072 w 1137910"/>
                  <a:gd name="connsiteY0" fmla="*/ 355988 h 1911714"/>
                  <a:gd name="connsiteX1" fmla="*/ 878296 w 1137910"/>
                  <a:gd name="connsiteY1" fmla="*/ 101594 h 1911714"/>
                  <a:gd name="connsiteX2" fmla="*/ 1137910 w 1137910"/>
                  <a:gd name="connsiteY2" fmla="*/ 1013351 h 1911714"/>
                  <a:gd name="connsiteX3" fmla="*/ 491656 w 1137910"/>
                  <a:gd name="connsiteY3" fmla="*/ 1378507 h 1911714"/>
                  <a:gd name="connsiteX4" fmla="*/ 367219 w 1137910"/>
                  <a:gd name="connsiteY4" fmla="*/ 1761255 h 1911714"/>
                  <a:gd name="connsiteX5" fmla="*/ 0 w 1137910"/>
                  <a:gd name="connsiteY5" fmla="*/ 1758331 h 1911714"/>
                  <a:gd name="connsiteX6" fmla="*/ 77740 w 1137910"/>
                  <a:gd name="connsiteY6" fmla="*/ 1339355 h 1911714"/>
                  <a:gd name="connsiteX7" fmla="*/ 636882 w 1137910"/>
                  <a:gd name="connsiteY7" fmla="*/ 876068 h 1911714"/>
                  <a:gd name="connsiteX8" fmla="*/ 452072 w 1137910"/>
                  <a:gd name="connsiteY8" fmla="*/ 355988 h 1911714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91656 w 1137910"/>
                  <a:gd name="connsiteY3" fmla="*/ 1378507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  <a:gd name="connsiteX0" fmla="*/ 452072 w 1137910"/>
                  <a:gd name="connsiteY0" fmla="*/ 355988 h 1897831"/>
                  <a:gd name="connsiteX1" fmla="*/ 878296 w 1137910"/>
                  <a:gd name="connsiteY1" fmla="*/ 101594 h 1897831"/>
                  <a:gd name="connsiteX2" fmla="*/ 1137910 w 1137910"/>
                  <a:gd name="connsiteY2" fmla="*/ 1013351 h 1897831"/>
                  <a:gd name="connsiteX3" fmla="*/ 477210 w 1137910"/>
                  <a:gd name="connsiteY3" fmla="*/ 1373354 h 1897831"/>
                  <a:gd name="connsiteX4" fmla="*/ 367219 w 1137910"/>
                  <a:gd name="connsiteY4" fmla="*/ 1761255 h 1897831"/>
                  <a:gd name="connsiteX5" fmla="*/ 0 w 1137910"/>
                  <a:gd name="connsiteY5" fmla="*/ 1758331 h 1897831"/>
                  <a:gd name="connsiteX6" fmla="*/ 77740 w 1137910"/>
                  <a:gd name="connsiteY6" fmla="*/ 1339355 h 1897831"/>
                  <a:gd name="connsiteX7" fmla="*/ 636882 w 1137910"/>
                  <a:gd name="connsiteY7" fmla="*/ 876068 h 1897831"/>
                  <a:gd name="connsiteX8" fmla="*/ 452072 w 1137910"/>
                  <a:gd name="connsiteY8" fmla="*/ 355988 h 189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7910" h="1897831">
                    <a:moveTo>
                      <a:pt x="452072" y="355988"/>
                    </a:moveTo>
                    <a:cubicBezTo>
                      <a:pt x="389709" y="95874"/>
                      <a:pt x="722278" y="-141824"/>
                      <a:pt x="878296" y="101594"/>
                    </a:cubicBezTo>
                    <a:cubicBezTo>
                      <a:pt x="973242" y="241675"/>
                      <a:pt x="1122263" y="613745"/>
                      <a:pt x="1137910" y="1013351"/>
                    </a:cubicBezTo>
                    <a:cubicBezTo>
                      <a:pt x="1106573" y="1239054"/>
                      <a:pt x="560518" y="1172691"/>
                      <a:pt x="477210" y="1373354"/>
                    </a:cubicBezTo>
                    <a:cubicBezTo>
                      <a:pt x="411954" y="1532128"/>
                      <a:pt x="426836" y="1559796"/>
                      <a:pt x="367219" y="1761255"/>
                    </a:cubicBezTo>
                    <a:cubicBezTo>
                      <a:pt x="316829" y="1940714"/>
                      <a:pt x="942" y="1946966"/>
                      <a:pt x="0" y="1758331"/>
                    </a:cubicBezTo>
                    <a:cubicBezTo>
                      <a:pt x="16494" y="1612664"/>
                      <a:pt x="57768" y="1400847"/>
                      <a:pt x="77740" y="1339355"/>
                    </a:cubicBezTo>
                    <a:cubicBezTo>
                      <a:pt x="117418" y="1112460"/>
                      <a:pt x="474948" y="1004013"/>
                      <a:pt x="636882" y="876068"/>
                    </a:cubicBezTo>
                    <a:cubicBezTo>
                      <a:pt x="675859" y="682434"/>
                      <a:pt x="435005" y="492455"/>
                      <a:pt x="452072" y="35598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B106F5-CE05-46C0-B04B-BAF62C5C81B3}"/>
                </a:ext>
              </a:extLst>
            </p:cNvPr>
            <p:cNvSpPr/>
            <p:nvPr/>
          </p:nvSpPr>
          <p:spPr>
            <a:xfrm>
              <a:off x="7096042" y="3953895"/>
              <a:ext cx="1541429" cy="139006"/>
            </a:xfrm>
            <a:prstGeom prst="ellipse">
              <a:avLst/>
            </a:prstGeom>
            <a:gradFill>
              <a:gsLst>
                <a:gs pos="0">
                  <a:schemeClr val="tx2">
                    <a:alpha val="4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886C3C-E793-45EE-B207-AAF5A95B7E3B}"/>
                </a:ext>
              </a:extLst>
            </p:cNvPr>
            <p:cNvSpPr/>
            <p:nvPr/>
          </p:nvSpPr>
          <p:spPr>
            <a:xfrm>
              <a:off x="6516817" y="2927353"/>
              <a:ext cx="6623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Easy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6097E2-CE4F-4678-9A03-78B15B111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752" y="2004102"/>
            <a:ext cx="2324643" cy="400840"/>
            <a:chOff x="1447800" y="1840676"/>
            <a:chExt cx="2324643" cy="40084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CBC9AF-EF21-45AF-BF84-44DA13887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1603" y="1840676"/>
              <a:ext cx="400840" cy="40084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68CC79-974F-418E-8BD4-DB04D4368B57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743E2EA-02A7-406A-AC50-244A65123A3D}"/>
              </a:ext>
            </a:extLst>
          </p:cNvPr>
          <p:cNvSpPr/>
          <p:nvPr/>
        </p:nvSpPr>
        <p:spPr>
          <a:xfrm>
            <a:off x="839416" y="1014408"/>
            <a:ext cx="2911523" cy="1046440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Time, Time, More Time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Additional work requires additional time. To provide full context and improve reusability, time is needed to make a record of all related information.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732B8-24D2-45F3-9414-E2CDBD16B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457759" y="1751553"/>
            <a:ext cx="2304803" cy="381000"/>
            <a:chOff x="1447800" y="1840676"/>
            <a:chExt cx="2304803" cy="381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3AB5E7-AF98-4C3C-AB12-BCBDF759C5C7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381000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553D88-92F6-4C76-BF6A-23558A5C1C04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472B749-4B50-42C5-865C-80A06A8A9106}"/>
              </a:ext>
            </a:extLst>
          </p:cNvPr>
          <p:cNvSpPr/>
          <p:nvPr/>
        </p:nvSpPr>
        <p:spPr>
          <a:xfrm flipH="1">
            <a:off x="6744072" y="764704"/>
            <a:ext cx="3298117" cy="1046440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New skills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cs typeface="Cardo" panose="02020600000000000000" pitchFamily="18" charset="-79"/>
              </a:rPr>
              <a:t>The development process requires knowledge about metadata, PIDs, repos, licensing, attribution, open file formats in addition to the typical learning materials design stuff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1E190E-484A-47BD-B0E7-45E40D24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295268" y="3967885"/>
            <a:ext cx="2304803" cy="381000"/>
            <a:chOff x="1447800" y="1840676"/>
            <a:chExt cx="2304803" cy="381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1761F8-3F82-4C08-A697-EFDC75830725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381000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6EEFCA-2645-4C39-9312-7A7531FCF9D9}"/>
                </a:ext>
              </a:extLst>
            </p:cNvPr>
            <p:cNvCxnSpPr/>
            <p:nvPr/>
          </p:nvCxnSpPr>
          <p:spPr>
            <a:xfrm>
              <a:off x="1447800" y="1840676"/>
              <a:ext cx="1922814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043EAF4-B1F1-4615-B8E3-AEC6EB0FDF6E}"/>
              </a:ext>
            </a:extLst>
          </p:cNvPr>
          <p:cNvSpPr/>
          <p:nvPr/>
        </p:nvSpPr>
        <p:spPr>
          <a:xfrm flipH="1">
            <a:off x="8591140" y="3143290"/>
            <a:ext cx="2578310" cy="861774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Devil is in the details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To be able to really reuse the materials they need to be accompanied with an instructor kit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461AF0-4107-4255-845C-505646D9B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46911" y="4678820"/>
            <a:ext cx="4226072" cy="680298"/>
            <a:chOff x="-174171" y="1840676"/>
            <a:chExt cx="4226072" cy="68029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033460-F5DA-4101-8540-4639AA3A2DA8}"/>
                </a:ext>
              </a:extLst>
            </p:cNvPr>
            <p:cNvCxnSpPr/>
            <p:nvPr/>
          </p:nvCxnSpPr>
          <p:spPr>
            <a:xfrm flipH="1" flipV="1">
              <a:off x="3371603" y="1840676"/>
              <a:ext cx="680298" cy="68029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1D5935-037D-4739-97E0-6C27658EB4B0}"/>
                </a:ext>
              </a:extLst>
            </p:cNvPr>
            <p:cNvCxnSpPr/>
            <p:nvPr/>
          </p:nvCxnSpPr>
          <p:spPr>
            <a:xfrm flipV="1">
              <a:off x="-174171" y="1840676"/>
              <a:ext cx="354478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A78B0F-1632-4314-A6C6-39EEB76C213B}"/>
              </a:ext>
            </a:extLst>
          </p:cNvPr>
          <p:cNvSpPr/>
          <p:nvPr/>
        </p:nvSpPr>
        <p:spPr>
          <a:xfrm>
            <a:off x="1199456" y="4677750"/>
            <a:ext cx="3160221" cy="677108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From the start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FAIR as an afterthought may require substantial redo, aim to think FAIR-by-Design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978A286-BF91-411E-AC78-B685CF419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6632"/>
            <a:ext cx="1296226" cy="591368"/>
          </a:xfrm>
          <a:custGeom>
            <a:avLst/>
            <a:gdLst>
              <a:gd name="connsiteX0" fmla="*/ 1547084 w 2004284"/>
              <a:gd name="connsiteY0" fmla="*/ 0 h 914400"/>
              <a:gd name="connsiteX1" fmla="*/ 2004284 w 2004284"/>
              <a:gd name="connsiteY1" fmla="*/ 457200 h 914400"/>
              <a:gd name="connsiteX2" fmla="*/ 1547084 w 2004284"/>
              <a:gd name="connsiteY2" fmla="*/ 914400 h 914400"/>
              <a:gd name="connsiteX3" fmla="*/ 1167966 w 2004284"/>
              <a:gd name="connsiteY3" fmla="*/ 712825 h 914400"/>
              <a:gd name="connsiteX4" fmla="*/ 1146373 w 2004284"/>
              <a:gd name="connsiteY4" fmla="*/ 673042 h 914400"/>
              <a:gd name="connsiteX5" fmla="*/ 0 w 2004284"/>
              <a:gd name="connsiteY5" fmla="*/ 673042 h 914400"/>
              <a:gd name="connsiteX6" fmla="*/ 0 w 2004284"/>
              <a:gd name="connsiteY6" fmla="*/ 241359 h 914400"/>
              <a:gd name="connsiteX7" fmla="*/ 1146372 w 2004284"/>
              <a:gd name="connsiteY7" fmla="*/ 241359 h 914400"/>
              <a:gd name="connsiteX8" fmla="*/ 1167966 w 2004284"/>
              <a:gd name="connsiteY8" fmla="*/ 201575 h 914400"/>
              <a:gd name="connsiteX9" fmla="*/ 1547084 w 2004284"/>
              <a:gd name="connsiteY9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4284" h="914400">
                <a:moveTo>
                  <a:pt x="1547084" y="0"/>
                </a:moveTo>
                <a:cubicBezTo>
                  <a:pt x="1799589" y="0"/>
                  <a:pt x="2004284" y="204695"/>
                  <a:pt x="2004284" y="457200"/>
                </a:cubicBezTo>
                <a:cubicBezTo>
                  <a:pt x="2004284" y="709705"/>
                  <a:pt x="1799589" y="914400"/>
                  <a:pt x="1547084" y="914400"/>
                </a:cubicBezTo>
                <a:cubicBezTo>
                  <a:pt x="1389268" y="914400"/>
                  <a:pt x="1250129" y="834441"/>
                  <a:pt x="1167966" y="712825"/>
                </a:cubicBezTo>
                <a:lnTo>
                  <a:pt x="1146373" y="673042"/>
                </a:lnTo>
                <a:lnTo>
                  <a:pt x="0" y="673042"/>
                </a:lnTo>
                <a:lnTo>
                  <a:pt x="0" y="241359"/>
                </a:lnTo>
                <a:lnTo>
                  <a:pt x="1146372" y="241359"/>
                </a:lnTo>
                <a:lnTo>
                  <a:pt x="1167966" y="201575"/>
                </a:lnTo>
                <a:cubicBezTo>
                  <a:pt x="1250129" y="79959"/>
                  <a:pt x="1389268" y="0"/>
                  <a:pt x="154708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B3EEE-0D05-A348-9916-D894F0AA4F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7064" y="-200819"/>
            <a:ext cx="10515600" cy="1325563"/>
          </a:xfrm>
        </p:spPr>
        <p:txBody>
          <a:bodyPr/>
          <a:lstStyle/>
          <a:p>
            <a:r>
              <a:rPr lang="en-GB" dirty="0"/>
              <a:t>FAIR requires commitment</a:t>
            </a:r>
          </a:p>
        </p:txBody>
      </p:sp>
    </p:spTree>
    <p:extLst>
      <p:ext uri="{BB962C8B-B14F-4D97-AF65-F5344CB8AC3E}">
        <p14:creationId xmlns:p14="http://schemas.microsoft.com/office/powerpoint/2010/main" val="12575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</a:t>
            </a:r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" name="Group 2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555389BB-9D20-194F-9490-CF90559AFB9A}"/>
              </a:ext>
            </a:extLst>
          </p:cNvPr>
          <p:cNvGrpSpPr/>
          <p:nvPr/>
        </p:nvGrpSpPr>
        <p:grpSpPr>
          <a:xfrm>
            <a:off x="192664" y="1830546"/>
            <a:ext cx="12103762" cy="4642779"/>
            <a:chOff x="192664" y="1830546"/>
            <a:chExt cx="12103762" cy="4642779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 descr="Discover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 descr="Verify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 descr="Publish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 descr="Produce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 descr="Design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821FED-FBA7-D04D-8419-EFED753046ED}"/>
                </a:ext>
              </a:extLst>
            </p:cNvPr>
            <p:cNvSpPr txBox="1"/>
            <p:nvPr/>
          </p:nvSpPr>
          <p:spPr>
            <a:xfrm>
              <a:off x="3007364" y="4890665"/>
              <a:ext cx="1438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Find existing resources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Identify potential for reuse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attribution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tools &amp; formats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B5FD2-E454-954F-9C41-D8EA79306174}"/>
                </a:ext>
              </a:extLst>
            </p:cNvPr>
            <p:cNvSpPr txBox="1"/>
            <p:nvPr/>
          </p:nvSpPr>
          <p:spPr>
            <a:xfrm>
              <a:off x="4579976" y="4890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Define syllabus and 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facilitation materials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granularity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Decide on license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D8CC9C-B55B-544E-A9E0-B218AC39FD71}"/>
                </a:ext>
              </a:extLst>
            </p:cNvPr>
            <p:cNvSpPr txBox="1"/>
            <p:nvPr/>
          </p:nvSpPr>
          <p:spPr>
            <a:xfrm>
              <a:off x="6152588" y="4890665"/>
              <a:ext cx="14382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Develop content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compatibility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metadata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Internal QA check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AC7259-C830-0347-93A6-5D5FC4000E66}"/>
                </a:ext>
              </a:extLst>
            </p:cNvPr>
            <p:cNvSpPr txBox="1"/>
            <p:nvPr/>
          </p:nvSpPr>
          <p:spPr>
            <a:xfrm>
              <a:off x="7551331" y="4890665"/>
              <a:ext cx="19961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Release to public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for learners &amp; instructors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Ensure accessibility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define attribution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Enable feedback gathering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13D29E-5F25-D942-97DC-A8465A862CF9}"/>
                </a:ext>
              </a:extLst>
            </p:cNvPr>
            <p:cNvSpPr txBox="1"/>
            <p:nvPr/>
          </p:nvSpPr>
          <p:spPr>
            <a:xfrm>
              <a:off x="9456306" y="4890665"/>
              <a:ext cx="19092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Final QA check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Add to training catalogue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Use gathered feedback for continuous improvement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33" name="그룹 155">
              <a:extLst>
                <a:ext uri="{FF2B5EF4-FFF2-40B4-BE49-F238E27FC236}">
                  <a16:creationId xmlns:a16="http://schemas.microsoft.com/office/drawing/2014/main" id="{90A79812-2772-594D-A75E-3197F554DC31}"/>
                </a:ext>
              </a:extLst>
            </p:cNvPr>
            <p:cNvGrpSpPr/>
            <p:nvPr/>
          </p:nvGrpSpPr>
          <p:grpSpPr>
            <a:xfrm>
              <a:off x="2906555" y="1830546"/>
              <a:ext cx="6206747" cy="676176"/>
              <a:chOff x="3872378" y="1401441"/>
              <a:chExt cx="4392488" cy="67617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1C283-BCF9-8E4F-ABEF-13A44BAF640F}"/>
                  </a:ext>
                </a:extLst>
              </p:cNvPr>
              <p:cNvSpPr txBox="1"/>
              <p:nvPr/>
            </p:nvSpPr>
            <p:spPr>
              <a:xfrm>
                <a:off x="3872378" y="1800618"/>
                <a:ext cx="439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focusing on both learners and peer instructors</a:t>
                </a:r>
              </a:p>
            </p:txBody>
          </p:sp>
          <p:sp>
            <p:nvSpPr>
              <p:cNvPr id="35" name="Text Placeholder 10">
                <a:extLst>
                  <a:ext uri="{FF2B5EF4-FFF2-40B4-BE49-F238E27FC236}">
                    <a16:creationId xmlns:a16="http://schemas.microsoft.com/office/drawing/2014/main" id="{6F201268-B15E-0C47-8738-99DA22844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2378" y="1401441"/>
                <a:ext cx="4392488" cy="3991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Backward Instructional Design Empowered with FAIR principles</a:t>
                </a:r>
              </a:p>
            </p:txBody>
          </p:sp>
        </p:grp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DFF5B9-B5DA-CC45-BD42-D4AAF3B8D327}"/>
                </a:ext>
              </a:extLst>
            </p:cNvPr>
            <p:cNvSpPr txBox="1"/>
            <p:nvPr/>
          </p:nvSpPr>
          <p:spPr>
            <a:xfrm>
              <a:off x="1391506" y="4903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Do you understand FAIR and its implications?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purpose, learning objectives, target audience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75" name="Google Shape;1225;p40">
              <a:extLst>
                <a:ext uri="{FF2B5EF4-FFF2-40B4-BE49-F238E27FC236}">
                  <a16:creationId xmlns:a16="http://schemas.microsoft.com/office/drawing/2014/main" id="{48599E71-E27B-B54D-8F9B-D00B044FD8E3}"/>
                </a:ext>
              </a:extLst>
            </p:cNvPr>
            <p:cNvGrpSpPr/>
            <p:nvPr/>
          </p:nvGrpSpPr>
          <p:grpSpPr>
            <a:xfrm>
              <a:off x="7998690" y="4414534"/>
              <a:ext cx="354586" cy="355557"/>
              <a:chOff x="-33645475" y="3944800"/>
              <a:chExt cx="292225" cy="293025"/>
            </a:xfrm>
            <a:solidFill>
              <a:schemeClr val="bg1"/>
            </a:solidFill>
          </p:grpSpPr>
          <p:sp>
            <p:nvSpPr>
              <p:cNvPr id="76" name="Google Shape;1226;p40">
                <a:extLst>
                  <a:ext uri="{FF2B5EF4-FFF2-40B4-BE49-F238E27FC236}">
                    <a16:creationId xmlns:a16="http://schemas.microsoft.com/office/drawing/2014/main" id="{5F2F43A0-3090-6648-BB5E-30D5DA8AED48}"/>
                  </a:ext>
                </a:extLst>
              </p:cNvPr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Google Shape;1227;p40">
                <a:extLst>
                  <a:ext uri="{FF2B5EF4-FFF2-40B4-BE49-F238E27FC236}">
                    <a16:creationId xmlns:a16="http://schemas.microsoft.com/office/drawing/2014/main" id="{E6298AD4-A57F-1248-9B2D-7519A465B4B2}"/>
                  </a:ext>
                </a:extLst>
              </p:cNvPr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Google Shape;1228;p40">
                <a:extLst>
                  <a:ext uri="{FF2B5EF4-FFF2-40B4-BE49-F238E27FC236}">
                    <a16:creationId xmlns:a16="http://schemas.microsoft.com/office/drawing/2014/main" id="{FC5404C2-447B-CB49-BDF8-5776EFD28871}"/>
                  </a:ext>
                </a:extLst>
              </p:cNvPr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Google Shape;1229;p40">
                <a:extLst>
                  <a:ext uri="{FF2B5EF4-FFF2-40B4-BE49-F238E27FC236}">
                    <a16:creationId xmlns:a16="http://schemas.microsoft.com/office/drawing/2014/main" id="{25AF71EE-A6AF-6A4B-AA90-902D2E62E624}"/>
                  </a:ext>
                </a:extLst>
              </p:cNvPr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Google Shape;1230;p40">
                <a:extLst>
                  <a:ext uri="{FF2B5EF4-FFF2-40B4-BE49-F238E27FC236}">
                    <a16:creationId xmlns:a16="http://schemas.microsoft.com/office/drawing/2014/main" id="{D1771923-8F7A-AB49-8546-4D29695A9BEB}"/>
                  </a:ext>
                </a:extLst>
              </p:cNvPr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Google Shape;1231;p40">
                <a:extLst>
                  <a:ext uri="{FF2B5EF4-FFF2-40B4-BE49-F238E27FC236}">
                    <a16:creationId xmlns:a16="http://schemas.microsoft.com/office/drawing/2014/main" id="{7FC58EB1-051E-C247-A1FA-E18D26A8AA8D}"/>
                  </a:ext>
                </a:extLst>
              </p:cNvPr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Google Shape;1232;p40">
                <a:extLst>
                  <a:ext uri="{FF2B5EF4-FFF2-40B4-BE49-F238E27FC236}">
                    <a16:creationId xmlns:a16="http://schemas.microsoft.com/office/drawing/2014/main" id="{272F349D-FF1D-B842-9B4B-47E9BF9AEE3E}"/>
                  </a:ext>
                </a:extLst>
              </p:cNvPr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Google Shape;1233;p40">
                <a:extLst>
                  <a:ext uri="{FF2B5EF4-FFF2-40B4-BE49-F238E27FC236}">
                    <a16:creationId xmlns:a16="http://schemas.microsoft.com/office/drawing/2014/main" id="{6DBFC6DB-69F5-4E4D-9F50-A2B8E58E49F4}"/>
                  </a:ext>
                </a:extLst>
              </p:cNvPr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Google Shape;1234;p40">
                <a:extLst>
                  <a:ext uri="{FF2B5EF4-FFF2-40B4-BE49-F238E27FC236}">
                    <a16:creationId xmlns:a16="http://schemas.microsoft.com/office/drawing/2014/main" id="{E8C627AD-E81D-5445-B95A-C94E248D513D}"/>
                  </a:ext>
                </a:extLst>
              </p:cNvPr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Google Shape;1235;p40">
                <a:extLst>
                  <a:ext uri="{FF2B5EF4-FFF2-40B4-BE49-F238E27FC236}">
                    <a16:creationId xmlns:a16="http://schemas.microsoft.com/office/drawing/2014/main" id="{F63F3BBC-9F46-854A-B676-FD14DE8938F7}"/>
                  </a:ext>
                </a:extLst>
              </p:cNvPr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16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 descr="Learn FAIR&#10;Define FAIR learning objects&#10;Start Backward Instructional Design&#10;Ideate&#10;Formulate Learning Objectives">
            <a:extLst>
              <a:ext uri="{FF2B5EF4-FFF2-40B4-BE49-F238E27FC236}">
                <a16:creationId xmlns:a16="http://schemas.microsoft.com/office/drawing/2014/main" id="{B6555238-588E-7555-B09A-BA3392FAE700}"/>
              </a:ext>
            </a:extLst>
          </p:cNvPr>
          <p:cNvGrpSpPr/>
          <p:nvPr/>
        </p:nvGrpSpPr>
        <p:grpSpPr>
          <a:xfrm>
            <a:off x="911479" y="980728"/>
            <a:ext cx="10369097" cy="5040560"/>
            <a:chOff x="911479" y="1180510"/>
            <a:chExt cx="10369097" cy="50405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ABE312-0B8C-485E-B973-FBC347F373CE}"/>
                </a:ext>
              </a:extLst>
            </p:cNvPr>
            <p:cNvGrpSpPr/>
            <p:nvPr/>
          </p:nvGrpSpPr>
          <p:grpSpPr>
            <a:xfrm>
              <a:off x="911479" y="1377538"/>
              <a:ext cx="10369042" cy="4832434"/>
              <a:chOff x="1215489" y="1269838"/>
              <a:chExt cx="9761022" cy="4549071"/>
            </a:xfrm>
          </p:grpSpPr>
          <p:sp>
            <p:nvSpPr>
              <p:cNvPr id="4" name="Google Shape;2386;p43">
                <a:extLst>
                  <a:ext uri="{FF2B5EF4-FFF2-40B4-BE49-F238E27FC236}">
                    <a16:creationId xmlns:a16="http://schemas.microsoft.com/office/drawing/2014/main" id="{13BF551E-003F-4103-96BC-C0BDBF922368}"/>
                  </a:ext>
                </a:extLst>
              </p:cNvPr>
              <p:cNvSpPr/>
              <p:nvPr/>
            </p:nvSpPr>
            <p:spPr>
              <a:xfrm>
                <a:off x="3329887" y="3558566"/>
                <a:ext cx="0" cy="3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1211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6" name="Google Shape;2388;p43">
                <a:extLst>
                  <a:ext uri="{FF2B5EF4-FFF2-40B4-BE49-F238E27FC236}">
                    <a16:creationId xmlns:a16="http://schemas.microsoft.com/office/drawing/2014/main" id="{191AC287-90B2-4306-B262-6ACE9CEABE94}"/>
                  </a:ext>
                </a:extLst>
              </p:cNvPr>
              <p:cNvSpPr/>
              <p:nvPr/>
            </p:nvSpPr>
            <p:spPr>
              <a:xfrm>
                <a:off x="1383804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3" y="0"/>
                    </a:moveTo>
                    <a:cubicBezTo>
                      <a:pt x="2042" y="0"/>
                      <a:pt x="1423" y="236"/>
                      <a:pt x="953" y="706"/>
                    </a:cubicBezTo>
                    <a:cubicBezTo>
                      <a:pt x="0" y="1658"/>
                      <a:pt x="0" y="3194"/>
                      <a:pt x="953" y="4135"/>
                    </a:cubicBezTo>
                    <a:lnTo>
                      <a:pt x="25015" y="28209"/>
                    </a:lnTo>
                    <a:cubicBezTo>
                      <a:pt x="25491" y="28674"/>
                      <a:pt x="26111" y="28912"/>
                      <a:pt x="26730" y="28912"/>
                    </a:cubicBezTo>
                    <a:cubicBezTo>
                      <a:pt x="27349" y="28912"/>
                      <a:pt x="27968" y="28674"/>
                      <a:pt x="28444" y="28209"/>
                    </a:cubicBezTo>
                    <a:lnTo>
                      <a:pt x="52519" y="4135"/>
                    </a:lnTo>
                    <a:cubicBezTo>
                      <a:pt x="53459" y="3194"/>
                      <a:pt x="53459" y="1658"/>
                      <a:pt x="52519" y="706"/>
                    </a:cubicBezTo>
                    <a:cubicBezTo>
                      <a:pt x="52042" y="236"/>
                      <a:pt x="51423" y="0"/>
                      <a:pt x="50804" y="0"/>
                    </a:cubicBezTo>
                    <a:cubicBezTo>
                      <a:pt x="50185" y="0"/>
                      <a:pt x="49566" y="236"/>
                      <a:pt x="49090" y="706"/>
                    </a:cubicBezTo>
                    <a:lnTo>
                      <a:pt x="26730" y="23066"/>
                    </a:lnTo>
                    <a:lnTo>
                      <a:pt x="4382" y="706"/>
                    </a:lnTo>
                    <a:cubicBezTo>
                      <a:pt x="3905" y="236"/>
                      <a:pt x="3283" y="0"/>
                      <a:pt x="2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7" name="Google Shape;2389;p43">
                <a:extLst>
                  <a:ext uri="{FF2B5EF4-FFF2-40B4-BE49-F238E27FC236}">
                    <a16:creationId xmlns:a16="http://schemas.microsoft.com/office/drawing/2014/main" id="{31746829-7AA1-4B89-A68F-BC3297E3B72F}"/>
                  </a:ext>
                </a:extLst>
              </p:cNvPr>
              <p:cNvSpPr/>
              <p:nvPr/>
            </p:nvSpPr>
            <p:spPr>
              <a:xfrm>
                <a:off x="1215489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0" y="1"/>
                    </a:moveTo>
                    <a:cubicBezTo>
                      <a:pt x="30308" y="1"/>
                      <a:pt x="29487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73"/>
                    </a:cubicBezTo>
                    <a:lnTo>
                      <a:pt x="28861" y="60696"/>
                    </a:lnTo>
                    <a:cubicBezTo>
                      <a:pt x="29487" y="61321"/>
                      <a:pt x="30308" y="61633"/>
                      <a:pt x="31130" y="61633"/>
                    </a:cubicBezTo>
                    <a:cubicBezTo>
                      <a:pt x="31951" y="61633"/>
                      <a:pt x="32773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1" y="1"/>
                      <a:pt x="3113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" name="Google Shape;2390;p43">
                <a:extLst>
                  <a:ext uri="{FF2B5EF4-FFF2-40B4-BE49-F238E27FC236}">
                    <a16:creationId xmlns:a16="http://schemas.microsoft.com/office/drawing/2014/main" id="{9111E85F-83A9-465D-B137-4B419266F17A}"/>
                  </a:ext>
                </a:extLst>
              </p:cNvPr>
              <p:cNvSpPr/>
              <p:nvPr/>
            </p:nvSpPr>
            <p:spPr>
              <a:xfrm>
                <a:off x="1378327" y="1800832"/>
                <a:ext cx="205920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57" h="53746" extrusionOk="0">
                    <a:moveTo>
                      <a:pt x="26885" y="1"/>
                    </a:moveTo>
                    <a:lnTo>
                      <a:pt x="0" y="26873"/>
                    </a:lnTo>
                    <a:lnTo>
                      <a:pt x="26885" y="53745"/>
                    </a:lnTo>
                    <a:lnTo>
                      <a:pt x="53757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Learn FAIR</a:t>
                </a:r>
              </a:p>
            </p:txBody>
          </p:sp>
          <p:sp>
            <p:nvSpPr>
              <p:cNvPr id="9" name="Google Shape;2391;p43">
                <a:extLst>
                  <a:ext uri="{FF2B5EF4-FFF2-40B4-BE49-F238E27FC236}">
                    <a16:creationId xmlns:a16="http://schemas.microsoft.com/office/drawing/2014/main" id="{2E1BFAA2-7617-4CAA-AD18-34F7C8FCCF41}"/>
                  </a:ext>
                </a:extLst>
              </p:cNvPr>
              <p:cNvSpPr/>
              <p:nvPr/>
            </p:nvSpPr>
            <p:spPr>
              <a:xfrm>
                <a:off x="1911465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61" y="1"/>
                    </a:moveTo>
                    <a:cubicBezTo>
                      <a:pt x="12559" y="1"/>
                      <a:pt x="12157" y="153"/>
                      <a:pt x="11847" y="456"/>
                    </a:cubicBezTo>
                    <a:lnTo>
                      <a:pt x="620" y="11696"/>
                    </a:lnTo>
                    <a:cubicBezTo>
                      <a:pt x="1" y="12303"/>
                      <a:pt x="1" y="13303"/>
                      <a:pt x="620" y="13910"/>
                    </a:cubicBezTo>
                    <a:lnTo>
                      <a:pt x="11847" y="25138"/>
                    </a:lnTo>
                    <a:cubicBezTo>
                      <a:pt x="12157" y="25448"/>
                      <a:pt x="12559" y="25602"/>
                      <a:pt x="12961" y="25602"/>
                    </a:cubicBezTo>
                    <a:cubicBezTo>
                      <a:pt x="13362" y="25602"/>
                      <a:pt x="13764" y="25448"/>
                      <a:pt x="14074" y="25138"/>
                    </a:cubicBezTo>
                    <a:lnTo>
                      <a:pt x="25301" y="13910"/>
                    </a:lnTo>
                    <a:cubicBezTo>
                      <a:pt x="25909" y="13303"/>
                      <a:pt x="25909" y="12303"/>
                      <a:pt x="25301" y="11696"/>
                    </a:cubicBezTo>
                    <a:lnTo>
                      <a:pt x="14074" y="456"/>
                    </a:lnTo>
                    <a:cubicBezTo>
                      <a:pt x="13764" y="153"/>
                      <a:pt x="13362" y="1"/>
                      <a:pt x="129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2396;p43">
                <a:extLst>
                  <a:ext uri="{FF2B5EF4-FFF2-40B4-BE49-F238E27FC236}">
                    <a16:creationId xmlns:a16="http://schemas.microsoft.com/office/drawing/2014/main" id="{7D89E391-3B23-47BC-AEEF-16CF2A1EE03F}"/>
                  </a:ext>
                </a:extLst>
              </p:cNvPr>
              <p:cNvSpPr/>
              <p:nvPr/>
            </p:nvSpPr>
            <p:spPr>
              <a:xfrm>
                <a:off x="5072070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2" y="0"/>
                    </a:moveTo>
                    <a:cubicBezTo>
                      <a:pt x="2043" y="0"/>
                      <a:pt x="1424" y="236"/>
                      <a:pt x="953" y="706"/>
                    </a:cubicBezTo>
                    <a:cubicBezTo>
                      <a:pt x="1" y="1658"/>
                      <a:pt x="1" y="3194"/>
                      <a:pt x="953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50" y="28912"/>
                      <a:pt x="27969" y="28674"/>
                      <a:pt x="28445" y="28209"/>
                    </a:cubicBezTo>
                    <a:lnTo>
                      <a:pt x="52519" y="4135"/>
                    </a:lnTo>
                    <a:cubicBezTo>
                      <a:pt x="53460" y="3194"/>
                      <a:pt x="53460" y="1658"/>
                      <a:pt x="52519" y="706"/>
                    </a:cubicBezTo>
                    <a:cubicBezTo>
                      <a:pt x="52043" y="236"/>
                      <a:pt x="51421" y="0"/>
                      <a:pt x="50800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1" y="706"/>
                    </a:lnTo>
                    <a:cubicBezTo>
                      <a:pt x="3900" y="236"/>
                      <a:pt x="3281" y="0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2397;p43">
                <a:extLst>
                  <a:ext uri="{FF2B5EF4-FFF2-40B4-BE49-F238E27FC236}">
                    <a16:creationId xmlns:a16="http://schemas.microsoft.com/office/drawing/2014/main" id="{53FE6085-F225-4911-8765-7AF5A6745141}"/>
                  </a:ext>
                </a:extLst>
              </p:cNvPr>
              <p:cNvSpPr/>
              <p:nvPr/>
            </p:nvSpPr>
            <p:spPr>
              <a:xfrm>
                <a:off x="4903333" y="1650444"/>
                <a:ext cx="238533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71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63" y="28549"/>
                    </a:lnTo>
                    <a:cubicBezTo>
                      <a:pt x="1" y="29799"/>
                      <a:pt x="1" y="31823"/>
                      <a:pt x="1263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3" y="61321"/>
                      <a:pt x="33398" y="60696"/>
                    </a:cubicBezTo>
                    <a:lnTo>
                      <a:pt x="61020" y="33073"/>
                    </a:lnTo>
                    <a:cubicBezTo>
                      <a:pt x="62270" y="31823"/>
                      <a:pt x="62270" y="29799"/>
                      <a:pt x="61020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2398;p43">
                <a:extLst>
                  <a:ext uri="{FF2B5EF4-FFF2-40B4-BE49-F238E27FC236}">
                    <a16:creationId xmlns:a16="http://schemas.microsoft.com/office/drawing/2014/main" id="{D1AAA70A-EED5-41DB-8279-F5FAECFC71C2}"/>
                  </a:ext>
                </a:extLst>
              </p:cNvPr>
              <p:cNvSpPr/>
              <p:nvPr/>
            </p:nvSpPr>
            <p:spPr>
              <a:xfrm>
                <a:off x="5066630" y="180083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2" y="1"/>
                    </a:moveTo>
                    <a:lnTo>
                      <a:pt x="0" y="26873"/>
                    </a:lnTo>
                    <a:lnTo>
                      <a:pt x="26872" y="53745"/>
                    </a:lnTo>
                    <a:lnTo>
                      <a:pt x="53745" y="26873"/>
                    </a:lnTo>
                    <a:lnTo>
                      <a:pt x="2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Start Backward Instructional Design</a:t>
                </a:r>
              </a:p>
            </p:txBody>
          </p:sp>
          <p:sp>
            <p:nvSpPr>
              <p:cNvPr id="17" name="Google Shape;2399;p43">
                <a:extLst>
                  <a:ext uri="{FF2B5EF4-FFF2-40B4-BE49-F238E27FC236}">
                    <a16:creationId xmlns:a16="http://schemas.microsoft.com/office/drawing/2014/main" id="{52EBD158-55E9-4231-93E2-8D598D2C1590}"/>
                  </a:ext>
                </a:extLst>
              </p:cNvPr>
              <p:cNvSpPr/>
              <p:nvPr/>
            </p:nvSpPr>
            <p:spPr>
              <a:xfrm>
                <a:off x="5599769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3" y="1"/>
                      <a:pt x="12151" y="153"/>
                      <a:pt x="11847" y="456"/>
                    </a:cubicBezTo>
                    <a:lnTo>
                      <a:pt x="620" y="11696"/>
                    </a:lnTo>
                    <a:cubicBezTo>
                      <a:pt x="0" y="12303"/>
                      <a:pt x="0" y="13303"/>
                      <a:pt x="620" y="13910"/>
                    </a:cubicBezTo>
                    <a:lnTo>
                      <a:pt x="11847" y="25138"/>
                    </a:lnTo>
                    <a:cubicBezTo>
                      <a:pt x="12151" y="25448"/>
                      <a:pt x="12553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301" y="13910"/>
                    </a:lnTo>
                    <a:cubicBezTo>
                      <a:pt x="25908" y="13303"/>
                      <a:pt x="25908" y="12303"/>
                      <a:pt x="25301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1" name="Google Shape;2403;p43">
                <a:extLst>
                  <a:ext uri="{FF2B5EF4-FFF2-40B4-BE49-F238E27FC236}">
                    <a16:creationId xmlns:a16="http://schemas.microsoft.com/office/drawing/2014/main" id="{3D39B524-E9A3-4993-B1F0-DCCFECA0B9FB}"/>
                  </a:ext>
                </a:extLst>
              </p:cNvPr>
              <p:cNvSpPr/>
              <p:nvPr/>
            </p:nvSpPr>
            <p:spPr>
              <a:xfrm>
                <a:off x="8760373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0" y="0"/>
                    </a:moveTo>
                    <a:cubicBezTo>
                      <a:pt x="2040" y="0"/>
                      <a:pt x="1418" y="236"/>
                      <a:pt x="941" y="706"/>
                    </a:cubicBezTo>
                    <a:cubicBezTo>
                      <a:pt x="1" y="1658"/>
                      <a:pt x="1" y="3194"/>
                      <a:pt x="941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49" y="28912"/>
                      <a:pt x="27969" y="28674"/>
                      <a:pt x="28445" y="28209"/>
                    </a:cubicBezTo>
                    <a:lnTo>
                      <a:pt x="52507" y="4135"/>
                    </a:lnTo>
                    <a:cubicBezTo>
                      <a:pt x="53460" y="3194"/>
                      <a:pt x="53460" y="1658"/>
                      <a:pt x="52507" y="706"/>
                    </a:cubicBezTo>
                    <a:cubicBezTo>
                      <a:pt x="52037" y="236"/>
                      <a:pt x="51418" y="0"/>
                      <a:pt x="50799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0" y="706"/>
                    </a:lnTo>
                    <a:cubicBezTo>
                      <a:pt x="3900" y="236"/>
                      <a:pt x="3281" y="0"/>
                      <a:pt x="2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2" name="Google Shape;2404;p43">
                <a:extLst>
                  <a:ext uri="{FF2B5EF4-FFF2-40B4-BE49-F238E27FC236}">
                    <a16:creationId xmlns:a16="http://schemas.microsoft.com/office/drawing/2014/main" id="{ADDA8E7D-DB08-4338-AD9F-F114B36B40B8}"/>
                  </a:ext>
                </a:extLst>
              </p:cNvPr>
              <p:cNvSpPr/>
              <p:nvPr/>
            </p:nvSpPr>
            <p:spPr>
              <a:xfrm>
                <a:off x="8591636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51" y="28549"/>
                    </a:lnTo>
                    <a:cubicBezTo>
                      <a:pt x="0" y="29799"/>
                      <a:pt x="0" y="31823"/>
                      <a:pt x="1251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2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3" name="Google Shape;2405;p43">
                <a:extLst>
                  <a:ext uri="{FF2B5EF4-FFF2-40B4-BE49-F238E27FC236}">
                    <a16:creationId xmlns:a16="http://schemas.microsoft.com/office/drawing/2014/main" id="{9672BC67-4B38-4F0F-B158-7072EDBD4AED}"/>
                  </a:ext>
                </a:extLst>
              </p:cNvPr>
              <p:cNvSpPr/>
              <p:nvPr/>
            </p:nvSpPr>
            <p:spPr>
              <a:xfrm>
                <a:off x="8754895" y="1800832"/>
                <a:ext cx="2059238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58" h="53758" extrusionOk="0">
                    <a:moveTo>
                      <a:pt x="26885" y="1"/>
                    </a:moveTo>
                    <a:lnTo>
                      <a:pt x="1" y="26873"/>
                    </a:lnTo>
                    <a:lnTo>
                      <a:pt x="26885" y="53757"/>
                    </a:lnTo>
                    <a:lnTo>
                      <a:pt x="53758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Formulate Learning Objectives</a:t>
                </a:r>
              </a:p>
            </p:txBody>
          </p:sp>
          <p:sp>
            <p:nvSpPr>
              <p:cNvPr id="24" name="Google Shape;2406;p43">
                <a:extLst>
                  <a:ext uri="{FF2B5EF4-FFF2-40B4-BE49-F238E27FC236}">
                    <a16:creationId xmlns:a16="http://schemas.microsoft.com/office/drawing/2014/main" id="{C023FB89-5E7E-4E27-A3FB-43B6BA1A0F5E}"/>
                  </a:ext>
                </a:extLst>
              </p:cNvPr>
              <p:cNvSpPr/>
              <p:nvPr/>
            </p:nvSpPr>
            <p:spPr>
              <a:xfrm>
                <a:off x="9288072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2" y="1"/>
                      <a:pt x="12151" y="153"/>
                      <a:pt x="11847" y="456"/>
                    </a:cubicBezTo>
                    <a:lnTo>
                      <a:pt x="608" y="11696"/>
                    </a:lnTo>
                    <a:cubicBezTo>
                      <a:pt x="0" y="12303"/>
                      <a:pt x="0" y="13303"/>
                      <a:pt x="608" y="13910"/>
                    </a:cubicBezTo>
                    <a:lnTo>
                      <a:pt x="11847" y="25138"/>
                    </a:lnTo>
                    <a:cubicBezTo>
                      <a:pt x="12151" y="25448"/>
                      <a:pt x="12552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289" y="13910"/>
                    </a:lnTo>
                    <a:cubicBezTo>
                      <a:pt x="25908" y="13303"/>
                      <a:pt x="25908" y="12303"/>
                      <a:pt x="25289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8" name="Google Shape;2410;p43">
                <a:extLst>
                  <a:ext uri="{FF2B5EF4-FFF2-40B4-BE49-F238E27FC236}">
                    <a16:creationId xmlns:a16="http://schemas.microsoft.com/office/drawing/2014/main" id="{C15C3AF5-C712-4C28-8B87-A80058BDE1D2}"/>
                  </a:ext>
                </a:extLst>
              </p:cNvPr>
              <p:cNvSpPr/>
              <p:nvPr/>
            </p:nvSpPr>
            <p:spPr>
              <a:xfrm>
                <a:off x="3228148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1" y="0"/>
                    </a:moveTo>
                    <a:cubicBezTo>
                      <a:pt x="26088" y="0"/>
                      <a:pt x="25468" y="262"/>
                      <a:pt x="25016" y="714"/>
                    </a:cubicBezTo>
                    <a:lnTo>
                      <a:pt x="942" y="24777"/>
                    </a:lnTo>
                    <a:cubicBezTo>
                      <a:pt x="1" y="25729"/>
                      <a:pt x="1" y="27265"/>
                      <a:pt x="942" y="28206"/>
                    </a:cubicBezTo>
                    <a:cubicBezTo>
                      <a:pt x="1418" y="28676"/>
                      <a:pt x="2037" y="28911"/>
                      <a:pt x="2656" y="28911"/>
                    </a:cubicBezTo>
                    <a:cubicBezTo>
                      <a:pt x="3275" y="28911"/>
                      <a:pt x="3894" y="28676"/>
                      <a:pt x="4371" y="28206"/>
                    </a:cubicBezTo>
                    <a:lnTo>
                      <a:pt x="26731" y="5846"/>
                    </a:lnTo>
                    <a:lnTo>
                      <a:pt x="49090" y="28206"/>
                    </a:lnTo>
                    <a:cubicBezTo>
                      <a:pt x="49555" y="28682"/>
                      <a:pt x="50174" y="28920"/>
                      <a:pt x="50793" y="28920"/>
                    </a:cubicBezTo>
                    <a:cubicBezTo>
                      <a:pt x="51412" y="28920"/>
                      <a:pt x="52043" y="28682"/>
                      <a:pt x="52508" y="28206"/>
                    </a:cubicBezTo>
                    <a:cubicBezTo>
                      <a:pt x="53460" y="27265"/>
                      <a:pt x="53460" y="25729"/>
                      <a:pt x="52508" y="24777"/>
                    </a:cubicBezTo>
                    <a:lnTo>
                      <a:pt x="28445" y="714"/>
                    </a:lnTo>
                    <a:cubicBezTo>
                      <a:pt x="27981" y="262"/>
                      <a:pt x="27373" y="0"/>
                      <a:pt x="26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9" name="Google Shape;2411;p43">
                <a:extLst>
                  <a:ext uri="{FF2B5EF4-FFF2-40B4-BE49-F238E27FC236}">
                    <a16:creationId xmlns:a16="http://schemas.microsoft.com/office/drawing/2014/main" id="{503FB8F7-774E-45D1-8735-1D754B418463}"/>
                  </a:ext>
                </a:extLst>
              </p:cNvPr>
              <p:cNvSpPr/>
              <p:nvPr/>
            </p:nvSpPr>
            <p:spPr>
              <a:xfrm>
                <a:off x="3059411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34" y="0"/>
                    </a:moveTo>
                    <a:cubicBezTo>
                      <a:pt x="30314" y="0"/>
                      <a:pt x="29492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30" y="61633"/>
                    </a:cubicBezTo>
                    <a:cubicBezTo>
                      <a:pt x="31951" y="61633"/>
                      <a:pt x="32773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0"/>
                      <a:pt x="3113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0" name="Google Shape;2412;p43">
                <a:extLst>
                  <a:ext uri="{FF2B5EF4-FFF2-40B4-BE49-F238E27FC236}">
                    <a16:creationId xmlns:a16="http://schemas.microsoft.com/office/drawing/2014/main" id="{44B295EC-401F-47AD-8F71-C355E6DD4D2D}"/>
                  </a:ext>
                </a:extLst>
              </p:cNvPr>
              <p:cNvSpPr/>
              <p:nvPr/>
            </p:nvSpPr>
            <p:spPr>
              <a:xfrm>
                <a:off x="3222708" y="324358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3" y="0"/>
                    </a:moveTo>
                    <a:lnTo>
                      <a:pt x="0" y="26873"/>
                    </a:lnTo>
                    <a:lnTo>
                      <a:pt x="26873" y="53745"/>
                    </a:lnTo>
                    <a:lnTo>
                      <a:pt x="53745" y="26873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Define FAIR Learning Objects</a:t>
                </a:r>
              </a:p>
            </p:txBody>
          </p:sp>
          <p:sp>
            <p:nvSpPr>
              <p:cNvPr id="31" name="Google Shape;2413;p43">
                <a:extLst>
                  <a:ext uri="{FF2B5EF4-FFF2-40B4-BE49-F238E27FC236}">
                    <a16:creationId xmlns:a16="http://schemas.microsoft.com/office/drawing/2014/main" id="{5FDD5484-CC0E-40DC-ACB7-FDD222BFA8D4}"/>
                  </a:ext>
                </a:extLst>
              </p:cNvPr>
              <p:cNvSpPr/>
              <p:nvPr/>
            </p:nvSpPr>
            <p:spPr>
              <a:xfrm>
                <a:off x="3755847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49" y="0"/>
                    </a:moveTo>
                    <a:cubicBezTo>
                      <a:pt x="12547" y="0"/>
                      <a:pt x="12145" y="152"/>
                      <a:pt x="11835" y="456"/>
                    </a:cubicBezTo>
                    <a:lnTo>
                      <a:pt x="608" y="11695"/>
                    </a:lnTo>
                    <a:cubicBezTo>
                      <a:pt x="1" y="12302"/>
                      <a:pt x="1" y="13303"/>
                      <a:pt x="608" y="13910"/>
                    </a:cubicBezTo>
                    <a:lnTo>
                      <a:pt x="11835" y="25137"/>
                    </a:lnTo>
                    <a:cubicBezTo>
                      <a:pt x="12145" y="25447"/>
                      <a:pt x="12547" y="25602"/>
                      <a:pt x="12949" y="25602"/>
                    </a:cubicBezTo>
                    <a:cubicBezTo>
                      <a:pt x="13350" y="25602"/>
                      <a:pt x="13752" y="25447"/>
                      <a:pt x="14062" y="25137"/>
                    </a:cubicBezTo>
                    <a:lnTo>
                      <a:pt x="25289" y="13910"/>
                    </a:lnTo>
                    <a:cubicBezTo>
                      <a:pt x="25909" y="13303"/>
                      <a:pt x="25909" y="12302"/>
                      <a:pt x="25289" y="11695"/>
                    </a:cubicBezTo>
                    <a:lnTo>
                      <a:pt x="14062" y="456"/>
                    </a:lnTo>
                    <a:cubicBezTo>
                      <a:pt x="13752" y="152"/>
                      <a:pt x="13350" y="0"/>
                      <a:pt x="12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5" name="Google Shape;2417;p43">
                <a:extLst>
                  <a:ext uri="{FF2B5EF4-FFF2-40B4-BE49-F238E27FC236}">
                    <a16:creationId xmlns:a16="http://schemas.microsoft.com/office/drawing/2014/main" id="{3E175927-7B83-4508-AA1C-4B2396FFDA4D}"/>
                  </a:ext>
                </a:extLst>
              </p:cNvPr>
              <p:cNvSpPr/>
              <p:nvPr/>
            </p:nvSpPr>
            <p:spPr>
              <a:xfrm>
                <a:off x="6915991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0" y="0"/>
                    </a:moveTo>
                    <a:cubicBezTo>
                      <a:pt x="26088" y="0"/>
                      <a:pt x="25480" y="262"/>
                      <a:pt x="25028" y="714"/>
                    </a:cubicBezTo>
                    <a:lnTo>
                      <a:pt x="953" y="24777"/>
                    </a:lnTo>
                    <a:cubicBezTo>
                      <a:pt x="1" y="25729"/>
                      <a:pt x="1" y="27265"/>
                      <a:pt x="953" y="28206"/>
                    </a:cubicBezTo>
                    <a:cubicBezTo>
                      <a:pt x="1425" y="28678"/>
                      <a:pt x="2047" y="28916"/>
                      <a:pt x="2669" y="28916"/>
                    </a:cubicBezTo>
                    <a:cubicBezTo>
                      <a:pt x="3288" y="28916"/>
                      <a:pt x="3908" y="28681"/>
                      <a:pt x="4382" y="28206"/>
                    </a:cubicBezTo>
                    <a:lnTo>
                      <a:pt x="26730" y="5846"/>
                    </a:lnTo>
                    <a:lnTo>
                      <a:pt x="49090" y="28206"/>
                    </a:lnTo>
                    <a:cubicBezTo>
                      <a:pt x="49567" y="28682"/>
                      <a:pt x="50186" y="28920"/>
                      <a:pt x="50805" y="28920"/>
                    </a:cubicBezTo>
                    <a:cubicBezTo>
                      <a:pt x="51424" y="28920"/>
                      <a:pt x="52043" y="28682"/>
                      <a:pt x="52519" y="28206"/>
                    </a:cubicBezTo>
                    <a:cubicBezTo>
                      <a:pt x="53460" y="27265"/>
                      <a:pt x="53460" y="25729"/>
                      <a:pt x="52519" y="24777"/>
                    </a:cubicBezTo>
                    <a:lnTo>
                      <a:pt x="28445" y="714"/>
                    </a:lnTo>
                    <a:cubicBezTo>
                      <a:pt x="27993" y="262"/>
                      <a:pt x="27373" y="0"/>
                      <a:pt x="267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6" name="Google Shape;2418;p43">
                <a:extLst>
                  <a:ext uri="{FF2B5EF4-FFF2-40B4-BE49-F238E27FC236}">
                    <a16:creationId xmlns:a16="http://schemas.microsoft.com/office/drawing/2014/main" id="{7BE8BEDF-CEA4-4FDA-A487-F69E01A3F03E}"/>
                  </a:ext>
                </a:extLst>
              </p:cNvPr>
              <p:cNvSpPr/>
              <p:nvPr/>
            </p:nvSpPr>
            <p:spPr>
              <a:xfrm>
                <a:off x="6747714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29" y="0"/>
                    </a:moveTo>
                    <a:cubicBezTo>
                      <a:pt x="30308" y="0"/>
                      <a:pt x="29486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29" y="61633"/>
                    </a:cubicBezTo>
                    <a:cubicBezTo>
                      <a:pt x="31951" y="61633"/>
                      <a:pt x="32772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1" y="0"/>
                      <a:pt x="31129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7" name="Google Shape;2419;p43">
                <a:extLst>
                  <a:ext uri="{FF2B5EF4-FFF2-40B4-BE49-F238E27FC236}">
                    <a16:creationId xmlns:a16="http://schemas.microsoft.com/office/drawing/2014/main" id="{48182ED6-C200-4B61-82CB-B4E7E2E2BE27}"/>
                  </a:ext>
                </a:extLst>
              </p:cNvPr>
              <p:cNvSpPr/>
              <p:nvPr/>
            </p:nvSpPr>
            <p:spPr>
              <a:xfrm>
                <a:off x="6910973" y="3256640"/>
                <a:ext cx="2058779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46" h="53758" extrusionOk="0">
                    <a:moveTo>
                      <a:pt x="26873" y="0"/>
                    </a:moveTo>
                    <a:lnTo>
                      <a:pt x="1" y="26885"/>
                    </a:lnTo>
                    <a:lnTo>
                      <a:pt x="26873" y="53757"/>
                    </a:lnTo>
                    <a:lnTo>
                      <a:pt x="53746" y="26885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Ideate</a:t>
                </a:r>
              </a:p>
            </p:txBody>
          </p:sp>
          <p:sp>
            <p:nvSpPr>
              <p:cNvPr id="38" name="Google Shape;2420;p43">
                <a:extLst>
                  <a:ext uri="{FF2B5EF4-FFF2-40B4-BE49-F238E27FC236}">
                    <a16:creationId xmlns:a16="http://schemas.microsoft.com/office/drawing/2014/main" id="{9DB7433E-36F4-467E-B445-015255032507}"/>
                  </a:ext>
                </a:extLst>
              </p:cNvPr>
              <p:cNvSpPr/>
              <p:nvPr/>
            </p:nvSpPr>
            <p:spPr>
              <a:xfrm>
                <a:off x="7443690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60" y="0"/>
                    </a:moveTo>
                    <a:cubicBezTo>
                      <a:pt x="12559" y="0"/>
                      <a:pt x="12157" y="152"/>
                      <a:pt x="11847" y="456"/>
                    </a:cubicBezTo>
                    <a:lnTo>
                      <a:pt x="620" y="11695"/>
                    </a:lnTo>
                    <a:cubicBezTo>
                      <a:pt x="0" y="12302"/>
                      <a:pt x="0" y="13303"/>
                      <a:pt x="620" y="13910"/>
                    </a:cubicBezTo>
                    <a:lnTo>
                      <a:pt x="11847" y="25137"/>
                    </a:lnTo>
                    <a:cubicBezTo>
                      <a:pt x="12157" y="25447"/>
                      <a:pt x="12559" y="25602"/>
                      <a:pt x="12960" y="25602"/>
                    </a:cubicBezTo>
                    <a:cubicBezTo>
                      <a:pt x="13362" y="25602"/>
                      <a:pt x="13764" y="25447"/>
                      <a:pt x="14074" y="25137"/>
                    </a:cubicBezTo>
                    <a:lnTo>
                      <a:pt x="25301" y="13910"/>
                    </a:lnTo>
                    <a:cubicBezTo>
                      <a:pt x="25908" y="13303"/>
                      <a:pt x="25908" y="12302"/>
                      <a:pt x="25301" y="11695"/>
                    </a:cubicBezTo>
                    <a:lnTo>
                      <a:pt x="14074" y="456"/>
                    </a:lnTo>
                    <a:cubicBezTo>
                      <a:pt x="13764" y="152"/>
                      <a:pt x="13362" y="0"/>
                      <a:pt x="129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6" name="Shape 3619">
                <a:extLst>
                  <a:ext uri="{FF2B5EF4-FFF2-40B4-BE49-F238E27FC236}">
                    <a16:creationId xmlns:a16="http://schemas.microsoft.com/office/drawing/2014/main" id="{F229F745-4711-4532-9A9D-752ECA9C18B1}"/>
                  </a:ext>
                </a:extLst>
              </p:cNvPr>
              <p:cNvSpPr/>
              <p:nvPr/>
            </p:nvSpPr>
            <p:spPr>
              <a:xfrm>
                <a:off x="7728576" y="5176492"/>
                <a:ext cx="371717" cy="304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7" name="Shape 3660">
                <a:extLst>
                  <a:ext uri="{FF2B5EF4-FFF2-40B4-BE49-F238E27FC236}">
                    <a16:creationId xmlns:a16="http://schemas.microsoft.com/office/drawing/2014/main" id="{F228DBBB-3439-4EB2-86B9-1909911E8D0D}"/>
                  </a:ext>
                </a:extLst>
              </p:cNvPr>
              <p:cNvSpPr/>
              <p:nvPr/>
            </p:nvSpPr>
            <p:spPr>
              <a:xfrm>
                <a:off x="9612791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8" name="Shape 3664">
                <a:extLst>
                  <a:ext uri="{FF2B5EF4-FFF2-40B4-BE49-F238E27FC236}">
                    <a16:creationId xmlns:a16="http://schemas.microsoft.com/office/drawing/2014/main" id="{63F5E282-39B9-4FCF-9B0C-A98346959830}"/>
                  </a:ext>
                </a:extLst>
              </p:cNvPr>
              <p:cNvSpPr/>
              <p:nvPr/>
            </p:nvSpPr>
            <p:spPr>
              <a:xfrm>
                <a:off x="5918930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2E49FF-7FC0-3CCA-EDD5-73F52CC3E76C}"/>
                </a:ext>
              </a:extLst>
            </p:cNvPr>
            <p:cNvSpPr txBox="1"/>
            <p:nvPr/>
          </p:nvSpPr>
          <p:spPr>
            <a:xfrm>
              <a:off x="3215680" y="1180510"/>
              <a:ext cx="184016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Package of: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learning outcome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plan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content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activity desc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1C08D-624D-8B19-600B-5A09739C160D}"/>
                </a:ext>
              </a:extLst>
            </p:cNvPr>
            <p:cNvSpPr txBox="1"/>
            <p:nvPr/>
          </p:nvSpPr>
          <p:spPr>
            <a:xfrm>
              <a:off x="1277935" y="5020741"/>
              <a:ext cx="18657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Know how to curate and share FAIR data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Have legal IPR expertise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RDA min metadata schema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62C7CA-AE22-E981-F818-9E7E150D3ADB}"/>
                </a:ext>
              </a:extLst>
            </p:cNvPr>
            <p:cNvSpPr txBox="1"/>
            <p:nvPr/>
          </p:nvSpPr>
          <p:spPr>
            <a:xfrm>
              <a:off x="5125065" y="4941168"/>
              <a:ext cx="197904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Focus on the learning outcomes that one wants to achieve. Work backward to the topics that need to be covered to achieve the learning objectives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8E31CC-9389-CB5A-2352-F53A4524A767}"/>
                </a:ext>
              </a:extLst>
            </p:cNvPr>
            <p:cNvSpPr txBox="1"/>
            <p:nvPr/>
          </p:nvSpPr>
          <p:spPr>
            <a:xfrm>
              <a:off x="7297199" y="1684566"/>
              <a:ext cx="15560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Purpose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Target audience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Prerequisites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Scope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08935-C093-F4D5-32B1-CAA1099029A5}"/>
                </a:ext>
              </a:extLst>
            </p:cNvPr>
            <p:cNvSpPr txBox="1"/>
            <p:nvPr/>
          </p:nvSpPr>
          <p:spPr>
            <a:xfrm>
              <a:off x="8845199" y="5020741"/>
              <a:ext cx="24353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Describe what new knowledge and skills will be obtained in a specific, measurable, attainable, relevant and time-bound (SMART) way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Use the Bloom’s Taxonomy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B309FD-7BA0-FC41-A8C6-A89861BC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1 - Prepare</a:t>
            </a:r>
          </a:p>
        </p:txBody>
      </p:sp>
      <p:sp>
        <p:nvSpPr>
          <p:cNvPr id="39" name="Shape 3675">
            <a:extLst>
              <a:ext uri="{FF2B5EF4-FFF2-40B4-BE49-F238E27FC236}">
                <a16:creationId xmlns:a16="http://schemas.microsoft.com/office/drawing/2014/main" id="{4F7F82BB-5AEB-C945-B3EF-2D76FE0C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5760" y="5517232"/>
            <a:ext cx="394871" cy="32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</a:endParaRPr>
          </a:p>
        </p:txBody>
      </p:sp>
      <p:sp>
        <p:nvSpPr>
          <p:cNvPr id="40" name="Google Shape;9301;p73">
            <a:extLst>
              <a:ext uri="{FF2B5EF4-FFF2-40B4-BE49-F238E27FC236}">
                <a16:creationId xmlns:a16="http://schemas.microsoft.com/office/drawing/2014/main" id="{F3A21D4F-FB6C-2844-951B-B670991B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1885" y="1628800"/>
            <a:ext cx="541707" cy="53313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A49-480E-5D43-9DAD-763FF389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489"/>
            <a:ext cx="10515600" cy="1325563"/>
          </a:xfrm>
        </p:spPr>
        <p:txBody>
          <a:bodyPr/>
          <a:lstStyle/>
          <a:p>
            <a:r>
              <a:rPr lang="en-GB" dirty="0"/>
              <a:t>Backward Instructional Design</a:t>
            </a:r>
          </a:p>
        </p:txBody>
      </p:sp>
      <p:pic>
        <p:nvPicPr>
          <p:cNvPr id="5" name="Picture 4" descr="Diagram of the 3 steps of the backward instructional design: determine learning goals and objectives, plan assessment, plan learning activities">
            <a:extLst>
              <a:ext uri="{FF2B5EF4-FFF2-40B4-BE49-F238E27FC236}">
                <a16:creationId xmlns:a16="http://schemas.microsoft.com/office/drawing/2014/main" id="{46EAA20E-8E11-4241-A764-99E9067F3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/>
          <a:stretch/>
        </p:blipFill>
        <p:spPr>
          <a:xfrm>
            <a:off x="2154620" y="692696"/>
            <a:ext cx="7882759" cy="5205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E8F97-568C-C348-B6C0-CE9896FA36D6}"/>
              </a:ext>
            </a:extLst>
          </p:cNvPr>
          <p:cNvSpPr txBox="1"/>
          <p:nvPr/>
        </p:nvSpPr>
        <p:spPr>
          <a:xfrm>
            <a:off x="2154619" y="5877272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"</a:t>
            </a:r>
            <a:r>
              <a:rPr lang="en-GB" sz="1200" dirty="0">
                <a:hlinkClick r:id="rId4" tooltip="http://campdesign.online/documents/backward_design_model_april_2020.pdf"/>
              </a:rPr>
              <a:t>Backward design model</a:t>
            </a:r>
            <a:r>
              <a:rPr lang="en-GB" sz="1200" dirty="0"/>
              <a:t>" from </a:t>
            </a:r>
            <a:r>
              <a:rPr lang="en-GB" sz="1200" dirty="0">
                <a:hlinkClick r:id="rId5" tooltip="http://campdesign.online/backwarddesign.html"/>
              </a:rPr>
              <a:t>Muhlenberg College</a:t>
            </a:r>
            <a:r>
              <a:rPr lang="en-GB" sz="1200" dirty="0"/>
              <a:t> licensed under the </a:t>
            </a:r>
            <a:r>
              <a:rPr lang="en-GB" sz="1200" dirty="0">
                <a:hlinkClick r:id="rId6" tooltip="https://creativecommons.org/licenses/by-nc/4.0/"/>
              </a:rPr>
              <a:t>CC BY-NC 4.0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5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397;p20">
            <a:extLst>
              <a:ext uri="{FF2B5EF4-FFF2-40B4-BE49-F238E27FC236}">
                <a16:creationId xmlns:a16="http://schemas.microsoft.com/office/drawing/2014/main" id="{F6A340F3-637F-8481-606F-C0CD92CDEB82}"/>
              </a:ext>
            </a:extLst>
          </p:cNvPr>
          <p:cNvSpPr/>
          <p:nvPr/>
        </p:nvSpPr>
        <p:spPr>
          <a:xfrm>
            <a:off x="-25132" y="5450326"/>
            <a:ext cx="12217132" cy="27534"/>
          </a:xfrm>
          <a:custGeom>
            <a:avLst/>
            <a:gdLst/>
            <a:ahLst/>
            <a:cxnLst/>
            <a:rect l="l" t="t" r="r" b="b"/>
            <a:pathLst>
              <a:path w="285751" h="644" extrusionOk="0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Google Shape;399;p20">
            <a:extLst>
              <a:ext uri="{FF2B5EF4-FFF2-40B4-BE49-F238E27FC236}">
                <a16:creationId xmlns:a16="http://schemas.microsoft.com/office/drawing/2014/main" id="{73C53330-EAA2-939E-94BF-046ECA3F1CB6}"/>
              </a:ext>
            </a:extLst>
          </p:cNvPr>
          <p:cNvSpPr/>
          <p:nvPr/>
        </p:nvSpPr>
        <p:spPr>
          <a:xfrm>
            <a:off x="250078" y="2678181"/>
            <a:ext cx="1777603" cy="2271887"/>
          </a:xfrm>
          <a:custGeom>
            <a:avLst/>
            <a:gdLst/>
            <a:ahLst/>
            <a:cxnLst/>
            <a:rect l="l" t="t" r="r" b="b"/>
            <a:pathLst>
              <a:path w="41577" h="53138" extrusionOk="0">
                <a:moveTo>
                  <a:pt x="2334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12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Google Shape;400;p20">
            <a:extLst>
              <a:ext uri="{FF2B5EF4-FFF2-40B4-BE49-F238E27FC236}">
                <a16:creationId xmlns:a16="http://schemas.microsoft.com/office/drawing/2014/main" id="{C14A2D94-70E4-C615-6464-FA2BE46E4470}"/>
              </a:ext>
            </a:extLst>
          </p:cNvPr>
          <p:cNvSpPr/>
          <p:nvPr/>
        </p:nvSpPr>
        <p:spPr>
          <a:xfrm>
            <a:off x="250078" y="4804884"/>
            <a:ext cx="1777603" cy="145109"/>
          </a:xfrm>
          <a:custGeom>
            <a:avLst/>
            <a:gdLst/>
            <a:ahLst/>
            <a:cxnLst/>
            <a:rect l="l" t="t" r="r" b="b"/>
            <a:pathLst>
              <a:path w="41577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12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12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Google Shape;401;p20">
            <a:extLst>
              <a:ext uri="{FF2B5EF4-FFF2-40B4-BE49-F238E27FC236}">
                <a16:creationId xmlns:a16="http://schemas.microsoft.com/office/drawing/2014/main" id="{C8461427-5450-DE2C-C4BE-8940A9F60088}"/>
              </a:ext>
            </a:extLst>
          </p:cNvPr>
          <p:cNvSpPr/>
          <p:nvPr/>
        </p:nvSpPr>
        <p:spPr>
          <a:xfrm>
            <a:off x="250078" y="2632863"/>
            <a:ext cx="1225814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0" y="8764"/>
                </a:cubicBezTo>
                <a:cubicBezTo>
                  <a:pt x="12930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Google Shape;402;p20">
            <a:extLst>
              <a:ext uri="{FF2B5EF4-FFF2-40B4-BE49-F238E27FC236}">
                <a16:creationId xmlns:a16="http://schemas.microsoft.com/office/drawing/2014/main" id="{DBEEEFAC-42FC-7D64-BAB2-C96105E46361}"/>
              </a:ext>
            </a:extLst>
          </p:cNvPr>
          <p:cNvSpPr/>
          <p:nvPr/>
        </p:nvSpPr>
        <p:spPr>
          <a:xfrm>
            <a:off x="249565" y="2332566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56" y="0"/>
                  <a:pt x="381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1" y="14716"/>
                  <a:pt x="12692" y="14633"/>
                </a:cubicBezTo>
                <a:cubicBezTo>
                  <a:pt x="12942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Get Inspired!</a:t>
            </a:r>
          </a:p>
        </p:txBody>
      </p:sp>
      <p:sp>
        <p:nvSpPr>
          <p:cNvPr id="170" name="Google Shape;403;p20">
            <a:extLst>
              <a:ext uri="{FF2B5EF4-FFF2-40B4-BE49-F238E27FC236}">
                <a16:creationId xmlns:a16="http://schemas.microsoft.com/office/drawing/2014/main" id="{AB2D1B59-DCFE-9E2B-AE37-2FF8774F6ED2}"/>
              </a:ext>
            </a:extLst>
          </p:cNvPr>
          <p:cNvSpPr/>
          <p:nvPr/>
        </p:nvSpPr>
        <p:spPr>
          <a:xfrm>
            <a:off x="347299" y="4949945"/>
            <a:ext cx="1583669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34" y="2989"/>
                  <a:pt x="2989" y="2989"/>
                </a:cubicBezTo>
                <a:lnTo>
                  <a:pt x="34040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Google Shape;404;p20">
            <a:extLst>
              <a:ext uri="{FF2B5EF4-FFF2-40B4-BE49-F238E27FC236}">
                <a16:creationId xmlns:a16="http://schemas.microsoft.com/office/drawing/2014/main" id="{7DD3CF1A-039E-42F0-004D-86C786E42050}"/>
              </a:ext>
            </a:extLst>
          </p:cNvPr>
          <p:cNvSpPr/>
          <p:nvPr/>
        </p:nvSpPr>
        <p:spPr>
          <a:xfrm>
            <a:off x="979021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Google Shape;405;p20">
            <a:extLst>
              <a:ext uri="{FF2B5EF4-FFF2-40B4-BE49-F238E27FC236}">
                <a16:creationId xmlns:a16="http://schemas.microsoft.com/office/drawing/2014/main" id="{879A8D8C-491B-2120-4CD5-904E359325F6}"/>
              </a:ext>
            </a:extLst>
          </p:cNvPr>
          <p:cNvSpPr/>
          <p:nvPr/>
        </p:nvSpPr>
        <p:spPr>
          <a:xfrm>
            <a:off x="1047173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Google Shape;406;p20">
            <a:extLst>
              <a:ext uri="{FF2B5EF4-FFF2-40B4-BE49-F238E27FC236}">
                <a16:creationId xmlns:a16="http://schemas.microsoft.com/office/drawing/2014/main" id="{EB089CAF-C286-EC62-E37F-2C590CD6E8D5}"/>
              </a:ext>
            </a:extLst>
          </p:cNvPr>
          <p:cNvSpPr/>
          <p:nvPr/>
        </p:nvSpPr>
        <p:spPr>
          <a:xfrm>
            <a:off x="989709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410;p20">
            <a:extLst>
              <a:ext uri="{FF2B5EF4-FFF2-40B4-BE49-F238E27FC236}">
                <a16:creationId xmlns:a16="http://schemas.microsoft.com/office/drawing/2014/main" id="{9A3D5C17-FB8F-331D-3C30-F58D68DB9589}"/>
              </a:ext>
            </a:extLst>
          </p:cNvPr>
          <p:cNvSpPr/>
          <p:nvPr/>
        </p:nvSpPr>
        <p:spPr>
          <a:xfrm>
            <a:off x="4903281" y="5276235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39" y="1"/>
                </a:moveTo>
                <a:cubicBezTo>
                  <a:pt x="1679" y="1"/>
                  <a:pt x="0" y="1680"/>
                  <a:pt x="0" y="3751"/>
                </a:cubicBezTo>
                <a:cubicBezTo>
                  <a:pt x="0" y="5811"/>
                  <a:pt x="1679" y="7490"/>
                  <a:pt x="3739" y="7490"/>
                </a:cubicBezTo>
                <a:cubicBezTo>
                  <a:pt x="5811" y="7490"/>
                  <a:pt x="7489" y="5811"/>
                  <a:pt x="7489" y="3751"/>
                </a:cubicBezTo>
                <a:cubicBezTo>
                  <a:pt x="7489" y="1680"/>
                  <a:pt x="5811" y="1"/>
                  <a:pt x="37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Google Shape;411;p20">
            <a:extLst>
              <a:ext uri="{FF2B5EF4-FFF2-40B4-BE49-F238E27FC236}">
                <a16:creationId xmlns:a16="http://schemas.microsoft.com/office/drawing/2014/main" id="{8845CBA4-6936-2467-6BDA-9596B0CCED9D}"/>
              </a:ext>
            </a:extLst>
          </p:cNvPr>
          <p:cNvSpPr/>
          <p:nvPr/>
        </p:nvSpPr>
        <p:spPr>
          <a:xfrm>
            <a:off x="4958773" y="5331729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41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41" y="4894"/>
                </a:cubicBezTo>
                <a:cubicBezTo>
                  <a:pt x="3798" y="4894"/>
                  <a:pt x="4894" y="3799"/>
                  <a:pt x="4894" y="2453"/>
                </a:cubicBezTo>
                <a:cubicBezTo>
                  <a:pt x="4894" y="1096"/>
                  <a:pt x="3798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Google Shape;412;p20">
            <a:extLst>
              <a:ext uri="{FF2B5EF4-FFF2-40B4-BE49-F238E27FC236}">
                <a16:creationId xmlns:a16="http://schemas.microsoft.com/office/drawing/2014/main" id="{92D2B228-0CF8-A923-2368-828D122C7DF2}"/>
              </a:ext>
            </a:extLst>
          </p:cNvPr>
          <p:cNvSpPr/>
          <p:nvPr/>
        </p:nvSpPr>
        <p:spPr>
          <a:xfrm>
            <a:off x="4174338" y="2678181"/>
            <a:ext cx="1777646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34" y="0"/>
                </a:moveTo>
                <a:cubicBezTo>
                  <a:pt x="1048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3" y="50983"/>
                  <a:pt x="24" y="51066"/>
                </a:cubicBezTo>
                <a:cubicBezTo>
                  <a:pt x="48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6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Google Shape;413;p20">
            <a:extLst>
              <a:ext uri="{FF2B5EF4-FFF2-40B4-BE49-F238E27FC236}">
                <a16:creationId xmlns:a16="http://schemas.microsoft.com/office/drawing/2014/main" id="{5F8305FA-7668-4215-9B82-2D42CE8FEC8D}"/>
              </a:ext>
            </a:extLst>
          </p:cNvPr>
          <p:cNvSpPr/>
          <p:nvPr/>
        </p:nvSpPr>
        <p:spPr>
          <a:xfrm>
            <a:off x="4174338" y="4804884"/>
            <a:ext cx="1777646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3" y="1239"/>
                  <a:pt x="24" y="1322"/>
                </a:cubicBezTo>
                <a:cubicBezTo>
                  <a:pt x="48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6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6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48" y="477"/>
                  <a:pt x="24" y="263"/>
                </a:cubicBezTo>
                <a:cubicBezTo>
                  <a:pt x="13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Google Shape;414;p20">
            <a:extLst>
              <a:ext uri="{FF2B5EF4-FFF2-40B4-BE49-F238E27FC236}">
                <a16:creationId xmlns:a16="http://schemas.microsoft.com/office/drawing/2014/main" id="{E91C47F5-AE89-0ED8-59A7-8F2E6DD16A93}"/>
              </a:ext>
            </a:extLst>
          </p:cNvPr>
          <p:cNvSpPr/>
          <p:nvPr/>
        </p:nvSpPr>
        <p:spPr>
          <a:xfrm>
            <a:off x="4174338" y="2632863"/>
            <a:ext cx="1226327" cy="631783"/>
          </a:xfrm>
          <a:custGeom>
            <a:avLst/>
            <a:gdLst/>
            <a:ahLst/>
            <a:cxnLst/>
            <a:rect l="l" t="t" r="r" b="b"/>
            <a:pathLst>
              <a:path w="28683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3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98" y="9716"/>
                  <a:pt x="9561" y="8835"/>
                  <a:pt x="12681" y="8764"/>
                </a:cubicBezTo>
                <a:cubicBezTo>
                  <a:pt x="12935" y="8756"/>
                  <a:pt x="13156" y="8753"/>
                  <a:pt x="13337" y="8753"/>
                </a:cubicBezTo>
                <a:cubicBezTo>
                  <a:pt x="13701" y="8753"/>
                  <a:pt x="13907" y="8764"/>
                  <a:pt x="13907" y="8764"/>
                </a:cubicBezTo>
                <a:lnTo>
                  <a:pt x="21253" y="8764"/>
                </a:lnTo>
                <a:cubicBezTo>
                  <a:pt x="25278" y="8764"/>
                  <a:pt x="28623" y="5311"/>
                  <a:pt x="28671" y="977"/>
                </a:cubicBezTo>
                <a:cubicBezTo>
                  <a:pt x="28683" y="846"/>
                  <a:pt x="28683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71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Google Shape;415;p20">
            <a:extLst>
              <a:ext uri="{FF2B5EF4-FFF2-40B4-BE49-F238E27FC236}">
                <a16:creationId xmlns:a16="http://schemas.microsoft.com/office/drawing/2014/main" id="{F0BA32DD-6240-B488-BEAC-6EFD40FFA191}"/>
              </a:ext>
            </a:extLst>
          </p:cNvPr>
          <p:cNvSpPr/>
          <p:nvPr/>
        </p:nvSpPr>
        <p:spPr>
          <a:xfrm>
            <a:off x="4174338" y="2332566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33" y="0"/>
                </a:moveTo>
                <a:cubicBezTo>
                  <a:pt x="3644" y="0"/>
                  <a:pt x="370" y="3060"/>
                  <a:pt x="36" y="6965"/>
                </a:cubicBezTo>
                <a:cubicBezTo>
                  <a:pt x="13" y="7179"/>
                  <a:pt x="1" y="7406"/>
                  <a:pt x="1" y="7632"/>
                </a:cubicBezTo>
                <a:lnTo>
                  <a:pt x="1" y="20717"/>
                </a:lnTo>
                <a:cubicBezTo>
                  <a:pt x="1" y="20800"/>
                  <a:pt x="1" y="20895"/>
                  <a:pt x="1" y="20979"/>
                </a:cubicBezTo>
                <a:cubicBezTo>
                  <a:pt x="405" y="15431"/>
                  <a:pt x="9359" y="14716"/>
                  <a:pt x="12681" y="14633"/>
                </a:cubicBezTo>
                <a:cubicBezTo>
                  <a:pt x="12935" y="14629"/>
                  <a:pt x="13156" y="14627"/>
                  <a:pt x="13337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06" y="14633"/>
                  <a:pt x="28516" y="11537"/>
                  <a:pt x="28671" y="7608"/>
                </a:cubicBezTo>
                <a:lnTo>
                  <a:pt x="28671" y="7596"/>
                </a:lnTo>
                <a:cubicBezTo>
                  <a:pt x="28671" y="7537"/>
                  <a:pt x="28671" y="7477"/>
                  <a:pt x="28671" y="7418"/>
                </a:cubicBezTo>
                <a:cubicBezTo>
                  <a:pt x="28683" y="7287"/>
                  <a:pt x="28671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OER</a:t>
            </a:r>
          </a:p>
        </p:txBody>
      </p:sp>
      <p:sp>
        <p:nvSpPr>
          <p:cNvPr id="162" name="Google Shape;416;p20">
            <a:extLst>
              <a:ext uri="{FF2B5EF4-FFF2-40B4-BE49-F238E27FC236}">
                <a16:creationId xmlns:a16="http://schemas.microsoft.com/office/drawing/2014/main" id="{3F82E59A-1A49-785C-16EE-8FA7A2BC1379}"/>
              </a:ext>
            </a:extLst>
          </p:cNvPr>
          <p:cNvSpPr/>
          <p:nvPr/>
        </p:nvSpPr>
        <p:spPr>
          <a:xfrm>
            <a:off x="4271558" y="4949945"/>
            <a:ext cx="1583712" cy="127836"/>
          </a:xfrm>
          <a:custGeom>
            <a:avLst/>
            <a:gdLst/>
            <a:ahLst/>
            <a:cxnLst/>
            <a:rect l="l" t="t" r="r" b="b"/>
            <a:pathLst>
              <a:path w="37042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6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417;p20">
            <a:extLst>
              <a:ext uri="{FF2B5EF4-FFF2-40B4-BE49-F238E27FC236}">
                <a16:creationId xmlns:a16="http://schemas.microsoft.com/office/drawing/2014/main" id="{4B4E65B7-749D-17E9-5B85-2607BB69A905}"/>
              </a:ext>
            </a:extLst>
          </p:cNvPr>
          <p:cNvSpPr/>
          <p:nvPr/>
        </p:nvSpPr>
        <p:spPr>
          <a:xfrm>
            <a:off x="4913968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Google Shape;421;p20">
            <a:extLst>
              <a:ext uri="{FF2B5EF4-FFF2-40B4-BE49-F238E27FC236}">
                <a16:creationId xmlns:a16="http://schemas.microsoft.com/office/drawing/2014/main" id="{43BABBD7-A68E-BCD2-F17F-E809308BDD3F}"/>
              </a:ext>
            </a:extLst>
          </p:cNvPr>
          <p:cNvSpPr/>
          <p:nvPr/>
        </p:nvSpPr>
        <p:spPr>
          <a:xfrm>
            <a:off x="6262571" y="2678181"/>
            <a:ext cx="1777645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23" y="0"/>
                </a:moveTo>
                <a:cubicBezTo>
                  <a:pt x="1037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" y="50983"/>
                  <a:pt x="13" y="51066"/>
                </a:cubicBezTo>
                <a:cubicBezTo>
                  <a:pt x="37" y="51280"/>
                  <a:pt x="84" y="51495"/>
                  <a:pt x="168" y="51697"/>
                </a:cubicBezTo>
                <a:cubicBezTo>
                  <a:pt x="525" y="52543"/>
                  <a:pt x="1346" y="53138"/>
                  <a:pt x="2323" y="53138"/>
                </a:cubicBezTo>
                <a:lnTo>
                  <a:pt x="39244" y="53138"/>
                </a:lnTo>
                <a:cubicBezTo>
                  <a:pt x="40530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30" y="0"/>
                  <a:pt x="39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422;p20">
            <a:extLst>
              <a:ext uri="{FF2B5EF4-FFF2-40B4-BE49-F238E27FC236}">
                <a16:creationId xmlns:a16="http://schemas.microsoft.com/office/drawing/2014/main" id="{E9D34153-3556-51F0-4E25-2E8E792A99F0}"/>
              </a:ext>
            </a:extLst>
          </p:cNvPr>
          <p:cNvSpPr/>
          <p:nvPr/>
        </p:nvSpPr>
        <p:spPr>
          <a:xfrm>
            <a:off x="6262571" y="4804884"/>
            <a:ext cx="1777645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" y="1239"/>
                  <a:pt x="13" y="1322"/>
                </a:cubicBezTo>
                <a:cubicBezTo>
                  <a:pt x="37" y="1536"/>
                  <a:pt x="84" y="1751"/>
                  <a:pt x="168" y="1953"/>
                </a:cubicBezTo>
                <a:cubicBezTo>
                  <a:pt x="525" y="2799"/>
                  <a:pt x="1346" y="3394"/>
                  <a:pt x="2323" y="3394"/>
                </a:cubicBezTo>
                <a:lnTo>
                  <a:pt x="39244" y="3394"/>
                </a:lnTo>
                <a:cubicBezTo>
                  <a:pt x="40530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30" y="2322"/>
                  <a:pt x="39244" y="2322"/>
                </a:cubicBezTo>
                <a:lnTo>
                  <a:pt x="2323" y="2322"/>
                </a:lnTo>
                <a:cubicBezTo>
                  <a:pt x="1346" y="2322"/>
                  <a:pt x="525" y="1727"/>
                  <a:pt x="168" y="882"/>
                </a:cubicBezTo>
                <a:cubicBezTo>
                  <a:pt x="84" y="691"/>
                  <a:pt x="37" y="477"/>
                  <a:pt x="13" y="263"/>
                </a:cubicBezTo>
                <a:cubicBezTo>
                  <a:pt x="1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423;p20">
            <a:extLst>
              <a:ext uri="{FF2B5EF4-FFF2-40B4-BE49-F238E27FC236}">
                <a16:creationId xmlns:a16="http://schemas.microsoft.com/office/drawing/2014/main" id="{67B634D9-151C-E6C8-BCD1-30B0903993B8}"/>
              </a:ext>
            </a:extLst>
          </p:cNvPr>
          <p:cNvSpPr/>
          <p:nvPr/>
        </p:nvSpPr>
        <p:spPr>
          <a:xfrm>
            <a:off x="6262571" y="2632863"/>
            <a:ext cx="1225856" cy="631783"/>
          </a:xfrm>
          <a:custGeom>
            <a:avLst/>
            <a:gdLst/>
            <a:ahLst/>
            <a:cxnLst/>
            <a:rect l="l" t="t" r="r" b="b"/>
            <a:pathLst>
              <a:path w="28672" h="14777" extrusionOk="0">
                <a:moveTo>
                  <a:pt x="72" y="1"/>
                </a:moveTo>
                <a:cubicBezTo>
                  <a:pt x="60" y="167"/>
                  <a:pt x="37" y="322"/>
                  <a:pt x="25" y="489"/>
                </a:cubicBezTo>
                <a:cubicBezTo>
                  <a:pt x="1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87" y="9716"/>
                  <a:pt x="9550" y="8835"/>
                  <a:pt x="12669" y="8764"/>
                </a:cubicBezTo>
                <a:cubicBezTo>
                  <a:pt x="12923" y="8756"/>
                  <a:pt x="13144" y="8753"/>
                  <a:pt x="13326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2" y="8764"/>
                </a:lnTo>
                <a:cubicBezTo>
                  <a:pt x="25266" y="8764"/>
                  <a:pt x="28612" y="5311"/>
                  <a:pt x="28671" y="977"/>
                </a:cubicBezTo>
                <a:cubicBezTo>
                  <a:pt x="28671" y="846"/>
                  <a:pt x="28671" y="715"/>
                  <a:pt x="28659" y="584"/>
                </a:cubicBezTo>
                <a:lnTo>
                  <a:pt x="28659" y="572"/>
                </a:lnTo>
                <a:cubicBezTo>
                  <a:pt x="28659" y="548"/>
                  <a:pt x="28659" y="513"/>
                  <a:pt x="28659" y="489"/>
                </a:cubicBezTo>
                <a:cubicBezTo>
                  <a:pt x="28659" y="394"/>
                  <a:pt x="28647" y="298"/>
                  <a:pt x="28647" y="215"/>
                </a:cubicBezTo>
                <a:cubicBezTo>
                  <a:pt x="28635" y="144"/>
                  <a:pt x="28635" y="72"/>
                  <a:pt x="2862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oogle Shape;424;p20">
            <a:extLst>
              <a:ext uri="{FF2B5EF4-FFF2-40B4-BE49-F238E27FC236}">
                <a16:creationId xmlns:a16="http://schemas.microsoft.com/office/drawing/2014/main" id="{E85EE4AD-F069-2097-9504-DEC3B18FF4BF}"/>
              </a:ext>
            </a:extLst>
          </p:cNvPr>
          <p:cNvSpPr/>
          <p:nvPr/>
        </p:nvSpPr>
        <p:spPr>
          <a:xfrm>
            <a:off x="6262058" y="2332566"/>
            <a:ext cx="1226369" cy="896946"/>
          </a:xfrm>
          <a:custGeom>
            <a:avLst/>
            <a:gdLst/>
            <a:ahLst/>
            <a:cxnLst/>
            <a:rect l="l" t="t" r="r" b="b"/>
            <a:pathLst>
              <a:path w="28684" h="20979" extrusionOk="0">
                <a:moveTo>
                  <a:pt x="7633" y="0"/>
                </a:moveTo>
                <a:cubicBezTo>
                  <a:pt x="3644" y="0"/>
                  <a:pt x="370" y="3060"/>
                  <a:pt x="37" y="6965"/>
                </a:cubicBezTo>
                <a:cubicBezTo>
                  <a:pt x="13" y="7179"/>
                  <a:pt x="13" y="7406"/>
                  <a:pt x="13" y="7632"/>
                </a:cubicBezTo>
                <a:lnTo>
                  <a:pt x="13" y="20717"/>
                </a:lnTo>
                <a:cubicBezTo>
                  <a:pt x="13" y="20800"/>
                  <a:pt x="1" y="20895"/>
                  <a:pt x="13" y="20979"/>
                </a:cubicBezTo>
                <a:cubicBezTo>
                  <a:pt x="406" y="15431"/>
                  <a:pt x="9371" y="14716"/>
                  <a:pt x="12681" y="14633"/>
                </a:cubicBezTo>
                <a:cubicBezTo>
                  <a:pt x="12935" y="14629"/>
                  <a:pt x="13156" y="14627"/>
                  <a:pt x="13338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4" y="14633"/>
                </a:lnTo>
                <a:cubicBezTo>
                  <a:pt x="25218" y="14633"/>
                  <a:pt x="28528" y="11537"/>
                  <a:pt x="28671" y="7608"/>
                </a:cubicBezTo>
                <a:lnTo>
                  <a:pt x="28671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3" y="3084"/>
                  <a:pt x="25290" y="0"/>
                  <a:pt x="21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EOSC</a:t>
            </a:r>
          </a:p>
        </p:txBody>
      </p:sp>
      <p:sp>
        <p:nvSpPr>
          <p:cNvPr id="150" name="Google Shape;425;p20">
            <a:extLst>
              <a:ext uri="{FF2B5EF4-FFF2-40B4-BE49-F238E27FC236}">
                <a16:creationId xmlns:a16="http://schemas.microsoft.com/office/drawing/2014/main" id="{AFC0EB86-6A85-834A-D994-4C9125B72C87}"/>
              </a:ext>
            </a:extLst>
          </p:cNvPr>
          <p:cNvSpPr/>
          <p:nvPr/>
        </p:nvSpPr>
        <p:spPr>
          <a:xfrm>
            <a:off x="6359322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45" y="2989"/>
                  <a:pt x="3000" y="2989"/>
                </a:cubicBezTo>
                <a:lnTo>
                  <a:pt x="34052" y="2989"/>
                </a:lnTo>
                <a:cubicBezTo>
                  <a:pt x="35707" y="2989"/>
                  <a:pt x="37040" y="1656"/>
                  <a:pt x="37040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Google Shape;426;p20">
            <a:extLst>
              <a:ext uri="{FF2B5EF4-FFF2-40B4-BE49-F238E27FC236}">
                <a16:creationId xmlns:a16="http://schemas.microsoft.com/office/drawing/2014/main" id="{3F1D8D20-BF5B-1F6A-F8FC-92F69F1689D9}"/>
              </a:ext>
            </a:extLst>
          </p:cNvPr>
          <p:cNvSpPr/>
          <p:nvPr/>
        </p:nvSpPr>
        <p:spPr>
          <a:xfrm>
            <a:off x="6991000" y="5276235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51" y="1"/>
                </a:moveTo>
                <a:cubicBezTo>
                  <a:pt x="1679" y="1"/>
                  <a:pt x="1" y="1680"/>
                  <a:pt x="1" y="3751"/>
                </a:cubicBezTo>
                <a:cubicBezTo>
                  <a:pt x="1" y="5811"/>
                  <a:pt x="1679" y="7490"/>
                  <a:pt x="3751" y="7490"/>
                </a:cubicBezTo>
                <a:cubicBezTo>
                  <a:pt x="5811" y="7490"/>
                  <a:pt x="7490" y="5811"/>
                  <a:pt x="7490" y="3751"/>
                </a:cubicBezTo>
                <a:cubicBezTo>
                  <a:pt x="7490" y="1680"/>
                  <a:pt x="5811" y="1"/>
                  <a:pt x="37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Google Shape;427;p20">
            <a:extLst>
              <a:ext uri="{FF2B5EF4-FFF2-40B4-BE49-F238E27FC236}">
                <a16:creationId xmlns:a16="http://schemas.microsoft.com/office/drawing/2014/main" id="{53599157-3059-B49C-97EC-AFA65F782A62}"/>
              </a:ext>
            </a:extLst>
          </p:cNvPr>
          <p:cNvSpPr/>
          <p:nvPr/>
        </p:nvSpPr>
        <p:spPr>
          <a:xfrm>
            <a:off x="7046494" y="5331729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53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53" y="4894"/>
                </a:cubicBezTo>
                <a:cubicBezTo>
                  <a:pt x="3799" y="4894"/>
                  <a:pt x="4894" y="3799"/>
                  <a:pt x="4894" y="2453"/>
                </a:cubicBezTo>
                <a:cubicBezTo>
                  <a:pt x="4894" y="1096"/>
                  <a:pt x="3799" y="1"/>
                  <a:pt x="245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Google Shape;428;p20">
            <a:extLst>
              <a:ext uri="{FF2B5EF4-FFF2-40B4-BE49-F238E27FC236}">
                <a16:creationId xmlns:a16="http://schemas.microsoft.com/office/drawing/2014/main" id="{528A080D-F2B3-74C2-7722-E3E9EEEFA3F5}"/>
              </a:ext>
            </a:extLst>
          </p:cNvPr>
          <p:cNvSpPr/>
          <p:nvPr/>
        </p:nvSpPr>
        <p:spPr>
          <a:xfrm>
            <a:off x="7001689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1" y="0"/>
                </a:moveTo>
                <a:lnTo>
                  <a:pt x="3501" y="6715"/>
                </a:lnTo>
                <a:lnTo>
                  <a:pt x="6990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Google Shape;432;p20">
            <a:extLst>
              <a:ext uri="{FF2B5EF4-FFF2-40B4-BE49-F238E27FC236}">
                <a16:creationId xmlns:a16="http://schemas.microsoft.com/office/drawing/2014/main" id="{A22B8D46-BA25-0C1B-3F6F-4B4DD90E785D}"/>
              </a:ext>
            </a:extLst>
          </p:cNvPr>
          <p:cNvSpPr/>
          <p:nvPr/>
        </p:nvSpPr>
        <p:spPr>
          <a:xfrm>
            <a:off x="9007737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8" y="1"/>
                  <a:pt x="1" y="1680"/>
                  <a:pt x="1" y="3751"/>
                </a:cubicBezTo>
                <a:cubicBezTo>
                  <a:pt x="1" y="5811"/>
                  <a:pt x="1668" y="7490"/>
                  <a:pt x="3739" y="7490"/>
                </a:cubicBezTo>
                <a:cubicBezTo>
                  <a:pt x="5799" y="7490"/>
                  <a:pt x="7478" y="5811"/>
                  <a:pt x="7478" y="3751"/>
                </a:cubicBezTo>
                <a:cubicBezTo>
                  <a:pt x="7478" y="1680"/>
                  <a:pt x="5799" y="1"/>
                  <a:pt x="3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Google Shape;433;p20">
            <a:extLst>
              <a:ext uri="{FF2B5EF4-FFF2-40B4-BE49-F238E27FC236}">
                <a16:creationId xmlns:a16="http://schemas.microsoft.com/office/drawing/2014/main" id="{71B61872-06DE-5F0E-A131-56A81760C98D}"/>
              </a:ext>
            </a:extLst>
          </p:cNvPr>
          <p:cNvSpPr/>
          <p:nvPr/>
        </p:nvSpPr>
        <p:spPr>
          <a:xfrm>
            <a:off x="9063231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1" y="1"/>
                </a:moveTo>
                <a:cubicBezTo>
                  <a:pt x="1084" y="1"/>
                  <a:pt x="1" y="1096"/>
                  <a:pt x="1" y="2453"/>
                </a:cubicBezTo>
                <a:cubicBezTo>
                  <a:pt x="1" y="3799"/>
                  <a:pt x="1084" y="4894"/>
                  <a:pt x="2441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Google Shape;434;p20">
            <a:extLst>
              <a:ext uri="{FF2B5EF4-FFF2-40B4-BE49-F238E27FC236}">
                <a16:creationId xmlns:a16="http://schemas.microsoft.com/office/drawing/2014/main" id="{B7801261-00FD-A7A1-9A33-33F3ECA0DA42}"/>
              </a:ext>
            </a:extLst>
          </p:cNvPr>
          <p:cNvSpPr/>
          <p:nvPr/>
        </p:nvSpPr>
        <p:spPr>
          <a:xfrm>
            <a:off x="8278838" y="2678181"/>
            <a:ext cx="1777602" cy="2271887"/>
          </a:xfrm>
          <a:custGeom>
            <a:avLst/>
            <a:gdLst/>
            <a:ahLst/>
            <a:cxnLst/>
            <a:rect l="l" t="t" r="r" b="b"/>
            <a:pathLst>
              <a:path w="41577" h="53138" extrusionOk="0">
                <a:moveTo>
                  <a:pt x="2322" y="0"/>
                </a:moveTo>
                <a:cubicBezTo>
                  <a:pt x="1036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5" y="51495"/>
                  <a:pt x="179" y="51697"/>
                </a:cubicBezTo>
                <a:cubicBezTo>
                  <a:pt x="524" y="52543"/>
                  <a:pt x="1357" y="53138"/>
                  <a:pt x="2322" y="53138"/>
                </a:cubicBezTo>
                <a:lnTo>
                  <a:pt x="39243" y="53138"/>
                </a:lnTo>
                <a:cubicBezTo>
                  <a:pt x="40529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29" y="0"/>
                  <a:pt x="392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oogle Shape;435;p20">
            <a:extLst>
              <a:ext uri="{FF2B5EF4-FFF2-40B4-BE49-F238E27FC236}">
                <a16:creationId xmlns:a16="http://schemas.microsoft.com/office/drawing/2014/main" id="{01C3C1D3-9371-8C32-B5CF-1F68F5A2B6EC}"/>
              </a:ext>
            </a:extLst>
          </p:cNvPr>
          <p:cNvSpPr/>
          <p:nvPr/>
        </p:nvSpPr>
        <p:spPr>
          <a:xfrm>
            <a:off x="8278838" y="4804884"/>
            <a:ext cx="1777602" cy="145109"/>
          </a:xfrm>
          <a:custGeom>
            <a:avLst/>
            <a:gdLst/>
            <a:ahLst/>
            <a:cxnLst/>
            <a:rect l="l" t="t" r="r" b="b"/>
            <a:pathLst>
              <a:path w="41577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5" y="1751"/>
                  <a:pt x="179" y="1953"/>
                </a:cubicBezTo>
                <a:cubicBezTo>
                  <a:pt x="524" y="2799"/>
                  <a:pt x="1357" y="3394"/>
                  <a:pt x="2322" y="3394"/>
                </a:cubicBezTo>
                <a:lnTo>
                  <a:pt x="39243" y="3394"/>
                </a:lnTo>
                <a:cubicBezTo>
                  <a:pt x="40529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29" y="2322"/>
                  <a:pt x="39243" y="2322"/>
                </a:cubicBezTo>
                <a:lnTo>
                  <a:pt x="2322" y="2322"/>
                </a:lnTo>
                <a:cubicBezTo>
                  <a:pt x="1357" y="2322"/>
                  <a:pt x="524" y="1727"/>
                  <a:pt x="179" y="882"/>
                </a:cubicBezTo>
                <a:cubicBezTo>
                  <a:pt x="95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Google Shape;436;p20">
            <a:extLst>
              <a:ext uri="{FF2B5EF4-FFF2-40B4-BE49-F238E27FC236}">
                <a16:creationId xmlns:a16="http://schemas.microsoft.com/office/drawing/2014/main" id="{4FAA45D9-1E85-F6FC-BA91-67994E9E17D5}"/>
              </a:ext>
            </a:extLst>
          </p:cNvPr>
          <p:cNvSpPr/>
          <p:nvPr/>
        </p:nvSpPr>
        <p:spPr>
          <a:xfrm>
            <a:off x="8278838" y="2632863"/>
            <a:ext cx="1225813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3" y="1"/>
                </a:moveTo>
                <a:cubicBezTo>
                  <a:pt x="60" y="167"/>
                  <a:pt x="36" y="322"/>
                  <a:pt x="24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68" y="8764"/>
                </a:cubicBezTo>
                <a:cubicBezTo>
                  <a:pt x="12922" y="8756"/>
                  <a:pt x="13143" y="8753"/>
                  <a:pt x="13325" y="8753"/>
                </a:cubicBezTo>
                <a:cubicBezTo>
                  <a:pt x="13688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0" y="977"/>
                </a:cubicBezTo>
                <a:cubicBezTo>
                  <a:pt x="28670" y="846"/>
                  <a:pt x="28670" y="715"/>
                  <a:pt x="28670" y="584"/>
                </a:cubicBezTo>
                <a:lnTo>
                  <a:pt x="28670" y="572"/>
                </a:lnTo>
                <a:cubicBezTo>
                  <a:pt x="28670" y="548"/>
                  <a:pt x="28658" y="513"/>
                  <a:pt x="28658" y="489"/>
                </a:cubicBezTo>
                <a:cubicBezTo>
                  <a:pt x="28658" y="394"/>
                  <a:pt x="28658" y="298"/>
                  <a:pt x="28647" y="215"/>
                </a:cubicBezTo>
                <a:cubicBezTo>
                  <a:pt x="28635" y="144"/>
                  <a:pt x="28635" y="72"/>
                  <a:pt x="2862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oogle Shape;437;p20">
            <a:extLst>
              <a:ext uri="{FF2B5EF4-FFF2-40B4-BE49-F238E27FC236}">
                <a16:creationId xmlns:a16="http://schemas.microsoft.com/office/drawing/2014/main" id="{EF7A1274-732B-D655-6C72-9C0564291033}"/>
              </a:ext>
            </a:extLst>
          </p:cNvPr>
          <p:cNvSpPr/>
          <p:nvPr/>
        </p:nvSpPr>
        <p:spPr>
          <a:xfrm>
            <a:off x="8278325" y="2332566"/>
            <a:ext cx="1226326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44" y="0"/>
                  <a:pt x="369" y="3060"/>
                  <a:pt x="36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0" y="14716"/>
                  <a:pt x="12680" y="14633"/>
                </a:cubicBezTo>
                <a:cubicBezTo>
                  <a:pt x="12934" y="14629"/>
                  <a:pt x="13155" y="14627"/>
                  <a:pt x="13337" y="14627"/>
                </a:cubicBezTo>
                <a:cubicBezTo>
                  <a:pt x="13700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2" y="7608"/>
                </a:cubicBezTo>
                <a:lnTo>
                  <a:pt x="28682" y="7596"/>
                </a:lnTo>
                <a:cubicBezTo>
                  <a:pt x="28682" y="7537"/>
                  <a:pt x="28682" y="7477"/>
                  <a:pt x="28682" y="7418"/>
                </a:cubicBezTo>
                <a:cubicBezTo>
                  <a:pt x="28682" y="7287"/>
                  <a:pt x="28682" y="7156"/>
                  <a:pt x="28682" y="7025"/>
                </a:cubicBezTo>
                <a:cubicBezTo>
                  <a:pt x="28682" y="7013"/>
                  <a:pt x="28682" y="6989"/>
                  <a:pt x="28670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General</a:t>
            </a:r>
          </a:p>
        </p:txBody>
      </p:sp>
      <p:sp>
        <p:nvSpPr>
          <p:cNvPr id="142" name="Google Shape;438;p20">
            <a:extLst>
              <a:ext uri="{FF2B5EF4-FFF2-40B4-BE49-F238E27FC236}">
                <a16:creationId xmlns:a16="http://schemas.microsoft.com/office/drawing/2014/main" id="{EC20D503-282A-5A92-A326-905EB5714216}"/>
              </a:ext>
            </a:extLst>
          </p:cNvPr>
          <p:cNvSpPr/>
          <p:nvPr/>
        </p:nvSpPr>
        <p:spPr>
          <a:xfrm>
            <a:off x="8375796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0" y="1"/>
                </a:moveTo>
                <a:cubicBezTo>
                  <a:pt x="0" y="1656"/>
                  <a:pt x="1346" y="2989"/>
                  <a:pt x="3001" y="2989"/>
                </a:cubicBezTo>
                <a:lnTo>
                  <a:pt x="34052" y="2989"/>
                </a:lnTo>
                <a:cubicBezTo>
                  <a:pt x="35707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439;p20">
            <a:extLst>
              <a:ext uri="{FF2B5EF4-FFF2-40B4-BE49-F238E27FC236}">
                <a16:creationId xmlns:a16="http://schemas.microsoft.com/office/drawing/2014/main" id="{E63A62E9-EA96-3B8E-026B-24CF078918BB}"/>
              </a:ext>
            </a:extLst>
          </p:cNvPr>
          <p:cNvSpPr/>
          <p:nvPr/>
        </p:nvSpPr>
        <p:spPr>
          <a:xfrm>
            <a:off x="9017956" y="5077733"/>
            <a:ext cx="298811" cy="287139"/>
          </a:xfrm>
          <a:custGeom>
            <a:avLst/>
            <a:gdLst/>
            <a:ahLst/>
            <a:cxnLst/>
            <a:rect l="l" t="t" r="r" b="b"/>
            <a:pathLst>
              <a:path w="6989" h="6716" extrusionOk="0">
                <a:moveTo>
                  <a:pt x="0" y="0"/>
                </a:moveTo>
                <a:lnTo>
                  <a:pt x="3500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oogle Shape;443;p20">
            <a:extLst>
              <a:ext uri="{FF2B5EF4-FFF2-40B4-BE49-F238E27FC236}">
                <a16:creationId xmlns:a16="http://schemas.microsoft.com/office/drawing/2014/main" id="{B0264D97-3F3B-8973-13BB-31855F614FF6}"/>
              </a:ext>
            </a:extLst>
          </p:cNvPr>
          <p:cNvSpPr/>
          <p:nvPr/>
        </p:nvSpPr>
        <p:spPr>
          <a:xfrm>
            <a:off x="10295019" y="2678181"/>
            <a:ext cx="1777645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22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22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Google Shape;444;p20">
            <a:extLst>
              <a:ext uri="{FF2B5EF4-FFF2-40B4-BE49-F238E27FC236}">
                <a16:creationId xmlns:a16="http://schemas.microsoft.com/office/drawing/2014/main" id="{84040EE1-0AAA-09BB-4554-1D0C4ABAA12C}"/>
              </a:ext>
            </a:extLst>
          </p:cNvPr>
          <p:cNvSpPr/>
          <p:nvPr/>
        </p:nvSpPr>
        <p:spPr>
          <a:xfrm>
            <a:off x="10295019" y="4804884"/>
            <a:ext cx="1777645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22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22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Google Shape;445;p20">
            <a:extLst>
              <a:ext uri="{FF2B5EF4-FFF2-40B4-BE49-F238E27FC236}">
                <a16:creationId xmlns:a16="http://schemas.microsoft.com/office/drawing/2014/main" id="{FF65E957-B9E8-9073-8A5C-C4F33F854325}"/>
              </a:ext>
            </a:extLst>
          </p:cNvPr>
          <p:cNvSpPr/>
          <p:nvPr/>
        </p:nvSpPr>
        <p:spPr>
          <a:xfrm>
            <a:off x="10295019" y="2632863"/>
            <a:ext cx="1225813" cy="631783"/>
          </a:xfrm>
          <a:custGeom>
            <a:avLst/>
            <a:gdLst/>
            <a:ahLst/>
            <a:cxnLst/>
            <a:rect l="l" t="t" r="r" b="b"/>
            <a:pathLst>
              <a:path w="28671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1" y="8764"/>
                </a:cubicBezTo>
                <a:cubicBezTo>
                  <a:pt x="12931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6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Google Shape;446;p20">
            <a:extLst>
              <a:ext uri="{FF2B5EF4-FFF2-40B4-BE49-F238E27FC236}">
                <a16:creationId xmlns:a16="http://schemas.microsoft.com/office/drawing/2014/main" id="{E3400D42-1EEC-636F-7CBC-143182BB37FC}"/>
              </a:ext>
            </a:extLst>
          </p:cNvPr>
          <p:cNvSpPr/>
          <p:nvPr/>
        </p:nvSpPr>
        <p:spPr>
          <a:xfrm>
            <a:off x="10294506" y="2332566"/>
            <a:ext cx="1464638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44" y="0"/>
                </a:moveTo>
                <a:cubicBezTo>
                  <a:pt x="3656" y="0"/>
                  <a:pt x="382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1" y="20895"/>
                  <a:pt x="12" y="20979"/>
                </a:cubicBezTo>
                <a:cubicBezTo>
                  <a:pt x="417" y="15431"/>
                  <a:pt x="9371" y="14716"/>
                  <a:pt x="12693" y="14633"/>
                </a:cubicBezTo>
                <a:cubicBezTo>
                  <a:pt x="12943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buClr>
                <a:prstClr val="black"/>
              </a:buClr>
              <a:buSzPts val="1100"/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Multimedia</a:t>
            </a:r>
          </a:p>
        </p:txBody>
      </p:sp>
      <p:sp>
        <p:nvSpPr>
          <p:cNvPr id="130" name="Google Shape;447;p20">
            <a:extLst>
              <a:ext uri="{FF2B5EF4-FFF2-40B4-BE49-F238E27FC236}">
                <a16:creationId xmlns:a16="http://schemas.microsoft.com/office/drawing/2014/main" id="{177C84C0-3A9D-893D-17DB-2B4A75207971}"/>
              </a:ext>
            </a:extLst>
          </p:cNvPr>
          <p:cNvSpPr/>
          <p:nvPr/>
        </p:nvSpPr>
        <p:spPr>
          <a:xfrm>
            <a:off x="10392240" y="4949945"/>
            <a:ext cx="1583668" cy="127836"/>
          </a:xfrm>
          <a:custGeom>
            <a:avLst/>
            <a:gdLst/>
            <a:ahLst/>
            <a:cxnLst/>
            <a:rect l="l" t="t" r="r" b="b"/>
            <a:pathLst>
              <a:path w="37041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448;p20">
            <a:extLst>
              <a:ext uri="{FF2B5EF4-FFF2-40B4-BE49-F238E27FC236}">
                <a16:creationId xmlns:a16="http://schemas.microsoft.com/office/drawing/2014/main" id="{73004E57-3588-8A63-353A-5454E16FEE54}"/>
              </a:ext>
            </a:extLst>
          </p:cNvPr>
          <p:cNvSpPr/>
          <p:nvPr/>
        </p:nvSpPr>
        <p:spPr>
          <a:xfrm>
            <a:off x="11023961" y="5276235"/>
            <a:ext cx="319718" cy="320231"/>
          </a:xfrm>
          <a:custGeom>
            <a:avLst/>
            <a:gdLst/>
            <a:ahLst/>
            <a:cxnLst/>
            <a:rect l="l" t="t" r="r" b="b"/>
            <a:pathLst>
              <a:path w="7478" h="7490" extrusionOk="0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449;p20">
            <a:extLst>
              <a:ext uri="{FF2B5EF4-FFF2-40B4-BE49-F238E27FC236}">
                <a16:creationId xmlns:a16="http://schemas.microsoft.com/office/drawing/2014/main" id="{515B766B-D574-6D27-0128-57FD149E11C5}"/>
              </a:ext>
            </a:extLst>
          </p:cNvPr>
          <p:cNvSpPr/>
          <p:nvPr/>
        </p:nvSpPr>
        <p:spPr>
          <a:xfrm>
            <a:off x="11079412" y="5331729"/>
            <a:ext cx="208770" cy="209240"/>
          </a:xfrm>
          <a:custGeom>
            <a:avLst/>
            <a:gdLst/>
            <a:ahLst/>
            <a:cxnLst/>
            <a:rect l="l" t="t" r="r" b="b"/>
            <a:pathLst>
              <a:path w="4883" h="4894" extrusionOk="0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3" y="3799"/>
                  <a:pt x="4883" y="2453"/>
                </a:cubicBezTo>
                <a:cubicBezTo>
                  <a:pt x="4883" y="1096"/>
                  <a:pt x="3787" y="1"/>
                  <a:pt x="244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Google Shape;450;p20">
            <a:extLst>
              <a:ext uri="{FF2B5EF4-FFF2-40B4-BE49-F238E27FC236}">
                <a16:creationId xmlns:a16="http://schemas.microsoft.com/office/drawing/2014/main" id="{0A5ECE44-3D45-52A8-FB65-F3A0CE9C98AE}"/>
              </a:ext>
            </a:extLst>
          </p:cNvPr>
          <p:cNvSpPr/>
          <p:nvPr/>
        </p:nvSpPr>
        <p:spPr>
          <a:xfrm>
            <a:off x="11034650" y="5077733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3DAFEF-D3B4-1A8D-0CC7-D86E2CE14B4A}"/>
              </a:ext>
            </a:extLst>
          </p:cNvPr>
          <p:cNvSpPr txBox="1"/>
          <p:nvPr/>
        </p:nvSpPr>
        <p:spPr>
          <a:xfrm>
            <a:off x="10328013" y="3476435"/>
            <a:ext cx="1711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Provide for all learning modalities: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Read/write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Auditory</a:t>
            </a:r>
          </a:p>
          <a:p>
            <a:pPr marL="171450" marR="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Visual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Times New Roman" panose="02020603050405020304" pitchFamily="18" charset="0"/>
              </a:rPr>
              <a:t>Kinesthetic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EC55DA-EAD0-6523-A114-72344BBE924F}"/>
              </a:ext>
            </a:extLst>
          </p:cNvPr>
          <p:cNvSpPr txBox="1"/>
          <p:nvPr/>
        </p:nvSpPr>
        <p:spPr>
          <a:xfrm>
            <a:off x="8277842" y="3186842"/>
            <a:ext cx="1777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Creative Commons 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content provided under a CC license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Zenodo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a multi-disciplinary open repository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OSF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a free, open platform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7969C-84F8-317F-2A3B-97CF5825D4C2}"/>
              </a:ext>
            </a:extLst>
          </p:cNvPr>
          <p:cNvSpPr txBox="1"/>
          <p:nvPr/>
        </p:nvSpPr>
        <p:spPr>
          <a:xfrm>
            <a:off x="4285135" y="3476435"/>
            <a:ext cx="1556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6"/>
              </a:rPr>
              <a:t>DOAB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7"/>
              </a:rPr>
              <a:t>MERLOT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8"/>
              </a:rPr>
              <a:t>OASIS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9"/>
              </a:rPr>
              <a:t>OER Commons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0"/>
              </a:rPr>
              <a:t>OERTX</a:t>
            </a:r>
            <a:r>
              <a:rPr lang="en-GB" sz="1200" dirty="0">
                <a:hlinkClick r:id="rId11"/>
              </a:rPr>
              <a:t> CORA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2"/>
              </a:rPr>
              <a:t>GALILEO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3"/>
              </a:rPr>
              <a:t>FORRT</a:t>
            </a:r>
            <a:endParaRPr lang="en-GB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ED86F2-850E-51AB-AC35-6F83A8011A2B}"/>
              </a:ext>
            </a:extLst>
          </p:cNvPr>
          <p:cNvSpPr txBox="1"/>
          <p:nvPr/>
        </p:nvSpPr>
        <p:spPr>
          <a:xfrm>
            <a:off x="6289097" y="3284984"/>
            <a:ext cx="1556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14"/>
              </a:rPr>
              <a:t>EOSC Training catalogue on the EOSC Marketplace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Most EOSC projects have their own training catalogues and/or platforms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8A0F9-5988-2415-6C10-2E998B78BEB9}"/>
              </a:ext>
            </a:extLst>
          </p:cNvPr>
          <p:cNvSpPr txBox="1"/>
          <p:nvPr/>
        </p:nvSpPr>
        <p:spPr>
          <a:xfrm>
            <a:off x="191344" y="3356992"/>
            <a:ext cx="17116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There is no one key to rule them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Discovery is a lengthy, windy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Closed learning resources have value too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F108-8F58-FB49-8F25-35E150CFD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2 - Discover</a:t>
            </a:r>
          </a:p>
        </p:txBody>
      </p:sp>
      <p:sp>
        <p:nvSpPr>
          <p:cNvPr id="3" name="Google Shape;410;p20">
            <a:extLst>
              <a:ext uri="{FF2B5EF4-FFF2-40B4-BE49-F238E27FC236}">
                <a16:creationId xmlns:a16="http://schemas.microsoft.com/office/drawing/2014/main" id="{976F253B-F1E5-1525-7BB0-AD5BED643DF1}"/>
              </a:ext>
            </a:extLst>
          </p:cNvPr>
          <p:cNvSpPr/>
          <p:nvPr/>
        </p:nvSpPr>
        <p:spPr>
          <a:xfrm>
            <a:off x="2936511" y="5292549"/>
            <a:ext cx="320231" cy="320231"/>
          </a:xfrm>
          <a:custGeom>
            <a:avLst/>
            <a:gdLst/>
            <a:ahLst/>
            <a:cxnLst/>
            <a:rect l="l" t="t" r="r" b="b"/>
            <a:pathLst>
              <a:path w="7490" h="7490" extrusionOk="0">
                <a:moveTo>
                  <a:pt x="3739" y="1"/>
                </a:moveTo>
                <a:cubicBezTo>
                  <a:pt x="1679" y="1"/>
                  <a:pt x="0" y="1680"/>
                  <a:pt x="0" y="3751"/>
                </a:cubicBezTo>
                <a:cubicBezTo>
                  <a:pt x="0" y="5811"/>
                  <a:pt x="1679" y="7490"/>
                  <a:pt x="3739" y="7490"/>
                </a:cubicBezTo>
                <a:cubicBezTo>
                  <a:pt x="5811" y="7490"/>
                  <a:pt x="7489" y="5811"/>
                  <a:pt x="7489" y="3751"/>
                </a:cubicBezTo>
                <a:cubicBezTo>
                  <a:pt x="7489" y="1680"/>
                  <a:pt x="5811" y="1"/>
                  <a:pt x="37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411;p20">
            <a:extLst>
              <a:ext uri="{FF2B5EF4-FFF2-40B4-BE49-F238E27FC236}">
                <a16:creationId xmlns:a16="http://schemas.microsoft.com/office/drawing/2014/main" id="{C4A8704D-10B4-51D9-9974-B4A8FCBEA7EA}"/>
              </a:ext>
            </a:extLst>
          </p:cNvPr>
          <p:cNvSpPr/>
          <p:nvPr/>
        </p:nvSpPr>
        <p:spPr>
          <a:xfrm>
            <a:off x="2992003" y="5348043"/>
            <a:ext cx="209240" cy="209240"/>
          </a:xfrm>
          <a:custGeom>
            <a:avLst/>
            <a:gdLst/>
            <a:ahLst/>
            <a:cxnLst/>
            <a:rect l="l" t="t" r="r" b="b"/>
            <a:pathLst>
              <a:path w="4894" h="4894" extrusionOk="0">
                <a:moveTo>
                  <a:pt x="2441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41" y="4894"/>
                </a:cubicBezTo>
                <a:cubicBezTo>
                  <a:pt x="3798" y="4894"/>
                  <a:pt x="4894" y="3799"/>
                  <a:pt x="4894" y="2453"/>
                </a:cubicBezTo>
                <a:cubicBezTo>
                  <a:pt x="4894" y="1096"/>
                  <a:pt x="3798" y="1"/>
                  <a:pt x="24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412;p20">
            <a:extLst>
              <a:ext uri="{FF2B5EF4-FFF2-40B4-BE49-F238E27FC236}">
                <a16:creationId xmlns:a16="http://schemas.microsoft.com/office/drawing/2014/main" id="{412B2074-4564-8494-5702-53157E5F0D34}"/>
              </a:ext>
            </a:extLst>
          </p:cNvPr>
          <p:cNvSpPr/>
          <p:nvPr/>
        </p:nvSpPr>
        <p:spPr>
          <a:xfrm>
            <a:off x="2207568" y="2694495"/>
            <a:ext cx="1777646" cy="2271887"/>
          </a:xfrm>
          <a:custGeom>
            <a:avLst/>
            <a:gdLst/>
            <a:ahLst/>
            <a:cxnLst/>
            <a:rect l="l" t="t" r="r" b="b"/>
            <a:pathLst>
              <a:path w="41578" h="53138" extrusionOk="0">
                <a:moveTo>
                  <a:pt x="2334" y="0"/>
                </a:moveTo>
                <a:cubicBezTo>
                  <a:pt x="1048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3" y="50983"/>
                  <a:pt x="24" y="51066"/>
                </a:cubicBezTo>
                <a:cubicBezTo>
                  <a:pt x="48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6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413;p20">
            <a:extLst>
              <a:ext uri="{FF2B5EF4-FFF2-40B4-BE49-F238E27FC236}">
                <a16:creationId xmlns:a16="http://schemas.microsoft.com/office/drawing/2014/main" id="{CC5C473A-969A-CBBB-E791-162DBD0A52B1}"/>
              </a:ext>
            </a:extLst>
          </p:cNvPr>
          <p:cNvSpPr/>
          <p:nvPr/>
        </p:nvSpPr>
        <p:spPr>
          <a:xfrm>
            <a:off x="2207568" y="4821198"/>
            <a:ext cx="1777646" cy="145109"/>
          </a:xfrm>
          <a:custGeom>
            <a:avLst/>
            <a:gdLst/>
            <a:ahLst/>
            <a:cxnLst/>
            <a:rect l="l" t="t" r="r" b="b"/>
            <a:pathLst>
              <a:path w="41578" h="3394" extrusionOk="0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3" y="1239"/>
                  <a:pt x="24" y="1322"/>
                </a:cubicBezTo>
                <a:cubicBezTo>
                  <a:pt x="48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6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6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48" y="477"/>
                  <a:pt x="24" y="263"/>
                </a:cubicBezTo>
                <a:cubicBezTo>
                  <a:pt x="13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414;p20">
            <a:extLst>
              <a:ext uri="{FF2B5EF4-FFF2-40B4-BE49-F238E27FC236}">
                <a16:creationId xmlns:a16="http://schemas.microsoft.com/office/drawing/2014/main" id="{BBC5ADC1-5775-AE9A-AF15-AE1229AE4202}"/>
              </a:ext>
            </a:extLst>
          </p:cNvPr>
          <p:cNvSpPr/>
          <p:nvPr/>
        </p:nvSpPr>
        <p:spPr>
          <a:xfrm>
            <a:off x="2207568" y="2649177"/>
            <a:ext cx="1226327" cy="631783"/>
          </a:xfrm>
          <a:custGeom>
            <a:avLst/>
            <a:gdLst/>
            <a:ahLst/>
            <a:cxnLst/>
            <a:rect l="l" t="t" r="r" b="b"/>
            <a:pathLst>
              <a:path w="28683" h="14777" extrusionOk="0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3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98" y="9716"/>
                  <a:pt x="9561" y="8835"/>
                  <a:pt x="12681" y="8764"/>
                </a:cubicBezTo>
                <a:cubicBezTo>
                  <a:pt x="12935" y="8756"/>
                  <a:pt x="13156" y="8753"/>
                  <a:pt x="13337" y="8753"/>
                </a:cubicBezTo>
                <a:cubicBezTo>
                  <a:pt x="13701" y="8753"/>
                  <a:pt x="13907" y="8764"/>
                  <a:pt x="13907" y="8764"/>
                </a:cubicBezTo>
                <a:lnTo>
                  <a:pt x="21253" y="8764"/>
                </a:lnTo>
                <a:cubicBezTo>
                  <a:pt x="25278" y="8764"/>
                  <a:pt x="28623" y="5311"/>
                  <a:pt x="28671" y="977"/>
                </a:cubicBezTo>
                <a:cubicBezTo>
                  <a:pt x="28683" y="846"/>
                  <a:pt x="28683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71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oogle Shape;415;p20">
            <a:extLst>
              <a:ext uri="{FF2B5EF4-FFF2-40B4-BE49-F238E27FC236}">
                <a16:creationId xmlns:a16="http://schemas.microsoft.com/office/drawing/2014/main" id="{350038C6-CEDB-0180-26BD-5E0D3C7549BE}"/>
              </a:ext>
            </a:extLst>
          </p:cNvPr>
          <p:cNvSpPr/>
          <p:nvPr/>
        </p:nvSpPr>
        <p:spPr>
          <a:xfrm>
            <a:off x="2207568" y="2348880"/>
            <a:ext cx="1226327" cy="896946"/>
          </a:xfrm>
          <a:custGeom>
            <a:avLst/>
            <a:gdLst/>
            <a:ahLst/>
            <a:cxnLst/>
            <a:rect l="l" t="t" r="r" b="b"/>
            <a:pathLst>
              <a:path w="28683" h="20979" extrusionOk="0">
                <a:moveTo>
                  <a:pt x="7633" y="0"/>
                </a:moveTo>
                <a:cubicBezTo>
                  <a:pt x="3644" y="0"/>
                  <a:pt x="370" y="3060"/>
                  <a:pt x="36" y="6965"/>
                </a:cubicBezTo>
                <a:cubicBezTo>
                  <a:pt x="13" y="7179"/>
                  <a:pt x="1" y="7406"/>
                  <a:pt x="1" y="7632"/>
                </a:cubicBezTo>
                <a:lnTo>
                  <a:pt x="1" y="20717"/>
                </a:lnTo>
                <a:cubicBezTo>
                  <a:pt x="1" y="20800"/>
                  <a:pt x="1" y="20895"/>
                  <a:pt x="1" y="20979"/>
                </a:cubicBezTo>
                <a:cubicBezTo>
                  <a:pt x="405" y="15431"/>
                  <a:pt x="9359" y="14716"/>
                  <a:pt x="12681" y="14633"/>
                </a:cubicBezTo>
                <a:cubicBezTo>
                  <a:pt x="12935" y="14629"/>
                  <a:pt x="13156" y="14627"/>
                  <a:pt x="13337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06" y="14633"/>
                  <a:pt x="28516" y="11537"/>
                  <a:pt x="28671" y="7608"/>
                </a:cubicBezTo>
                <a:lnTo>
                  <a:pt x="28671" y="7596"/>
                </a:lnTo>
                <a:cubicBezTo>
                  <a:pt x="28671" y="7537"/>
                  <a:pt x="28671" y="7477"/>
                  <a:pt x="28671" y="7418"/>
                </a:cubicBezTo>
                <a:cubicBezTo>
                  <a:pt x="28683" y="7287"/>
                  <a:pt x="28671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228600" anchor="ctr" anchorCtr="0"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atin typeface="Lora" pitchFamily="2" charset="0"/>
                <a:cs typeface="Arial" pitchFamily="34" charset="0"/>
              </a:rPr>
              <a:t>SSH</a:t>
            </a:r>
          </a:p>
        </p:txBody>
      </p:sp>
      <p:sp>
        <p:nvSpPr>
          <p:cNvPr id="9" name="Google Shape;416;p20">
            <a:extLst>
              <a:ext uri="{FF2B5EF4-FFF2-40B4-BE49-F238E27FC236}">
                <a16:creationId xmlns:a16="http://schemas.microsoft.com/office/drawing/2014/main" id="{374783D9-437B-8749-F8CF-92C974ACD1EA}"/>
              </a:ext>
            </a:extLst>
          </p:cNvPr>
          <p:cNvSpPr/>
          <p:nvPr/>
        </p:nvSpPr>
        <p:spPr>
          <a:xfrm>
            <a:off x="2304788" y="4966259"/>
            <a:ext cx="1583712" cy="127836"/>
          </a:xfrm>
          <a:custGeom>
            <a:avLst/>
            <a:gdLst/>
            <a:ahLst/>
            <a:cxnLst/>
            <a:rect l="l" t="t" r="r" b="b"/>
            <a:pathLst>
              <a:path w="37042" h="2990" extrusionOk="0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6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417;p20">
            <a:extLst>
              <a:ext uri="{FF2B5EF4-FFF2-40B4-BE49-F238E27FC236}">
                <a16:creationId xmlns:a16="http://schemas.microsoft.com/office/drawing/2014/main" id="{CA4FB8C4-8F96-D12E-20B6-EF6D272386FC}"/>
              </a:ext>
            </a:extLst>
          </p:cNvPr>
          <p:cNvSpPr/>
          <p:nvPr/>
        </p:nvSpPr>
        <p:spPr>
          <a:xfrm>
            <a:off x="2947198" y="5094047"/>
            <a:ext cx="298854" cy="287139"/>
          </a:xfrm>
          <a:custGeom>
            <a:avLst/>
            <a:gdLst/>
            <a:ahLst/>
            <a:cxnLst/>
            <a:rect l="l" t="t" r="r" b="b"/>
            <a:pathLst>
              <a:path w="6990" h="6716" extrusionOk="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D9923-6FA8-096F-0F9B-E2FEEFAE78C8}"/>
              </a:ext>
            </a:extLst>
          </p:cNvPr>
          <p:cNvSpPr txBox="1"/>
          <p:nvPr/>
        </p:nvSpPr>
        <p:spPr>
          <a:xfrm>
            <a:off x="2318365" y="3492749"/>
            <a:ext cx="1556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5"/>
              </a:rPr>
              <a:t>CLARIN Learning Hub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6"/>
              </a:rPr>
              <a:t>UPSKILLS Learning Content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7"/>
              </a:rPr>
              <a:t>SSH Open Marketplace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18"/>
              </a:rPr>
              <a:t>DARIAH Campus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296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 descr="conceptualise, structure, then develop content, faciliation guide and feedback form">
            <a:extLst>
              <a:ext uri="{FF2B5EF4-FFF2-40B4-BE49-F238E27FC236}">
                <a16:creationId xmlns:a16="http://schemas.microsoft.com/office/drawing/2014/main" id="{50216A7D-C9F8-EC03-83D2-CE205E2C1ED8}"/>
              </a:ext>
            </a:extLst>
          </p:cNvPr>
          <p:cNvGrpSpPr/>
          <p:nvPr/>
        </p:nvGrpSpPr>
        <p:grpSpPr>
          <a:xfrm>
            <a:off x="354317" y="2060848"/>
            <a:ext cx="11483366" cy="4176464"/>
            <a:chOff x="354317" y="2060848"/>
            <a:chExt cx="11483366" cy="417646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EACD5D-AD89-DE19-F089-E1C54E78AADA}"/>
                </a:ext>
              </a:extLst>
            </p:cNvPr>
            <p:cNvGrpSpPr/>
            <p:nvPr/>
          </p:nvGrpSpPr>
          <p:grpSpPr>
            <a:xfrm>
              <a:off x="354317" y="2247900"/>
              <a:ext cx="11483366" cy="2994788"/>
              <a:chOff x="593351" y="2691306"/>
              <a:chExt cx="7985525" cy="208257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D124D4B-489D-6AC7-2F04-5AA82CA252FD}"/>
                  </a:ext>
                </a:extLst>
              </p:cNvPr>
              <p:cNvGrpSpPr/>
              <p:nvPr/>
            </p:nvGrpSpPr>
            <p:grpSpPr>
              <a:xfrm>
                <a:off x="59335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833AB5C-4052-155E-84FD-3AD9DAD57AEF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C892CEA-DFD6-B77E-0F68-9568C18328C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78" name="Isosceles Triangle 77">
                      <a:extLst>
                        <a:ext uri="{FF2B5EF4-FFF2-40B4-BE49-F238E27FC236}">
                          <a16:creationId xmlns:a16="http://schemas.microsoft.com/office/drawing/2014/main" id="{4FBEE489-F38B-5527-7F78-AAABC16B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9" name="Isosceles Triangle 78">
                      <a:extLst>
                        <a:ext uri="{FF2B5EF4-FFF2-40B4-BE49-F238E27FC236}">
                          <a16:creationId xmlns:a16="http://schemas.microsoft.com/office/drawing/2014/main" id="{2C09820F-71F6-C528-241F-D2CCED890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B58D71-EAA7-7850-C6C4-4CFA1353EAAD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C39CD40-016F-C69A-6099-11EE32D58214}"/>
                    </a:ext>
                  </a:extLst>
                </p:cNvPr>
                <p:cNvSpPr txBox="1"/>
                <p:nvPr/>
              </p:nvSpPr>
              <p:spPr>
                <a:xfrm>
                  <a:off x="1058965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Concept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400BC-3E37-5F6F-59FB-2BF360FF7FF0}"/>
                  </a:ext>
                </a:extLst>
              </p:cNvPr>
              <p:cNvGrpSpPr/>
              <p:nvPr/>
            </p:nvGrpSpPr>
            <p:grpSpPr>
              <a:xfrm>
                <a:off x="390448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14036B5-CD96-7516-1153-1186D965F233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B7400420-53D4-D6FC-867B-DB9AB8883E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68" name="Isosceles Triangle 67">
                      <a:extLst>
                        <a:ext uri="{FF2B5EF4-FFF2-40B4-BE49-F238E27FC236}">
                          <a16:creationId xmlns:a16="http://schemas.microsoft.com/office/drawing/2014/main" id="{BBACF6A1-9558-364A-21A5-2C86169A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9" name="Isosceles Triangle 68">
                      <a:extLst>
                        <a:ext uri="{FF2B5EF4-FFF2-40B4-BE49-F238E27FC236}">
                          <a16:creationId xmlns:a16="http://schemas.microsoft.com/office/drawing/2014/main" id="{57E13145-378E-CEAA-634E-159CC4C0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0555B79F-6192-2CFC-5723-4D483BE895C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A7AD01-CB10-D660-07A1-8351659FA17C}"/>
                    </a:ext>
                  </a:extLst>
                </p:cNvPr>
                <p:cNvSpPr txBox="1"/>
                <p:nvPr/>
              </p:nvSpPr>
              <p:spPr>
                <a:xfrm>
                  <a:off x="1058964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DFBBF5E-594B-1AA7-9B1F-3CAA4E27578E}"/>
                  </a:ext>
                </a:extLst>
              </p:cNvPr>
              <p:cNvGrpSpPr/>
              <p:nvPr/>
            </p:nvGrpSpPr>
            <p:grpSpPr>
              <a:xfrm>
                <a:off x="721561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532D3F9-0002-AD5E-8F37-E137F09E7AF2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D4254F52-9892-0D5B-C3F9-4A9E8D509203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4E0AC17A-80B4-108A-9185-00E16FC7A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9" name="Isosceles Triangle 58">
                      <a:extLst>
                        <a:ext uri="{FF2B5EF4-FFF2-40B4-BE49-F238E27FC236}">
                          <a16:creationId xmlns:a16="http://schemas.microsoft.com/office/drawing/2014/main" id="{B60AABD7-A946-DDAC-E171-F692305C8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CB1C9CE-5CB8-E7D0-ADDE-9F63453D9527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00ADE3-B335-1F12-2740-562E57584C45}"/>
                    </a:ext>
                  </a:extLst>
                </p:cNvPr>
                <p:cNvSpPr txBox="1"/>
                <p:nvPr/>
              </p:nvSpPr>
              <p:spPr>
                <a:xfrm>
                  <a:off x="1023908" y="2774872"/>
                  <a:ext cx="1052008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Feedback form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A68845-7266-A01D-0F84-DD13A484D1DF}"/>
                  </a:ext>
                </a:extLst>
              </p:cNvPr>
              <p:cNvGrpSpPr/>
              <p:nvPr/>
            </p:nvGrpSpPr>
            <p:grpSpPr>
              <a:xfrm flipV="1">
                <a:off x="2248916" y="3269953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7B5E23B-CFF4-12AC-AC76-35BEFDE6BCAE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AE519E3-4C52-AAB7-394F-55167C7A30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48" name="Isosceles Triangle 47">
                      <a:extLst>
                        <a:ext uri="{FF2B5EF4-FFF2-40B4-BE49-F238E27FC236}">
                          <a16:creationId xmlns:a16="http://schemas.microsoft.com/office/drawing/2014/main" id="{2DC25421-DCAA-319A-4BAF-849231714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9" name="Isosceles Triangle 48">
                      <a:extLst>
                        <a:ext uri="{FF2B5EF4-FFF2-40B4-BE49-F238E27FC236}">
                          <a16:creationId xmlns:a16="http://schemas.microsoft.com/office/drawing/2014/main" id="{20CC98FB-71B1-4BC1-9520-7EA20429E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BBF35A-4AC7-6130-95A8-C2475A06526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AE270F-1FE6-190E-5429-29A0DB4F9485}"/>
                    </a:ext>
                  </a:extLst>
                </p:cNvPr>
                <p:cNvSpPr txBox="1"/>
                <p:nvPr/>
              </p:nvSpPr>
              <p:spPr>
                <a:xfrm flipV="1">
                  <a:off x="1030364" y="2809323"/>
                  <a:ext cx="1084865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Structure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1DFE899-AB1A-CD53-D4FF-7381929DB05D}"/>
                  </a:ext>
                </a:extLst>
              </p:cNvPr>
              <p:cNvGrpSpPr/>
              <p:nvPr/>
            </p:nvGrpSpPr>
            <p:grpSpPr>
              <a:xfrm flipV="1">
                <a:off x="5560046" y="3269951"/>
                <a:ext cx="1363265" cy="1503929"/>
                <a:chOff x="768626" y="1785031"/>
                <a:chExt cx="1548540" cy="17083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F72AFAA-179A-143F-749B-5704C04BF105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1"/>
                  <a:chOff x="4678018" y="1785031"/>
                  <a:chExt cx="1548540" cy="170832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A0C6AEF-336D-7238-CEAE-B902E2CBC29C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4767EBA2-6525-BED2-6B23-AC2AA4DBD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9" name="Isosceles Triangle 38">
                      <a:extLst>
                        <a:ext uri="{FF2B5EF4-FFF2-40B4-BE49-F238E27FC236}">
                          <a16:creationId xmlns:a16="http://schemas.microsoft.com/office/drawing/2014/main" id="{44BE713F-9DDF-849C-3201-7C5F1CDB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EDB5139C-05BE-E0B7-F885-657B8B854F15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6"/>
                    <a:ext cx="1084866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F1C66B-F5BB-D282-029C-2D1E94B72BCE}"/>
                    </a:ext>
                  </a:extLst>
                </p:cNvPr>
                <p:cNvSpPr txBox="1"/>
                <p:nvPr/>
              </p:nvSpPr>
              <p:spPr>
                <a:xfrm flipV="1">
                  <a:off x="908435" y="2601632"/>
                  <a:ext cx="1313482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Facilitation Guide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C0CB5C-42D2-6C41-327A-9F98214B10F3}"/>
                </a:ext>
              </a:extLst>
            </p:cNvPr>
            <p:cNvSpPr txBox="1"/>
            <p:nvPr/>
          </p:nvSpPr>
          <p:spPr>
            <a:xfrm>
              <a:off x="5104255" y="4482986"/>
              <a:ext cx="207186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Learning unit plan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Hunter’s Model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Content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Notebook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Slides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Activities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Quiz questions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DAC043-2C7F-731A-45F3-BFB1EF655B06}"/>
                </a:ext>
              </a:extLst>
            </p:cNvPr>
            <p:cNvSpPr txBox="1"/>
            <p:nvPr/>
          </p:nvSpPr>
          <p:spPr>
            <a:xfrm>
              <a:off x="564593" y="4604345"/>
              <a:ext cx="20904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Sketch a content concept map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Prepare a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syllabus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FC6A0F-D12D-335B-4DD1-BDB48FDE15A5}"/>
                </a:ext>
              </a:extLst>
            </p:cNvPr>
            <p:cNvSpPr txBox="1"/>
            <p:nvPr/>
          </p:nvSpPr>
          <p:spPr>
            <a:xfrm>
              <a:off x="2711624" y="2060848"/>
              <a:ext cx="217587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granular learning resources that can be easily reused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Mix and match while respecting licensing rules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347AE6-EEC8-BA3A-745A-E31DCAF7F6C5}"/>
                </a:ext>
              </a:extLst>
            </p:cNvPr>
            <p:cNvSpPr txBox="1"/>
            <p:nvPr/>
          </p:nvSpPr>
          <p:spPr>
            <a:xfrm>
              <a:off x="7519971" y="2060848"/>
              <a:ext cx="1960405" cy="1070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A document that represents the trainers view and aims to enable a smooth and efficient training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9E3E73E-604B-174E-67C4-A13CCDB4BA53}"/>
                </a:ext>
              </a:extLst>
            </p:cNvPr>
            <p:cNvSpPr txBox="1"/>
            <p:nvPr/>
          </p:nvSpPr>
          <p:spPr>
            <a:xfrm>
              <a:off x="10109250" y="4604345"/>
              <a:ext cx="171165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Learners should be able to provide feedback on what worked well and what should be improved in the training and learning materials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47613-FA8C-004C-8F2F-68389EA53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3 - Design</a:t>
            </a:r>
          </a:p>
        </p:txBody>
      </p:sp>
    </p:spTree>
    <p:extLst>
      <p:ext uri="{BB962C8B-B14F-4D97-AF65-F5344CB8AC3E}">
        <p14:creationId xmlns:p14="http://schemas.microsoft.com/office/powerpoint/2010/main" val="1081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1122</Words>
  <Application>Microsoft Macintosh PowerPoint</Application>
  <PresentationFormat>Widescreen</PresentationFormat>
  <Paragraphs>275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Cambria</vt:lpstr>
      <vt:lpstr>Century Gothic</vt:lpstr>
      <vt:lpstr>Georgia Pro Cond Semibold</vt:lpstr>
      <vt:lpstr>Lora</vt:lpstr>
      <vt:lpstr>Tema di Office</vt:lpstr>
      <vt:lpstr>1_Tema di Office</vt:lpstr>
      <vt:lpstr>FAIR-by-Design Methodology: How to Develop FAIR Materials</vt:lpstr>
      <vt:lpstr>Why FAIR Learning Materials?</vt:lpstr>
      <vt:lpstr>FAIR for ALL</vt:lpstr>
      <vt:lpstr>FAIR requires commitment</vt:lpstr>
      <vt:lpstr>FAIR-by-Design Methodology</vt:lpstr>
      <vt:lpstr>1 - Prepare</vt:lpstr>
      <vt:lpstr>Backward Instructional Design</vt:lpstr>
      <vt:lpstr>2 - Discover</vt:lpstr>
      <vt:lpstr>3 - Design</vt:lpstr>
      <vt:lpstr>4 - Produce</vt:lpstr>
      <vt:lpstr>File Formats &amp; Tools Recommendations</vt:lpstr>
      <vt:lpstr>5 - Publish</vt:lpstr>
      <vt:lpstr>6 - Verify</vt:lpstr>
      <vt:lpstr>FAIR-by-Design Methodology (recap)</vt:lpstr>
      <vt:lpstr>What is accessibility in FAIR-by-Design?</vt:lpstr>
      <vt:lpstr>The repository record should contain</vt:lpstr>
      <vt:lpstr>Continuous Improvement</vt:lpstr>
      <vt:lpstr>FAIR-by-Design Methodology Details</vt:lpstr>
      <vt:lpstr>Thank you! Questions?  Credit: Some of the slides in this presentation were created by SlideEgg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11</cp:revision>
  <cp:lastPrinted>2023-12-04T13:42:03Z</cp:lastPrinted>
  <dcterms:created xsi:type="dcterms:W3CDTF">2023-12-04T10:44:48Z</dcterms:created>
  <dcterms:modified xsi:type="dcterms:W3CDTF">2024-09-20T13:04:44Z</dcterms:modified>
</cp:coreProperties>
</file>