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pixabay.com/users/sch%C3%A4ferle-3372715/?utm_source=link-attribution&amp;utm_medium=referral&amp;utm_campaign=image&amp;utm_content=2127669" TargetMode="External" /><Relationship Id="rId4" Type="http://schemas.openxmlformats.org/officeDocument/2006/relationships/hyperlink" Target="https://pixabay.com//?utm_source=link-attribution&amp;utm_medium=referral&amp;utm_campaign=image&amp;utm_content=2127669" TargetMode="Externa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" TargetMode="External" /><Relationship Id="rId3" Type="http://schemas.openxmlformats.org/officeDocument/2006/relationships/hyperlink" Target="https://quarto.org/docs/presentations/revealjs/" TargetMode="External" /><Relationship Id="rId4" Type="http://schemas.openxmlformats.org/officeDocument/2006/relationships/hyperlink" Target="https://quarto.org/docs/presentations/powerpoint" TargetMode="External" /><Relationship Id="rId5" Type="http://schemas.openxmlformats.org/officeDocument/2006/relationships/hyperlink" Target="https://quarto.org/docs/presentations/beame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Relationship Id="rId3" Type="http://schemas.openxmlformats.org/officeDocument/2006/relationships/hyperlink" Target="https://github.com/FAIR-by-Design-Methodology/templates/blob/main/resources/Learning%20Unit/template_quarto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Skills4EOSC T2.3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speaker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 should be provided between a specific set of commands that start with 3 columns ::: as presented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::: {.notes}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Speaker notes go here.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:::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columns</a:t>
            </a:r>
          </a:p>
        </p:txBody>
      </p:sp>
      <p:pic>
        <p:nvPicPr>
          <p:cNvPr descr="./attachments/stone-gda5043761_12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19200"/>
            <a:ext cx="4038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 by </a:t>
            </a:r>
            <a:r>
              <a:rPr>
                <a:hlinkClick r:id="rId3"/>
              </a:rPr>
              <a:t>Elias</a:t>
            </a:r>
            <a:r>
              <a:rPr/>
              <a:t> from </a:t>
            </a:r>
            <a:r>
              <a:rPr>
                <a:hlinkClick r:id="rId4"/>
              </a:rPr>
              <a:t>Pixabay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are defined between</a:t>
            </a:r>
          </a:p>
          <a:p>
            <a:pPr lvl="1"/>
            <a:r>
              <a:rPr/>
              <a:t>:::: {.columns}</a:t>
            </a:r>
          </a:p>
          <a:p>
            <a:pPr lvl="1"/>
            <a:r>
              <a:rPr/>
              <a:t>and</a:t>
            </a:r>
          </a:p>
          <a:p>
            <a:pPr lvl="1"/>
            <a:r>
              <a:rPr/>
              <a:t>::::</a:t>
            </a:r>
          </a:p>
          <a:p>
            <a:pPr lvl="1"/>
            <a:r>
              <a:rPr/>
              <a:t>each column content should be between</a:t>
            </a:r>
          </a:p>
          <a:p>
            <a:pPr lvl="2"/>
            <a:r>
              <a:rPr/>
              <a:t>::: {.column width=“40%”}</a:t>
            </a:r>
          </a:p>
          <a:p>
            <a:pPr lvl="2"/>
            <a:r>
              <a:rPr/>
              <a:t>and</a:t>
            </a:r>
          </a:p>
          <a:p>
            <a:pPr lvl="2"/>
            <a:r>
              <a:rPr/>
              <a:t>:::</a:t>
            </a:r>
          </a:p>
          <a:p>
            <a:pPr lvl="0"/>
            <a:r>
              <a:rPr/>
              <a:t>content can be image, table, text, bullets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open terminal</a:t>
            </a:r>
          </a:p>
          <a:p>
            <a:pPr lvl="0" indent="-342900" marL="342900">
              <a:buAutoNum type="arabicPeriod"/>
            </a:pPr>
            <a:r>
              <a:rPr/>
              <a:t>navigate to the location of the qmd file</a:t>
            </a:r>
          </a:p>
          <a:p>
            <a:pPr lvl="0" indent="-342900" marL="342900">
              <a:buAutoNum type="arabicPeriod"/>
            </a:pPr>
            <a:r>
              <a:rPr/>
              <a:t>run</a:t>
            </a:r>
          </a:p>
          <a:p>
            <a:pPr lvl="1"/>
            <a:r>
              <a:rPr b="1"/>
              <a:t>quarto render FILENAME.qmd</a:t>
            </a:r>
          </a:p>
          <a:p>
            <a:pPr lvl="0" indent="-342900" marL="342900">
              <a:buAutoNum type="arabicPeriod"/>
            </a:pPr>
            <a:r>
              <a:rPr/>
              <a:t>the pptx file will be generated in the same location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slide deck is an optional additional learning content</a:t>
            </a:r>
          </a:p>
          <a:p>
            <a:pPr lvl="0"/>
            <a:r>
              <a:rPr/>
              <a:t>used in instructor led environment</a:t>
            </a:r>
          </a:p>
          <a:p>
            <a:pPr lvl="0"/>
            <a:r>
              <a:rPr/>
              <a:t>should enrich the learning experience</a:t>
            </a:r>
          </a:p>
          <a:p>
            <a:pPr lvl="0"/>
            <a:r>
              <a:rPr/>
              <a:t>use an open file format such as</a:t>
            </a:r>
          </a:p>
          <a:p>
            <a:pPr lvl="1"/>
            <a:r>
              <a:rPr/>
              <a:t>pptx</a:t>
            </a:r>
          </a:p>
          <a:p>
            <a:pPr lvl="1"/>
            <a:r>
              <a:rPr/>
              <a:t>qmd</a:t>
            </a:r>
          </a:p>
          <a:p>
            <a:pPr lvl="1"/>
            <a:r>
              <a:rPr/>
              <a:t>or similar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Instructor Led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Augment the learner’s notebook with a slide deck</a:t>
            </a:r>
          </a:p>
          <a:p>
            <a:pPr lvl="0"/>
            <a:r>
              <a:rPr/>
              <a:t>Options</a:t>
            </a:r>
          </a:p>
          <a:p>
            <a:pPr lvl="1"/>
            <a:r>
              <a:rPr/>
              <a:t>Power Point open pptx</a:t>
            </a:r>
          </a:p>
          <a:p>
            <a:pPr lvl="2"/>
            <a:r>
              <a:rPr/>
              <a:t>recommended for visually appealing presentations</a:t>
            </a:r>
          </a:p>
          <a:p>
            <a:pPr lvl="2"/>
            <a:r>
              <a:rPr/>
              <a:t>towards rich learning experience</a:t>
            </a:r>
          </a:p>
          <a:p>
            <a:pPr lvl="1"/>
            <a:r>
              <a:rPr/>
              <a:t>Quarto qmd (or similar) + rendering</a:t>
            </a:r>
          </a:p>
          <a:p>
            <a:pPr lvl="2"/>
            <a:r>
              <a:rPr/>
              <a:t>to provide clean, simple slides</a:t>
            </a:r>
          </a:p>
          <a:p>
            <a:pPr lvl="2"/>
            <a:r>
              <a:rPr/>
              <a:t>improved reusability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design elements are attractive and draw attention</a:t>
            </a:r>
          </a:p>
          <a:p>
            <a:pPr lvl="1"/>
            <a:r>
              <a:rPr/>
              <a:t>alignment</a:t>
            </a:r>
          </a:p>
          <a:p>
            <a:pPr lvl="1"/>
            <a:r>
              <a:rPr/>
              <a:t>colour palette</a:t>
            </a:r>
            <a:br/>
          </a:p>
          <a:p>
            <a:pPr lvl="1"/>
            <a:r>
              <a:rPr/>
              <a:t>charts and graphs</a:t>
            </a:r>
          </a:p>
          <a:p>
            <a:pPr lvl="1"/>
            <a:r>
              <a:rPr/>
              <a:t>fonts</a:t>
            </a:r>
          </a:p>
          <a:p>
            <a:pPr lvl="1"/>
            <a:r>
              <a:rPr/>
              <a:t>animations</a:t>
            </a:r>
          </a:p>
          <a:p>
            <a:pPr lvl="1"/>
            <a:r>
              <a:rPr/>
              <a:t>transitions</a:t>
            </a:r>
          </a:p>
          <a:p>
            <a:pPr lvl="1"/>
            <a:r>
              <a:rPr/>
              <a:t>…</a:t>
            </a:r>
          </a:p>
          <a:p>
            <a:pPr lvl="0"/>
            <a:r>
              <a:rPr/>
              <a:t>export to PDF for learners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1-6-6 rule</a:t>
            </a:r>
          </a:p>
          <a:p>
            <a:pPr lvl="1"/>
            <a:r>
              <a:rPr/>
              <a:t>1 topic per slide</a:t>
            </a:r>
          </a:p>
          <a:p>
            <a:pPr lvl="1"/>
            <a:r>
              <a:rPr/>
              <a:t>6 bullets per topic</a:t>
            </a:r>
          </a:p>
          <a:p>
            <a:pPr lvl="1"/>
            <a:r>
              <a:rPr/>
              <a:t>6 words per bullet</a:t>
            </a:r>
          </a:p>
          <a:p>
            <a:pPr lvl="0"/>
            <a:r>
              <a:rPr/>
              <a:t>Guy Kawasaki’s 10 slides /20 mins /30 pts rule</a:t>
            </a:r>
          </a:p>
          <a:p>
            <a:pPr lvl="0"/>
            <a:r>
              <a:rPr/>
              <a:t>80-20 rule</a:t>
            </a:r>
          </a:p>
          <a:p>
            <a:pPr lvl="1"/>
            <a:r>
              <a:rPr/>
              <a:t>80% of your time = visuals</a:t>
            </a:r>
          </a:p>
          <a:p>
            <a:pPr lvl="1"/>
            <a:r>
              <a:rPr/>
              <a:t>20% of your time = words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</a:t>
            </a:r>
            <a:r>
              <a:rPr/>
              <a:t> = open-source scientific and technical publishing system</a:t>
            </a:r>
          </a:p>
          <a:p>
            <a:pPr lvl="0"/>
            <a:r>
              <a:rPr/>
              <a:t>write using markdown</a:t>
            </a:r>
          </a:p>
          <a:p>
            <a:pPr lvl="0"/>
            <a:r>
              <a:rPr/>
              <a:t>Variety of formats for creating presentations:</a:t>
            </a:r>
          </a:p>
          <a:p>
            <a:pPr lvl="1"/>
            <a:r>
              <a:rPr>
                <a:hlinkClick r:id="rId3"/>
              </a:rPr>
              <a:t>reveal.js</a:t>
            </a:r>
            <a:r>
              <a:rPr/>
              <a:t> (HTML)</a:t>
            </a:r>
          </a:p>
          <a:p>
            <a:pPr lvl="1"/>
            <a:r>
              <a:rPr>
                <a:hlinkClick r:id="rId4"/>
              </a:rPr>
              <a:t>PowerPoint</a:t>
            </a:r>
            <a:r>
              <a:rPr/>
              <a:t> (MS Office)</a:t>
            </a:r>
          </a:p>
          <a:p>
            <a:pPr lvl="1"/>
            <a:r>
              <a:rPr>
                <a:hlinkClick r:id="rId5"/>
              </a:rPr>
              <a:t>Beamer</a:t>
            </a:r>
            <a:r>
              <a:rPr/>
              <a:t> (LaTeX/PDF)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Quarto from the </a:t>
            </a:r>
            <a:r>
              <a:rPr>
                <a:hlinkClick r:id="rId2"/>
              </a:rPr>
              <a:t>Get Started</a:t>
            </a:r>
            <a:r>
              <a:rPr/>
              <a:t> page</a:t>
            </a:r>
          </a:p>
          <a:p>
            <a:pPr lvl="0" indent="-342900" marL="342900">
              <a:buAutoNum type="arabicPeriod"/>
            </a:pPr>
            <a:r>
              <a:rPr/>
              <a:t>Setup Obsidian to be able to create Quarto presentations (.qmd files)</a:t>
            </a:r>
          </a:p>
          <a:p>
            <a:pPr lvl="1"/>
            <a:r>
              <a:rPr/>
              <a:t>add the qmd as md community plugin</a:t>
            </a:r>
          </a:p>
          <a:p>
            <a:pPr lvl="1"/>
            <a:r>
              <a:rPr/>
              <a:t>use the </a:t>
            </a:r>
            <a:r>
              <a:rPr>
                <a:hlinkClick r:id="rId3"/>
              </a:rPr>
              <a:t>template_quarto.qmd</a:t>
            </a:r>
          </a:p>
          <a:p>
            <a:pPr lvl="1"/>
            <a:r>
              <a:rPr/>
              <a:t>run Quarto to render to pptx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QMD as MD community plugin</a:t>
            </a:r>
          </a:p>
        </p:txBody>
      </p:sp>
      <p:pic>
        <p:nvPicPr>
          <p:cNvPr descr="./attachments/install_qmd_as_m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193800"/>
            <a:ext cx="359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qmd as md plugin in Obsidian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Settings -&gt; Community Plugins</a:t>
            </a:r>
          </a:p>
          <a:p>
            <a:pPr lvl="1"/>
            <a:r>
              <a:rPr/>
              <a:t>Turn on community plugins</a:t>
            </a:r>
          </a:p>
          <a:p>
            <a:pPr lvl="0"/>
            <a:r>
              <a:rPr/>
              <a:t>search for quarto</a:t>
            </a:r>
          </a:p>
          <a:p>
            <a:pPr lvl="1"/>
            <a:r>
              <a:rPr/>
              <a:t>install qmd as md</a:t>
            </a:r>
          </a:p>
          <a:p>
            <a:pPr lvl="1"/>
            <a:r>
              <a:rPr/>
              <a:t>enable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QMD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enhanced markdown</a:t>
            </a:r>
          </a:p>
          <a:p>
            <a:pPr lvl="0"/>
            <a:r>
              <a:rPr/>
              <a:t>examples for basic layouts and options are provided in the template file</a:t>
            </a:r>
          </a:p>
        </p:txBody>
      </p:sp>
      <p:pic>
        <p:nvPicPr>
          <p:cNvPr descr="./attachments/qmd_file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68900" y="1193800"/>
            <a:ext cx="299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content of a qmd file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information from the header is used for the title slide</a:t>
            </a:r>
          </a:p>
          <a:p>
            <a:pPr lvl="1"/>
            <a:r>
              <a:rPr b="1"/>
              <a:t>title</a:t>
            </a:r>
          </a:p>
          <a:p>
            <a:pPr lvl="1"/>
            <a:r>
              <a:rPr b="1"/>
              <a:t>author</a:t>
            </a:r>
          </a:p>
          <a:p>
            <a:pPr lvl="1"/>
            <a:r>
              <a:rPr b="1"/>
              <a:t>date</a:t>
            </a:r>
          </a:p>
          <a:p>
            <a:pPr lvl="0"/>
            <a:r>
              <a:rPr b="1"/>
              <a:t>format: pptx</a:t>
            </a:r>
          </a:p>
          <a:p>
            <a:pPr lvl="1"/>
            <a:r>
              <a:rPr/>
              <a:t>used to render to Power Point file</a:t>
            </a:r>
          </a:p>
          <a:p>
            <a:pPr lvl="0"/>
            <a:r>
              <a:rPr b="1"/>
              <a:t>reference-doc: template_file.pptx</a:t>
            </a:r>
          </a:p>
          <a:p>
            <a:pPr lvl="1"/>
            <a:r>
              <a:rPr/>
              <a:t>the Power Point template that should be used</a:t>
            </a:r>
          </a:p>
          <a:p>
            <a:pPr lvl="1"/>
            <a:r>
              <a:rPr/>
              <a:t>note: it only recognises the basic slide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heading 1 (#) for </a:t>
            </a:r>
            <a:r>
              <a:rPr b="1"/>
              <a:t>section title</a:t>
            </a:r>
            <a:r>
              <a:rPr/>
              <a:t> slides</a:t>
            </a:r>
          </a:p>
          <a:p>
            <a:pPr lvl="0"/>
            <a:r>
              <a:rPr/>
              <a:t>normal </a:t>
            </a:r>
            <a:r>
              <a:rPr b="1"/>
              <a:t>slide title</a:t>
            </a:r>
            <a:r>
              <a:rPr/>
              <a:t> is heading 2 (##)</a:t>
            </a:r>
          </a:p>
          <a:p>
            <a:pPr lvl="0"/>
            <a:r>
              <a:rPr/>
              <a:t>use (-) for an unnumbered </a:t>
            </a:r>
            <a:r>
              <a:rPr b="1"/>
              <a:t>bullet list</a:t>
            </a:r>
          </a:p>
          <a:p>
            <a:pPr lvl="0"/>
            <a:r>
              <a:rPr/>
              <a:t>or (1, 2, ..) for a numbered bullet list</a:t>
            </a:r>
          </a:p>
          <a:p>
            <a:pPr lvl="0"/>
            <a:r>
              <a:rPr/>
              <a:t>tables and images are referenced as in regular MD</a:t>
            </a:r>
          </a:p>
          <a:p>
            <a:pPr lvl="1"/>
            <a:r>
              <a:rPr/>
              <a:t>image alt text is used as </a:t>
            </a:r>
            <a:r>
              <a:rPr b="1"/>
              <a:t>image caption</a:t>
            </a:r>
            <a:r>
              <a:rPr/>
              <a:t> (use for attribution 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Slide Deck</dc:title>
  <dc:creator>Skills4EOSC T2.3</dc:creator>
  <cp:keywords/>
  <dcterms:created xsi:type="dcterms:W3CDTF">2023-10-17T14:55:59Z</dcterms:created>
  <dcterms:modified xsi:type="dcterms:W3CDTF">2023-10-17T14:55:59Z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2023-04-08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