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58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25347-DA62-354D-9445-7292B3660891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A63E-38CC-1745-86C2-36D17BF0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8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FA63E-38CC-1745-86C2-36D17BF099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1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C3A5-4A8C-2047-BAFA-34798381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27E1-6AC6-074C-9409-2F8E8A0F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3A3C-E60D-FD4E-BAAD-F1E05BF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3323-F9D8-8049-A4EA-64F88A8DC548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FDF4-8CC0-F14D-A198-2D79CA5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57B8-FBE5-3347-8CEE-55CA9D8F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3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EFF7-29A1-C945-AC61-2600F8D8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B9AEC-D159-E442-B064-F40A818D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93DC-D83A-DB4D-9DFA-6CCAA1A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14DB-51F3-6F45-BD06-45B2A41F8A04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41B8-7301-944B-A22E-2A810797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606F-4A19-744D-871F-ED89AC7B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9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6D482-4D70-A746-9FCF-794C14B0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5ECF-4E1B-324F-83BF-81D3F7FD4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1B53-EE7B-4840-BD7B-912435B4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7947-FFDA-934D-962D-F29DE7673981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FE423-21AF-0F4A-A59E-EE197285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DDB6-677C-6A4A-92E1-F36DD77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8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A860-F499-B146-B943-2F41629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7636-00B6-C848-8886-A80F5BA1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B4DA-1446-B146-AAF2-9F1AB9A3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7399-E712-5F44-87FC-80552473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DCFA-27B2-FC4D-A83C-F914753A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3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6EA-A9B8-4845-A2EC-58AD70B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B5F9-15F1-564C-A6AF-F86A29FF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BEF7-7D43-FF4D-A6F3-F918895D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B85D-8D36-BB40-B131-BBFAA0595E19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CB48-AF8E-3E4E-A354-234E70D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2F0A-D8E8-FD48-B014-9A237181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39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C3B9-AE2A-6046-A2F5-77C54047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6DC3-4880-8243-BD08-57CCF894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054A2-09A3-8646-BA2C-C93006C4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1402-D651-0043-BB78-3FAB0214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1DAE-231C-104E-B907-FA7D68E05A30}" type="datetime1">
              <a:rPr lang="en-US" smtClean="0"/>
              <a:t>8/1/23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E18E-7F2F-EE48-AA95-092B4802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EC7D-469F-5649-A8CB-96489783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3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998F-9833-F145-9069-FD920A49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C4D45-F1B7-2549-BA76-C041DD08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6286A-E506-4B40-A852-E650D96D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F0468-0027-E349-854E-4462EC92D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1F23-28C4-BD48-BCB7-E10F7AFA5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D1186-2C88-4441-AAA9-74053D86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06C4-3669-9643-A16D-DF93353005B5}" type="datetime1">
              <a:rPr lang="en-US" smtClean="0"/>
              <a:t>8/1/23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D6ABE-923F-CE45-9CDE-3E1CB87D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30C89-47A6-7447-9F37-1AF4EAAE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ECAE-9990-7848-A16B-0A30FBE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BCC2E-4504-EA4D-AF5C-EEFF09CF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BB64-8AEF-114F-BA90-F8DF0E004D6A}" type="datetime1">
              <a:rPr lang="en-US" smtClean="0"/>
              <a:t>8/1/23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D75CD-5DF8-A647-9010-2182CE68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955A5-18DE-6E4B-90EB-F2816B7D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E450E-2A27-5C41-86A9-9E431A7E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6223-5A8F-3145-948C-CB5950E6DD77}" type="datetime1">
              <a:rPr lang="en-US" smtClean="0"/>
              <a:t>8/1/23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8437-AD90-FC42-ACB7-37B79F24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CF211-59AE-554A-B408-A36EA373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D68-09CF-2142-B5E9-AA2627A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7C09-2A6C-0641-8786-B2507AF2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ED264-D3AF-164F-BB24-297404F8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B770E-CFE9-3142-93C6-9656F182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744F-C18E-1142-BCB0-2BD81804C258}" type="datetime1">
              <a:rPr lang="en-US" smtClean="0"/>
              <a:t>8/1/23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8817-0EE7-4E41-9279-9E49729E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B495-5F37-364E-A20D-29DABCB5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2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9B5E-84C1-184F-A85F-FD4C0CAD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6EDDA-1DAC-B24C-B982-6BDEBB35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9D3E-AB97-C14C-B333-04678EC65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5A10-7391-BE44-8737-4B67211F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9A4C-2503-E04C-AD80-606A3E85A833}" type="datetime1">
              <a:rPr lang="en-US" smtClean="0"/>
              <a:t>8/1/23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07AF-1EB1-7744-AD2B-E3466B6B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6362-42A1-764F-8FC3-08DA6136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C4C8B-E444-F14B-87DB-75CF554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A9C7A-E3E4-B345-B477-0A5A1D25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D433-A349-C84A-9E69-55101657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6D93-1C0A-C440-B005-A902A7C39FF9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C788-7B44-3B47-9FB7-E71569653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2423-13CB-C648-8986-F5566D72D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C3C3-520A-B94D-A30E-5ACCEB55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B67B-6B21-374E-ADBF-9E59C38FE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Training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D0DA-7E4E-374E-AF52-0C5F8A255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Trainer Name, Affiliation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D232-DD23-274F-B6B9-2BCA74A6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F522-290C-DD4C-9BA9-D5B7D42BCC6B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E38C-7E30-2540-897C-0666A8C5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E1FA-467C-2143-8706-B3FD40EE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6C68E0-C74C-F940-87A7-C1033DC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Wrap-Up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7D9E90-E8D2-4E44-AB7D-E304558AD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27CD-FBA8-FE49-8ED5-96A0542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49E5-CAF8-B841-8907-D346236F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CFE9-5E7F-7749-8426-A45B715C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6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EFA44-E322-6F40-A5DA-0E4E3362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E607B7-A0CC-BF4C-9061-E03B7849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7EBC-09E9-2E4B-8AD3-8DA7C848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B85D-8D36-BB40-B131-BBFAA0595E19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6183-E5FA-EE42-ACBF-E60ADF3B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CE76-D556-4245-BCF8-5F8D70D2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4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E371-0E1D-7349-A82D-5FD7CCBA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D5E7-0E93-124C-8CF8-AE54D69F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4736-C8DF-7444-B6B8-4539911C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F2FC-2E54-8F4F-B608-95A4D78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9848-5A4A-564C-949E-46CBF238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8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5BE6-4050-FC44-B05F-A14561B1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BCCA-722D-924B-A42B-11D6B5C2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EC7B-F7CB-DE4B-AF6F-A72B54C4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D796-8163-B446-9F5A-036F4FB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3773-AA2F-A143-8056-3EA68D55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8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33D5-8BA4-2346-A392-17E09D6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A44C-54ED-5249-B487-2F47CC9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C80C-6171-CD46-AF39-5810AAB3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D405-35CB-C24E-875D-E9EF03E7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C720-5029-6C48-82DF-503914B9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442F-E6A0-4341-A9AA-229E14EE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F768-E3B5-E448-ADE5-0C71B3FB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Trainer and Trainees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Organisation</a:t>
            </a:r>
          </a:p>
          <a:p>
            <a:pPr lvl="1"/>
            <a:r>
              <a:rPr lang="en-GB" dirty="0"/>
              <a:t>Role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0805-85D5-DB4E-BCCC-FEDF83C2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0B5-646B-0B4A-9522-E76724BE3B7A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ED5A-312C-2240-AE7D-CAB75458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DD0B-95E8-D34B-A006-D9F27F74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9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589-DD61-2B4A-80A8-016F95D3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Information -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0952-408B-EE46-8889-D958565E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Organisation of the training</a:t>
            </a:r>
          </a:p>
          <a:p>
            <a:r>
              <a:rPr lang="en-GB" dirty="0"/>
              <a:t>Learning materials</a:t>
            </a:r>
          </a:p>
          <a:p>
            <a:r>
              <a:rPr lang="en-GB" dirty="0"/>
              <a:t>Other resources</a:t>
            </a:r>
          </a:p>
          <a:p>
            <a:r>
              <a:rPr lang="en-GB" dirty="0"/>
              <a:t>Ice breaker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C29E-2879-A14B-BD49-E28821D2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E047-31F9-0242-9341-CE6AC3E0227F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A005-AEC7-C341-A155-519569F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9418-30BB-7F44-80A8-0085923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3E8D-6AF4-CD4A-B58E-0DC35BB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F64E-1D40-CA4B-A29E-2B12235A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 1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Objective 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D7BD-7ED7-0D48-B00D-29821E1C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1D7-BB11-F54D-A0BB-178FAC83190A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A9DF-B912-D941-8EDE-68104C07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21B4-A9D5-FE4B-AC34-8F23133F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8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B884-7101-3545-9A91-C087D2C6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B4F9-854B-B545-93A2-40189E58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Module 1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Module N</a:t>
            </a:r>
          </a:p>
          <a:p>
            <a:r>
              <a:rPr lang="en-GB" dirty="0"/>
              <a:t>Wrap-Up and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3DB5-1390-2E4E-8217-5F281A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F0B-41C2-7F4E-88A3-5FC661CE0B52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775E-4E82-8F49-BEB1-4EAA4C60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4DAD-4FE8-074C-98BE-532FCB00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5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AABEED-29C8-3E4A-B4D5-24E7B3E2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Topic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8C12E1-C6AE-9948-89E1-C4C3B98C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7C5D-FBF1-1E4E-A8E5-303BFCF3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AE72-7768-904A-80D7-4EFB052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43DD-B79D-064E-85FC-F3EFCEC5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6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BCEE-D64F-5641-910A-92A6219F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BA21-69BB-3641-AE90-2208835E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BDDB-E691-4445-A635-06D0B5E8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FBD2-EDDD-7A4E-BCB6-1EF08C25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BB2B-0CD9-9542-BCF7-35EAF41A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7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63D-4C71-844B-A424-496C037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3B50-2D67-5845-96CC-BC235493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0448-75EA-B34B-BA3B-69145D1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439F-0A50-F24F-8D90-C3F1A7C7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E8CC-1EB2-B745-A4DF-DAEB6276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26A6-1BD4-DF4E-B069-73996DA9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7488-EBEC-0640-B709-52C48BE4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A34B-D379-7449-97DC-4B149AA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94A0-9D35-9748-BD54-62903A696867}" type="datetime1">
              <a:rPr lang="en-US" smtClean="0"/>
              <a:t>8/1/23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2951-90AC-544B-87D2-A85AD96E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Training Location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0566-0091-C342-AAA5-E54030FA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3C3-520A-B94D-A30E-5ACCEB5559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6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Macintosh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Training Title</vt:lpstr>
      <vt:lpstr>Introduce Yourself</vt:lpstr>
      <vt:lpstr>Important Information - Housekeeping</vt:lpstr>
      <vt:lpstr>Learning Objectives</vt:lpstr>
      <vt:lpstr>Training Outline</vt:lpstr>
      <vt:lpstr>Training Topic</vt:lpstr>
      <vt:lpstr>Information</vt:lpstr>
      <vt:lpstr>Example</vt:lpstr>
      <vt:lpstr>Activity</vt:lpstr>
      <vt:lpstr>Wrap-Up</vt:lpstr>
      <vt:lpstr>Key Takeaways</vt:lpstr>
      <vt:lpstr>Final Q&amp;A</vt:lpstr>
      <vt:lpstr>Assessment Information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Title</dc:title>
  <dc:creator>Sonja Filiposka</dc:creator>
  <cp:lastModifiedBy>Sonja Filiposka</cp:lastModifiedBy>
  <cp:revision>2</cp:revision>
  <dcterms:created xsi:type="dcterms:W3CDTF">2023-07-15T15:54:45Z</dcterms:created>
  <dcterms:modified xsi:type="dcterms:W3CDTF">2023-08-01T19:17:14Z</dcterms:modified>
</cp:coreProperties>
</file>