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5146-727B-2961-E706-A0CC86BEC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41071-EA6B-BAF6-AD68-6284BF490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02E8-55FC-114D-C6CF-B4E18DFB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ED-2EE5-E541-BB7A-69E9BAC1BBFB}" type="datetimeFigureOut">
              <a:rPr lang="en-MK" smtClean="0"/>
              <a:t>8.4.24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B745-B8FC-C2C5-040E-FACA2099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7F9E-9B83-2426-D9CE-E8058775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7-76A8-C24B-87A2-4A8651758EBF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4186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13B3-C394-0173-2CD0-A9709686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DC41D-D6CE-FEC0-3D24-C020EAD4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9466-09D9-7CF0-A2E3-D932BB3A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ED-2EE5-E541-BB7A-69E9BAC1BBFB}" type="datetimeFigureOut">
              <a:rPr lang="en-MK" smtClean="0"/>
              <a:t>8.4.24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1BDD-2822-19B1-B1B6-75934E7F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6E336-718F-8777-4FF6-A9C3CAEA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7-76A8-C24B-87A2-4A8651758EBF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427090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3F22C-5363-D46A-C865-3847DCAB7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94A59-E1ED-3F88-91BC-865482338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D5FB-7BD2-0AC3-33E4-6A03C55C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ED-2EE5-E541-BB7A-69E9BAC1BBFB}" type="datetimeFigureOut">
              <a:rPr lang="en-MK" smtClean="0"/>
              <a:t>8.4.24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7BA3-87A9-9586-EA3C-600C8DA7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635CB-3640-CD77-BF97-795764B3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7-76A8-C24B-87A2-4A8651758EBF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35974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22F0-B6D1-A8AE-C048-2C453DFD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C28E-5FD6-4380-9354-AE9A99D2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63EA1-E1AF-F5AE-2844-17C6343E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ED-2EE5-E541-BB7A-69E9BAC1BBFB}" type="datetimeFigureOut">
              <a:rPr lang="en-MK" smtClean="0"/>
              <a:t>8.4.24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A997-5914-55B7-4ADF-76F951F7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12EA4-B519-9A56-5ECE-C8D82A53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7-76A8-C24B-87A2-4A8651758EBF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6249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B2B5-F09B-CBC4-CB84-34243F9F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3DA12-C58A-D04E-9AE8-E5F8F92C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F438-DE43-FAF8-5D91-571C5989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ED-2EE5-E541-BB7A-69E9BAC1BBFB}" type="datetimeFigureOut">
              <a:rPr lang="en-MK" smtClean="0"/>
              <a:t>8.4.24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9EE75-CBCF-3C91-D56E-DE5BAA4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1335-1A5C-04C5-F712-5205AE61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7-76A8-C24B-87A2-4A8651758EBF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47824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B5F2-6205-497A-5200-E9798BAF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C13F-2B0E-14A5-7951-0E74C53FE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AE6ED-3A41-31FA-8B36-584E4650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21BD1-DAF8-9BB0-44D4-1EEA8C14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ED-2EE5-E541-BB7A-69E9BAC1BBFB}" type="datetimeFigureOut">
              <a:rPr lang="en-MK" smtClean="0"/>
              <a:t>8.4.24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64FEE-3AED-B486-4776-D033F690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986B5-A214-7826-0584-9E11257E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7-76A8-C24B-87A2-4A8651758EBF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93757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79F0-5432-8D26-9C49-AD7B7A9F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06A85-5240-BF0D-3AC0-19100EBA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6D160-B816-86D3-072F-CA50F43B1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D61AF-F9BE-5DE9-534A-204508E40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AF3F5-CB43-50BB-6747-2439A874B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8C21F-15B4-DD6A-D4F3-33A26DEB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ED-2EE5-E541-BB7A-69E9BAC1BBFB}" type="datetimeFigureOut">
              <a:rPr lang="en-MK" smtClean="0"/>
              <a:t>8.4.24</a:t>
            </a:fld>
            <a:endParaRPr lang="en-M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26E4E-CC8D-3F80-9507-45971858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18090-55B3-E801-E975-2B50D9D2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7-76A8-C24B-87A2-4A8651758EBF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59799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4912-4B9D-302F-A21F-3A00BB7C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A019D-1356-AC71-6574-524F0E7B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ED-2EE5-E541-BB7A-69E9BAC1BBFB}" type="datetimeFigureOut">
              <a:rPr lang="en-MK" smtClean="0"/>
              <a:t>8.4.24</a:t>
            </a:fld>
            <a:endParaRPr lang="en-M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A0729-39C4-C2BA-829B-612F4A7B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5841E-271E-394F-58E5-CA79854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7-76A8-C24B-87A2-4A8651758EBF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5087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4A05D-97AC-6E10-1D59-50989D88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ED-2EE5-E541-BB7A-69E9BAC1BBFB}" type="datetimeFigureOut">
              <a:rPr lang="en-MK" smtClean="0"/>
              <a:t>8.4.24</a:t>
            </a:fld>
            <a:endParaRPr lang="en-M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ACE89-2A80-2054-1291-563818BB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F299F-65D8-192F-DB6E-DB099F86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7-76A8-C24B-87A2-4A8651758EBF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37657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D124-789E-C414-C244-E676B025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631F-7BB9-DFC1-584F-1F554B7AC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0018B-3F97-62CA-AE36-9E84C1A92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F0C32-C99F-24E6-B8B9-D5DFC0AD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ED-2EE5-E541-BB7A-69E9BAC1BBFB}" type="datetimeFigureOut">
              <a:rPr lang="en-MK" smtClean="0"/>
              <a:t>8.4.24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967A1-023A-3FC1-7ECD-C29714D2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E9E74-65AD-B034-B087-38704ED4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7-76A8-C24B-87A2-4A8651758EBF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911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4FC6-B45F-4E29-AD13-2FE1E94E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1DBDB-31A3-9EB3-16C8-6F3AB96F1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83E9D-E5B1-652B-19E2-C77EFA1DA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A09E9-47B2-DEB3-058A-1D30BC75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ED-2EE5-E541-BB7A-69E9BAC1BBFB}" type="datetimeFigureOut">
              <a:rPr lang="en-MK" smtClean="0"/>
              <a:t>8.4.24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7433D-E04E-DF79-42E3-800A3CCC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B913B-7607-5580-C229-30411326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1A07-76A8-C24B-87A2-4A8651758EBF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96756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D08D-3CF2-606C-3789-FDA126B5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387B6-2A41-1542-8175-31050FF3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D7A2-E23B-BD26-06F5-B4D32F8FC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5F3ED-2EE5-E541-BB7A-69E9BAC1BBFB}" type="datetimeFigureOut">
              <a:rPr lang="en-MK" smtClean="0"/>
              <a:t>8.4.24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4FD7-FA23-4C65-2C65-E330FAE3D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480C-C337-EF5D-1382-6AE16889A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91A07-76A8-C24B-87A2-4A8651758EBF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86827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9523-5F15-DA16-1706-76C4A1B3C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ACEF5-6A34-D5D4-9805-6EA85863A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400282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Sonja Filiposka</dc:creator>
  <cp:lastModifiedBy>Sonja Filiposka</cp:lastModifiedBy>
  <cp:revision>1</cp:revision>
  <dcterms:created xsi:type="dcterms:W3CDTF">2024-04-08T11:27:51Z</dcterms:created>
  <dcterms:modified xsi:type="dcterms:W3CDTF">2024-04-08T11:28:31Z</dcterms:modified>
</cp:coreProperties>
</file>