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0" r:id="rId4"/>
    <p:sldId id="303" r:id="rId5"/>
    <p:sldId id="296" r:id="rId6"/>
    <p:sldId id="318" r:id="rId7"/>
    <p:sldId id="304" r:id="rId8"/>
    <p:sldId id="305" r:id="rId9"/>
    <p:sldId id="308" r:id="rId10"/>
    <p:sldId id="404" r:id="rId11"/>
    <p:sldId id="317" r:id="rId12"/>
    <p:sldId id="331" r:id="rId13"/>
    <p:sldId id="321" r:id="rId14"/>
    <p:sldId id="325" r:id="rId15"/>
    <p:sldId id="332" r:id="rId16"/>
    <p:sldId id="322" r:id="rId17"/>
    <p:sldId id="323" r:id="rId18"/>
    <p:sldId id="333" r:id="rId19"/>
    <p:sldId id="324" r:id="rId20"/>
    <p:sldId id="334" r:id="rId21"/>
    <p:sldId id="340" r:id="rId22"/>
    <p:sldId id="441" r:id="rId23"/>
    <p:sldId id="342" r:id="rId24"/>
    <p:sldId id="343" r:id="rId25"/>
    <p:sldId id="345" r:id="rId26"/>
    <p:sldId id="344" r:id="rId27"/>
    <p:sldId id="351" r:id="rId28"/>
    <p:sldId id="352" r:id="rId29"/>
    <p:sldId id="357" r:id="rId30"/>
    <p:sldId id="353" r:id="rId31"/>
    <p:sldId id="354" r:id="rId32"/>
    <p:sldId id="355" r:id="rId33"/>
    <p:sldId id="356" r:id="rId34"/>
    <p:sldId id="289" r:id="rId35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F6FC6"/>
    <a:srgbClr val="FFFFFF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816" y="72"/>
      </p:cViewPr>
      <p:guideLst>
        <p:guide orient="horz" pos="2180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20.xml"/><Relationship Id="rId4" Type="http://schemas.openxmlformats.org/officeDocument/2006/relationships/slide" Target="slides/slide2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32.xml"/><Relationship Id="rId1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HTML</a:t>
            </a:r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相关基础</a:t>
            </a:r>
            <a:endParaRPr lang="zh-CN" altLang="en-US" sz="72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76123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HTML5</a:t>
            </a:r>
            <a:r>
              <a:rPr lang="zh-CN" altLang="en-US" sz="3200" dirty="0"/>
              <a:t>能做什么？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ym typeface="+mn-ea"/>
              </a:rPr>
              <a:t>项目开发流程？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网页的组成部分？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开发工具（编辑器）？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理论基础？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相关标签？</a:t>
            </a:r>
            <a:endParaRPr lang="zh-CN" altLang="en-US" sz="3200" dirty="0"/>
          </a:p>
        </p:txBody>
      </p:sp>
      <p:grpSp>
        <p:nvGrpSpPr>
          <p:cNvPr id="96" name="741e6c67-4b1c-4708-bc66-3c40558b7f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97080" y="737444"/>
            <a:ext cx="5108575" cy="4826000"/>
            <a:chOff x="3540125" y="1016000"/>
            <a:chExt cx="5108575" cy="4826000"/>
          </a:xfrm>
        </p:grpSpPr>
        <p:sp>
          <p:nvSpPr>
            <p:cNvPr id="97" name="ísliďe"/>
            <p:cNvSpPr/>
            <p:nvPr/>
          </p:nvSpPr>
          <p:spPr bwMode="auto">
            <a:xfrm>
              <a:off x="3540125" y="5308600"/>
              <a:ext cx="5108575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ṥľíḓé"/>
            <p:cNvSpPr/>
            <p:nvPr/>
          </p:nvSpPr>
          <p:spPr bwMode="auto">
            <a:xfrm>
              <a:off x="3883025" y="5683250"/>
              <a:ext cx="4421188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ṣḻiḋé"/>
            <p:cNvSpPr/>
            <p:nvPr/>
          </p:nvSpPr>
          <p:spPr bwMode="auto">
            <a:xfrm>
              <a:off x="4886325" y="5616575"/>
              <a:ext cx="2062163" cy="142875"/>
            </a:xfrm>
            <a:custGeom>
              <a:avLst/>
              <a:gdLst>
                <a:gd name="T0" fmla="*/ 528 w 594"/>
                <a:gd name="T1" fmla="*/ 0 h 41"/>
                <a:gd name="T2" fmla="*/ 0 w 594"/>
                <a:gd name="T3" fmla="*/ 0 h 41"/>
                <a:gd name="T4" fmla="*/ 0 w 594"/>
                <a:gd name="T5" fmla="*/ 41 h 41"/>
                <a:gd name="T6" fmla="*/ 594 w 594"/>
                <a:gd name="T7" fmla="*/ 41 h 41"/>
                <a:gd name="T8" fmla="*/ 580 w 594"/>
                <a:gd name="T9" fmla="*/ 24 h 41"/>
                <a:gd name="T10" fmla="*/ 528 w 59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4" h="41">
                  <a:moveTo>
                    <a:pt x="5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94" y="41"/>
                    <a:pt x="594" y="41"/>
                    <a:pt x="594" y="41"/>
                  </a:cubicBezTo>
                  <a:cubicBezTo>
                    <a:pt x="580" y="24"/>
                    <a:pt x="580" y="24"/>
                    <a:pt x="580" y="24"/>
                  </a:cubicBezTo>
                  <a:cubicBezTo>
                    <a:pt x="567" y="9"/>
                    <a:pt x="548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sḻíḓé"/>
            <p:cNvSpPr/>
            <p:nvPr/>
          </p:nvSpPr>
          <p:spPr bwMode="auto">
            <a:xfrm>
              <a:off x="4459288" y="5616575"/>
              <a:ext cx="777875" cy="142875"/>
            </a:xfrm>
            <a:custGeom>
              <a:avLst/>
              <a:gdLst>
                <a:gd name="T0" fmla="*/ 159 w 224"/>
                <a:gd name="T1" fmla="*/ 0 h 41"/>
                <a:gd name="T2" fmla="*/ 9 w 224"/>
                <a:gd name="T3" fmla="*/ 0 h 41"/>
                <a:gd name="T4" fmla="*/ 0 w 224"/>
                <a:gd name="T5" fmla="*/ 9 h 41"/>
                <a:gd name="T6" fmla="*/ 0 w 224"/>
                <a:gd name="T7" fmla="*/ 32 h 41"/>
                <a:gd name="T8" fmla="*/ 9 w 224"/>
                <a:gd name="T9" fmla="*/ 41 h 41"/>
                <a:gd name="T10" fmla="*/ 224 w 224"/>
                <a:gd name="T11" fmla="*/ 41 h 41"/>
                <a:gd name="T12" fmla="*/ 210 w 224"/>
                <a:gd name="T13" fmla="*/ 24 h 41"/>
                <a:gd name="T14" fmla="*/ 159 w 22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1">
                  <a:moveTo>
                    <a:pt x="1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1"/>
                    <a:pt x="9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197" y="9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ṣľíḍé"/>
            <p:cNvSpPr/>
            <p:nvPr/>
          </p:nvSpPr>
          <p:spPr bwMode="auto">
            <a:xfrm>
              <a:off x="46609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ṥḻiďé"/>
            <p:cNvSpPr/>
            <p:nvPr/>
          </p:nvSpPr>
          <p:spPr bwMode="auto">
            <a:xfrm>
              <a:off x="49101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šḷídé"/>
            <p:cNvSpPr/>
            <p:nvPr/>
          </p:nvSpPr>
          <p:spPr bwMode="auto">
            <a:xfrm>
              <a:off x="51609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ṩlíḓè"/>
            <p:cNvSpPr/>
            <p:nvPr/>
          </p:nvSpPr>
          <p:spPr bwMode="auto">
            <a:xfrm>
              <a:off x="54102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ṩḷiḑe"/>
            <p:cNvSpPr/>
            <p:nvPr/>
          </p:nvSpPr>
          <p:spPr bwMode="auto">
            <a:xfrm>
              <a:off x="59134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ľïḋè"/>
            <p:cNvSpPr/>
            <p:nvPr/>
          </p:nvSpPr>
          <p:spPr bwMode="auto">
            <a:xfrm>
              <a:off x="61642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1îḓè"/>
            <p:cNvSpPr/>
            <p:nvPr/>
          </p:nvSpPr>
          <p:spPr bwMode="auto">
            <a:xfrm>
              <a:off x="641667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ṣḷíďè"/>
            <p:cNvSpPr/>
            <p:nvPr/>
          </p:nvSpPr>
          <p:spPr bwMode="auto">
            <a:xfrm>
              <a:off x="46990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íďe"/>
            <p:cNvSpPr/>
            <p:nvPr/>
          </p:nvSpPr>
          <p:spPr bwMode="auto">
            <a:xfrm>
              <a:off x="494982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ṩḷidê"/>
            <p:cNvSpPr/>
            <p:nvPr/>
          </p:nvSpPr>
          <p:spPr bwMode="auto">
            <a:xfrm>
              <a:off x="51990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ŝḻîḋê"/>
            <p:cNvSpPr/>
            <p:nvPr/>
          </p:nvSpPr>
          <p:spPr bwMode="auto">
            <a:xfrm>
              <a:off x="5448300" y="5557838"/>
              <a:ext cx="427038" cy="58738"/>
            </a:xfrm>
            <a:custGeom>
              <a:avLst/>
              <a:gdLst>
                <a:gd name="T0" fmla="*/ 115 w 123"/>
                <a:gd name="T1" fmla="*/ 0 h 17"/>
                <a:gd name="T2" fmla="*/ 9 w 123"/>
                <a:gd name="T3" fmla="*/ 0 h 17"/>
                <a:gd name="T4" fmla="*/ 0 w 123"/>
                <a:gd name="T5" fmla="*/ 8 h 17"/>
                <a:gd name="T6" fmla="*/ 0 w 123"/>
                <a:gd name="T7" fmla="*/ 17 h 17"/>
                <a:gd name="T8" fmla="*/ 123 w 123"/>
                <a:gd name="T9" fmla="*/ 17 h 17"/>
                <a:gd name="T10" fmla="*/ 123 w 123"/>
                <a:gd name="T11" fmla="*/ 8 h 17"/>
                <a:gd name="T12" fmla="*/ 115 w 1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">
                  <a:moveTo>
                    <a:pt x="1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4"/>
                    <a:pt x="119" y="0"/>
                    <a:pt x="115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ṡļíḑè"/>
            <p:cNvSpPr/>
            <p:nvPr/>
          </p:nvSpPr>
          <p:spPr bwMode="auto">
            <a:xfrm>
              <a:off x="59515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ŝḷïḓe"/>
            <p:cNvSpPr/>
            <p:nvPr/>
          </p:nvSpPr>
          <p:spPr bwMode="auto">
            <a:xfrm>
              <a:off x="62023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ļídé"/>
            <p:cNvSpPr/>
            <p:nvPr/>
          </p:nvSpPr>
          <p:spPr bwMode="auto">
            <a:xfrm>
              <a:off x="64516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ṣ1iḍé"/>
            <p:cNvSpPr/>
            <p:nvPr/>
          </p:nvSpPr>
          <p:spPr bwMode="auto">
            <a:xfrm>
              <a:off x="4462463" y="1293813"/>
              <a:ext cx="581025" cy="592138"/>
            </a:xfrm>
            <a:custGeom>
              <a:avLst/>
              <a:gdLst>
                <a:gd name="T0" fmla="*/ 123 w 167"/>
                <a:gd name="T1" fmla="*/ 0 h 171"/>
                <a:gd name="T2" fmla="*/ 44 w 167"/>
                <a:gd name="T3" fmla="*/ 0 h 171"/>
                <a:gd name="T4" fmla="*/ 0 w 167"/>
                <a:gd name="T5" fmla="*/ 43 h 171"/>
                <a:gd name="T6" fmla="*/ 0 w 167"/>
                <a:gd name="T7" fmla="*/ 100 h 171"/>
                <a:gd name="T8" fmla="*/ 30 w 167"/>
                <a:gd name="T9" fmla="*/ 141 h 171"/>
                <a:gd name="T10" fmla="*/ 31 w 167"/>
                <a:gd name="T11" fmla="*/ 171 h 171"/>
                <a:gd name="T12" fmla="*/ 70 w 167"/>
                <a:gd name="T13" fmla="*/ 143 h 171"/>
                <a:gd name="T14" fmla="*/ 123 w 167"/>
                <a:gd name="T15" fmla="*/ 143 h 171"/>
                <a:gd name="T16" fmla="*/ 167 w 167"/>
                <a:gd name="T17" fmla="*/ 100 h 171"/>
                <a:gd name="T18" fmla="*/ 167 w 167"/>
                <a:gd name="T19" fmla="*/ 43 h 171"/>
                <a:gd name="T20" fmla="*/ 123 w 167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71">
                  <a:moveTo>
                    <a:pt x="123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9"/>
                    <a:pt x="13" y="135"/>
                    <a:pt x="30" y="141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47" y="143"/>
                    <a:pt x="167" y="124"/>
                    <a:pt x="167" y="100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19"/>
                    <a:pt x="147" y="0"/>
                    <a:pt x="123" y="0"/>
                  </a:cubicBezTo>
                  <a:close/>
                </a:path>
              </a:pathLst>
            </a:custGeom>
            <a:solidFill>
              <a:srgbClr val="B7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iďê"/>
            <p:cNvSpPr/>
            <p:nvPr/>
          </p:nvSpPr>
          <p:spPr bwMode="auto">
            <a:xfrm>
              <a:off x="4660900" y="1016000"/>
              <a:ext cx="760413" cy="784225"/>
            </a:xfrm>
            <a:custGeom>
              <a:avLst/>
              <a:gdLst>
                <a:gd name="T0" fmla="*/ 162 w 219"/>
                <a:gd name="T1" fmla="*/ 0 h 226"/>
                <a:gd name="T2" fmla="*/ 57 w 219"/>
                <a:gd name="T3" fmla="*/ 0 h 226"/>
                <a:gd name="T4" fmla="*/ 0 w 219"/>
                <a:gd name="T5" fmla="*/ 58 h 226"/>
                <a:gd name="T6" fmla="*/ 0 w 219"/>
                <a:gd name="T7" fmla="*/ 132 h 226"/>
                <a:gd name="T8" fmla="*/ 57 w 219"/>
                <a:gd name="T9" fmla="*/ 189 h 226"/>
                <a:gd name="T10" fmla="*/ 127 w 219"/>
                <a:gd name="T11" fmla="*/ 189 h 226"/>
                <a:gd name="T12" fmla="*/ 179 w 219"/>
                <a:gd name="T13" fmla="*/ 226 h 226"/>
                <a:gd name="T14" fmla="*/ 181 w 219"/>
                <a:gd name="T15" fmla="*/ 186 h 226"/>
                <a:gd name="T16" fmla="*/ 219 w 219"/>
                <a:gd name="T17" fmla="*/ 132 h 226"/>
                <a:gd name="T18" fmla="*/ 219 w 219"/>
                <a:gd name="T19" fmla="*/ 58 h 226"/>
                <a:gd name="T20" fmla="*/ 162 w 2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26">
                  <a:moveTo>
                    <a:pt x="16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63"/>
                    <a:pt x="26" y="189"/>
                    <a:pt x="5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203" y="178"/>
                    <a:pt x="219" y="157"/>
                    <a:pt x="219" y="132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26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ľïdé"/>
            <p:cNvSpPr/>
            <p:nvPr/>
          </p:nvSpPr>
          <p:spPr bwMode="auto">
            <a:xfrm>
              <a:off x="4751388" y="1171575"/>
              <a:ext cx="64440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>
                  <a:ln>
                    <a:noFill/>
                  </a:ln>
                  <a:solidFill>
                    <a:srgbClr val="19803E"/>
                  </a:solidFill>
                  <a:effectLst/>
                </a:rPr>
                <a:t>&lt; / &gt;</a:t>
              </a:r>
              <a:endPara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19803E"/>
                </a:solidFill>
                <a:effectLst/>
              </a:endParaRPr>
            </a:p>
          </p:txBody>
        </p:sp>
        <p:sp>
          <p:nvSpPr>
            <p:cNvPr id="118" name="îŝľîďe"/>
            <p:cNvSpPr/>
            <p:nvPr/>
          </p:nvSpPr>
          <p:spPr bwMode="auto">
            <a:xfrm>
              <a:off x="579596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3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3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98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îḑê"/>
            <p:cNvSpPr/>
            <p:nvPr/>
          </p:nvSpPr>
          <p:spPr bwMode="auto">
            <a:xfrm>
              <a:off x="5337175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6 w 422"/>
                <a:gd name="T5" fmla="*/ 0 h 33"/>
                <a:gd name="T6" fmla="*/ 367 w 422"/>
                <a:gd name="T7" fmla="*/ 0 h 33"/>
                <a:gd name="T8" fmla="*/ 421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5" y="10"/>
                    <a:pt x="35" y="0"/>
                    <a:pt x="56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1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ṡḷiḑé"/>
            <p:cNvSpPr/>
            <p:nvPr/>
          </p:nvSpPr>
          <p:spPr bwMode="auto">
            <a:xfrm>
              <a:off x="4095750" y="1993900"/>
              <a:ext cx="3868738" cy="2651125"/>
            </a:xfrm>
            <a:custGeom>
              <a:avLst/>
              <a:gdLst>
                <a:gd name="T0" fmla="*/ 1115 w 1115"/>
                <a:gd name="T1" fmla="*/ 38 h 764"/>
                <a:gd name="T2" fmla="*/ 1115 w 1115"/>
                <a:gd name="T3" fmla="*/ 738 h 764"/>
                <a:gd name="T4" fmla="*/ 1089 w 1115"/>
                <a:gd name="T5" fmla="*/ 764 h 764"/>
                <a:gd name="T6" fmla="*/ 25 w 1115"/>
                <a:gd name="T7" fmla="*/ 764 h 764"/>
                <a:gd name="T8" fmla="*/ 0 w 1115"/>
                <a:gd name="T9" fmla="*/ 738 h 764"/>
                <a:gd name="T10" fmla="*/ 0 w 1115"/>
                <a:gd name="T11" fmla="*/ 38 h 764"/>
                <a:gd name="T12" fmla="*/ 0 w 1115"/>
                <a:gd name="T13" fmla="*/ 36 h 764"/>
                <a:gd name="T14" fmla="*/ 36 w 1115"/>
                <a:gd name="T15" fmla="*/ 0 h 764"/>
                <a:gd name="T16" fmla="*/ 37 w 1115"/>
                <a:gd name="T17" fmla="*/ 0 h 764"/>
                <a:gd name="T18" fmla="*/ 1078 w 1115"/>
                <a:gd name="T19" fmla="*/ 0 h 764"/>
                <a:gd name="T20" fmla="*/ 1079 w 1115"/>
                <a:gd name="T21" fmla="*/ 0 h 764"/>
                <a:gd name="T22" fmla="*/ 1115 w 1115"/>
                <a:gd name="T23" fmla="*/ 36 h 764"/>
                <a:gd name="T24" fmla="*/ 1115 w 1115"/>
                <a:gd name="T25" fmla="*/ 3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8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3" y="764"/>
                    <a:pt x="1089" y="764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1" y="764"/>
                    <a:pt x="0" y="752"/>
                    <a:pt x="0" y="7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16"/>
                    <a:pt x="16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1078" y="0"/>
                    <a:pt x="1078" y="0"/>
                    <a:pt x="1078" y="0"/>
                  </a:cubicBezTo>
                  <a:cubicBezTo>
                    <a:pt x="1078" y="0"/>
                    <a:pt x="1079" y="0"/>
                    <a:pt x="1079" y="0"/>
                  </a:cubicBezTo>
                  <a:cubicBezTo>
                    <a:pt x="1099" y="1"/>
                    <a:pt x="1114" y="16"/>
                    <a:pt x="1115" y="36"/>
                  </a:cubicBezTo>
                  <a:cubicBezTo>
                    <a:pt x="1115" y="36"/>
                    <a:pt x="1115" y="37"/>
                    <a:pt x="1115" y="38"/>
                  </a:cubicBezTo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şḻïḓe"/>
            <p:cNvSpPr/>
            <p:nvPr/>
          </p:nvSpPr>
          <p:spPr bwMode="auto">
            <a:xfrm>
              <a:off x="4095750" y="1993900"/>
              <a:ext cx="3868738" cy="2155825"/>
            </a:xfrm>
            <a:custGeom>
              <a:avLst/>
              <a:gdLst>
                <a:gd name="T0" fmla="*/ 0 w 1115"/>
                <a:gd name="T1" fmla="*/ 38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8 h 621"/>
                <a:gd name="T8" fmla="*/ 1077 w 1115"/>
                <a:gd name="T9" fmla="*/ 0 h 621"/>
                <a:gd name="T10" fmla="*/ 37 w 1115"/>
                <a:gd name="T11" fmla="*/ 0 h 621"/>
                <a:gd name="T12" fmla="*/ 0 w 1115"/>
                <a:gd name="T13" fmla="*/ 3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8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8"/>
                    <a:pt x="1115" y="38"/>
                    <a:pt x="1115" y="38"/>
                  </a:cubicBezTo>
                  <a:cubicBezTo>
                    <a:pt x="1115" y="17"/>
                    <a:pt x="1098" y="0"/>
                    <a:pt x="10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śḻïḍé"/>
            <p:cNvSpPr/>
            <p:nvPr/>
          </p:nvSpPr>
          <p:spPr bwMode="auto">
            <a:xfrm>
              <a:off x="4224338" y="1993900"/>
              <a:ext cx="3868738" cy="2651125"/>
            </a:xfrm>
            <a:custGeom>
              <a:avLst/>
              <a:gdLst>
                <a:gd name="T0" fmla="*/ 1115 w 1115"/>
                <a:gd name="T1" fmla="*/ 36 h 764"/>
                <a:gd name="T2" fmla="*/ 1115 w 1115"/>
                <a:gd name="T3" fmla="*/ 738 h 764"/>
                <a:gd name="T4" fmla="*/ 1090 w 1115"/>
                <a:gd name="T5" fmla="*/ 764 h 764"/>
                <a:gd name="T6" fmla="*/ 26 w 1115"/>
                <a:gd name="T7" fmla="*/ 764 h 764"/>
                <a:gd name="T8" fmla="*/ 0 w 1115"/>
                <a:gd name="T9" fmla="*/ 738 h 764"/>
                <a:gd name="T10" fmla="*/ 0 w 1115"/>
                <a:gd name="T11" fmla="*/ 36 h 764"/>
                <a:gd name="T12" fmla="*/ 0 w 1115"/>
                <a:gd name="T13" fmla="*/ 35 h 764"/>
                <a:gd name="T14" fmla="*/ 35 w 1115"/>
                <a:gd name="T15" fmla="*/ 0 h 764"/>
                <a:gd name="T16" fmla="*/ 36 w 1115"/>
                <a:gd name="T17" fmla="*/ 0 h 764"/>
                <a:gd name="T18" fmla="*/ 1079 w 1115"/>
                <a:gd name="T19" fmla="*/ 0 h 764"/>
                <a:gd name="T20" fmla="*/ 1080 w 1115"/>
                <a:gd name="T21" fmla="*/ 0 h 764"/>
                <a:gd name="T22" fmla="*/ 1115 w 1115"/>
                <a:gd name="T23" fmla="*/ 35 h 764"/>
                <a:gd name="T24" fmla="*/ 1115 w 1115"/>
                <a:gd name="T25" fmla="*/ 3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6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4" y="764"/>
                    <a:pt x="1090" y="764"/>
                  </a:cubicBezTo>
                  <a:cubicBezTo>
                    <a:pt x="26" y="764"/>
                    <a:pt x="26" y="764"/>
                    <a:pt x="26" y="764"/>
                  </a:cubicBezTo>
                  <a:cubicBezTo>
                    <a:pt x="12" y="764"/>
                    <a:pt x="0" y="752"/>
                    <a:pt x="0" y="7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1" y="16"/>
                    <a:pt x="16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79" y="0"/>
                    <a:pt x="1080" y="0"/>
                    <a:pt x="1080" y="0"/>
                  </a:cubicBezTo>
                  <a:cubicBezTo>
                    <a:pt x="1099" y="1"/>
                    <a:pt x="1114" y="16"/>
                    <a:pt x="1115" y="35"/>
                  </a:cubicBezTo>
                  <a:cubicBezTo>
                    <a:pt x="1115" y="35"/>
                    <a:pt x="1115" y="36"/>
                    <a:pt x="1115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ṣḻïďè"/>
            <p:cNvSpPr/>
            <p:nvPr/>
          </p:nvSpPr>
          <p:spPr bwMode="auto">
            <a:xfrm>
              <a:off x="6065838" y="4267200"/>
              <a:ext cx="257175" cy="257175"/>
            </a:xfrm>
            <a:custGeom>
              <a:avLst/>
              <a:gdLst>
                <a:gd name="T0" fmla="*/ 63 w 74"/>
                <a:gd name="T1" fmla="*/ 56 h 74"/>
                <a:gd name="T2" fmla="*/ 56 w 74"/>
                <a:gd name="T3" fmla="*/ 11 h 74"/>
                <a:gd name="T4" fmla="*/ 10 w 74"/>
                <a:gd name="T5" fmla="*/ 18 h 74"/>
                <a:gd name="T6" fmla="*/ 18 w 74"/>
                <a:gd name="T7" fmla="*/ 64 h 74"/>
                <a:gd name="T8" fmla="*/ 63 w 74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63" y="56"/>
                  </a:moveTo>
                  <a:cubicBezTo>
                    <a:pt x="74" y="42"/>
                    <a:pt x="70" y="21"/>
                    <a:pt x="56" y="11"/>
                  </a:cubicBezTo>
                  <a:cubicBezTo>
                    <a:pt x="41" y="0"/>
                    <a:pt x="21" y="4"/>
                    <a:pt x="10" y="18"/>
                  </a:cubicBezTo>
                  <a:cubicBezTo>
                    <a:pt x="0" y="33"/>
                    <a:pt x="3" y="53"/>
                    <a:pt x="18" y="64"/>
                  </a:cubicBezTo>
                  <a:cubicBezTo>
                    <a:pt x="32" y="74"/>
                    <a:pt x="53" y="71"/>
                    <a:pt x="63" y="56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ṥḷïḓê"/>
            <p:cNvSpPr/>
            <p:nvPr/>
          </p:nvSpPr>
          <p:spPr bwMode="auto">
            <a:xfrm>
              <a:off x="5465763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5 w 422"/>
                <a:gd name="T5" fmla="*/ 0 h 33"/>
                <a:gd name="T6" fmla="*/ 367 w 422"/>
                <a:gd name="T7" fmla="*/ 0 h 33"/>
                <a:gd name="T8" fmla="*/ 420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4" y="10"/>
                    <a:pt x="34" y="0"/>
                    <a:pt x="55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0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ḻïḓé"/>
            <p:cNvSpPr/>
            <p:nvPr/>
          </p:nvSpPr>
          <p:spPr bwMode="auto">
            <a:xfrm>
              <a:off x="4224338" y="1993900"/>
              <a:ext cx="3868738" cy="2155825"/>
            </a:xfrm>
            <a:custGeom>
              <a:avLst/>
              <a:gdLst>
                <a:gd name="T0" fmla="*/ 0 w 1115"/>
                <a:gd name="T1" fmla="*/ 36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6 h 621"/>
                <a:gd name="T8" fmla="*/ 1079 w 1115"/>
                <a:gd name="T9" fmla="*/ 0 h 621"/>
                <a:gd name="T10" fmla="*/ 36 w 1115"/>
                <a:gd name="T11" fmla="*/ 0 h 621"/>
                <a:gd name="T12" fmla="*/ 0 w 1115"/>
                <a:gd name="T13" fmla="*/ 3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6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6"/>
                    <a:pt x="1115" y="36"/>
                    <a:pt x="1115" y="36"/>
                  </a:cubicBezTo>
                  <a:cubicBezTo>
                    <a:pt x="1115" y="16"/>
                    <a:pt x="1099" y="0"/>
                    <a:pt x="107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śľïde"/>
            <p:cNvSpPr/>
            <p:nvPr/>
          </p:nvSpPr>
          <p:spPr bwMode="auto">
            <a:xfrm>
              <a:off x="4352925" y="2125663"/>
              <a:ext cx="3640138" cy="1908175"/>
            </a:xfrm>
            <a:custGeom>
              <a:avLst/>
              <a:gdLst>
                <a:gd name="T0" fmla="*/ 0 w 1049"/>
                <a:gd name="T1" fmla="*/ 19 h 550"/>
                <a:gd name="T2" fmla="*/ 0 w 1049"/>
                <a:gd name="T3" fmla="*/ 531 h 550"/>
                <a:gd name="T4" fmla="*/ 20 w 1049"/>
                <a:gd name="T5" fmla="*/ 550 h 550"/>
                <a:gd name="T6" fmla="*/ 1029 w 1049"/>
                <a:gd name="T7" fmla="*/ 550 h 550"/>
                <a:gd name="T8" fmla="*/ 1049 w 1049"/>
                <a:gd name="T9" fmla="*/ 531 h 550"/>
                <a:gd name="T10" fmla="*/ 1049 w 1049"/>
                <a:gd name="T11" fmla="*/ 19 h 550"/>
                <a:gd name="T12" fmla="*/ 1029 w 1049"/>
                <a:gd name="T13" fmla="*/ 0 h 550"/>
                <a:gd name="T14" fmla="*/ 20 w 1049"/>
                <a:gd name="T15" fmla="*/ 0 h 550"/>
                <a:gd name="T16" fmla="*/ 0 w 1049"/>
                <a:gd name="T17" fmla="*/ 1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550">
                  <a:moveTo>
                    <a:pt x="0" y="19"/>
                  </a:moveTo>
                  <a:cubicBezTo>
                    <a:pt x="0" y="531"/>
                    <a:pt x="0" y="531"/>
                    <a:pt x="0" y="531"/>
                  </a:cubicBezTo>
                  <a:cubicBezTo>
                    <a:pt x="0" y="542"/>
                    <a:pt x="9" y="550"/>
                    <a:pt x="20" y="550"/>
                  </a:cubicBezTo>
                  <a:cubicBezTo>
                    <a:pt x="1029" y="550"/>
                    <a:pt x="1029" y="550"/>
                    <a:pt x="1029" y="550"/>
                  </a:cubicBezTo>
                  <a:cubicBezTo>
                    <a:pt x="1040" y="550"/>
                    <a:pt x="1049" y="542"/>
                    <a:pt x="1049" y="531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9" y="8"/>
                    <a:pt x="1040" y="0"/>
                    <a:pt x="10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1ídé"/>
            <p:cNvSpPr/>
            <p:nvPr/>
          </p:nvSpPr>
          <p:spPr bwMode="auto">
            <a:xfrm>
              <a:off x="587851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4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4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1ïḓê"/>
            <p:cNvSpPr/>
            <p:nvPr/>
          </p:nvSpPr>
          <p:spPr bwMode="auto">
            <a:xfrm>
              <a:off x="4352925" y="2125663"/>
              <a:ext cx="3640138" cy="292100"/>
            </a:xfrm>
            <a:custGeom>
              <a:avLst/>
              <a:gdLst>
                <a:gd name="T0" fmla="*/ 1049 w 1049"/>
                <a:gd name="T1" fmla="*/ 84 h 84"/>
                <a:gd name="T2" fmla="*/ 0 w 1049"/>
                <a:gd name="T3" fmla="*/ 84 h 84"/>
                <a:gd name="T4" fmla="*/ 0 w 1049"/>
                <a:gd name="T5" fmla="*/ 17 h 84"/>
                <a:gd name="T6" fmla="*/ 18 w 1049"/>
                <a:gd name="T7" fmla="*/ 0 h 84"/>
                <a:gd name="T8" fmla="*/ 1031 w 1049"/>
                <a:gd name="T9" fmla="*/ 0 h 84"/>
                <a:gd name="T10" fmla="*/ 1049 w 1049"/>
                <a:gd name="T11" fmla="*/ 17 h 84"/>
                <a:gd name="T12" fmla="*/ 1049 w 1049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9" h="84">
                  <a:moveTo>
                    <a:pt x="1049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7"/>
                  </a:cubicBezTo>
                  <a:lnTo>
                    <a:pt x="104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ṩļíďe"/>
            <p:cNvSpPr/>
            <p:nvPr/>
          </p:nvSpPr>
          <p:spPr bwMode="auto">
            <a:xfrm>
              <a:off x="7408863" y="2230438"/>
              <a:ext cx="84138" cy="82550"/>
            </a:xfrm>
            <a:prstGeom prst="ellipse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lïďé"/>
            <p:cNvSpPr/>
            <p:nvPr/>
          </p:nvSpPr>
          <p:spPr bwMode="auto">
            <a:xfrm>
              <a:off x="7569200" y="2230438"/>
              <a:ext cx="82550" cy="82550"/>
            </a:xfrm>
            <a:prstGeom prst="ellipse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ļíḍe"/>
            <p:cNvSpPr/>
            <p:nvPr/>
          </p:nvSpPr>
          <p:spPr bwMode="auto">
            <a:xfrm>
              <a:off x="7727950" y="2230438"/>
              <a:ext cx="84138" cy="82550"/>
            </a:xfrm>
            <a:prstGeom prst="ellipse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ṧļïḍe"/>
            <p:cNvSpPr/>
            <p:nvPr/>
          </p:nvSpPr>
          <p:spPr bwMode="auto">
            <a:xfrm>
              <a:off x="4602163" y="2632075"/>
              <a:ext cx="201613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şľiḑe"/>
            <p:cNvSpPr/>
            <p:nvPr/>
          </p:nvSpPr>
          <p:spPr bwMode="auto">
            <a:xfrm>
              <a:off x="4914900" y="2632075"/>
              <a:ext cx="366713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Sliḓe"/>
            <p:cNvSpPr/>
            <p:nvPr/>
          </p:nvSpPr>
          <p:spPr bwMode="auto">
            <a:xfrm>
              <a:off x="4740275" y="2789238"/>
              <a:ext cx="757238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şľíde"/>
            <p:cNvSpPr/>
            <p:nvPr/>
          </p:nvSpPr>
          <p:spPr bwMode="auto">
            <a:xfrm>
              <a:off x="5611813" y="2789238"/>
              <a:ext cx="2016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ṣḷíḋè"/>
            <p:cNvSpPr/>
            <p:nvPr/>
          </p:nvSpPr>
          <p:spPr bwMode="auto">
            <a:xfrm>
              <a:off x="4740275" y="2947988"/>
              <a:ext cx="757238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S1ïḓê"/>
            <p:cNvSpPr/>
            <p:nvPr/>
          </p:nvSpPr>
          <p:spPr bwMode="auto">
            <a:xfrm>
              <a:off x="5611813" y="2947988"/>
              <a:ext cx="2016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1ídê"/>
            <p:cNvSpPr/>
            <p:nvPr/>
          </p:nvSpPr>
          <p:spPr bwMode="auto">
            <a:xfrm>
              <a:off x="4740275" y="3105150"/>
              <a:ext cx="757238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ṧľidê"/>
            <p:cNvSpPr/>
            <p:nvPr/>
          </p:nvSpPr>
          <p:spPr bwMode="auto">
            <a:xfrm>
              <a:off x="5611813" y="3105150"/>
              <a:ext cx="201613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1íḋé"/>
            <p:cNvSpPr/>
            <p:nvPr/>
          </p:nvSpPr>
          <p:spPr bwMode="auto">
            <a:xfrm>
              <a:off x="4602163" y="3260725"/>
              <a:ext cx="201613" cy="7620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şḷíďé"/>
            <p:cNvSpPr/>
            <p:nvPr/>
          </p:nvSpPr>
          <p:spPr bwMode="auto">
            <a:xfrm>
              <a:off x="4914900" y="3260725"/>
              <a:ext cx="366713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šḷiďé"/>
            <p:cNvSpPr/>
            <p:nvPr/>
          </p:nvSpPr>
          <p:spPr bwMode="auto">
            <a:xfrm>
              <a:off x="4740275" y="3419475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sliḑé"/>
            <p:cNvSpPr/>
            <p:nvPr/>
          </p:nvSpPr>
          <p:spPr bwMode="auto">
            <a:xfrm>
              <a:off x="5230813" y="3419475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ṣḻíḓè"/>
            <p:cNvSpPr/>
            <p:nvPr/>
          </p:nvSpPr>
          <p:spPr bwMode="auto">
            <a:xfrm>
              <a:off x="4740275" y="3576638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ļïďe"/>
            <p:cNvSpPr/>
            <p:nvPr/>
          </p:nvSpPr>
          <p:spPr bwMode="auto">
            <a:xfrm>
              <a:off x="5230813" y="3576638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ḷîdê"/>
            <p:cNvSpPr/>
            <p:nvPr/>
          </p:nvSpPr>
          <p:spPr bwMode="auto">
            <a:xfrm>
              <a:off x="4740275" y="3732213"/>
              <a:ext cx="3794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líde"/>
            <p:cNvSpPr/>
            <p:nvPr/>
          </p:nvSpPr>
          <p:spPr bwMode="auto">
            <a:xfrm>
              <a:off x="5230813" y="3732213"/>
              <a:ext cx="582613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ṥḻïďê"/>
            <p:cNvSpPr/>
            <p:nvPr/>
          </p:nvSpPr>
          <p:spPr bwMode="auto">
            <a:xfrm>
              <a:off x="6503988" y="2632075"/>
              <a:ext cx="204788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$ľíḋé"/>
            <p:cNvSpPr/>
            <p:nvPr/>
          </p:nvSpPr>
          <p:spPr bwMode="auto">
            <a:xfrm>
              <a:off x="6819900" y="2632075"/>
              <a:ext cx="363538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ṩlíḓê"/>
            <p:cNvSpPr/>
            <p:nvPr/>
          </p:nvSpPr>
          <p:spPr bwMode="auto">
            <a:xfrm>
              <a:off x="6642100" y="2789238"/>
              <a:ext cx="17780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ṡ1îḓe"/>
            <p:cNvSpPr/>
            <p:nvPr/>
          </p:nvSpPr>
          <p:spPr bwMode="auto">
            <a:xfrm>
              <a:off x="6931025" y="2789238"/>
              <a:ext cx="78422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ïṩ1îďé"/>
            <p:cNvSpPr/>
            <p:nvPr/>
          </p:nvSpPr>
          <p:spPr bwMode="auto">
            <a:xfrm>
              <a:off x="6642100" y="2947988"/>
              <a:ext cx="17780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ŝļîḋe"/>
            <p:cNvSpPr/>
            <p:nvPr/>
          </p:nvSpPr>
          <p:spPr bwMode="auto">
            <a:xfrm>
              <a:off x="6931025" y="2947988"/>
              <a:ext cx="784225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ŝ1îḍé"/>
            <p:cNvSpPr/>
            <p:nvPr/>
          </p:nvSpPr>
          <p:spPr bwMode="auto">
            <a:xfrm>
              <a:off x="6642100" y="3105150"/>
              <a:ext cx="177800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îšľïďé"/>
            <p:cNvSpPr/>
            <p:nvPr/>
          </p:nvSpPr>
          <p:spPr bwMode="auto">
            <a:xfrm>
              <a:off x="6931025" y="3105150"/>
              <a:ext cx="784225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ṧlíḍê"/>
            <p:cNvSpPr/>
            <p:nvPr/>
          </p:nvSpPr>
          <p:spPr bwMode="auto">
            <a:xfrm>
              <a:off x="6503988" y="3260725"/>
              <a:ext cx="204788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ṥḷîdè"/>
            <p:cNvSpPr/>
            <p:nvPr/>
          </p:nvSpPr>
          <p:spPr bwMode="auto">
            <a:xfrm>
              <a:off x="6819900" y="3260725"/>
              <a:ext cx="363538" cy="76200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şlïdé"/>
            <p:cNvSpPr/>
            <p:nvPr/>
          </p:nvSpPr>
          <p:spPr bwMode="auto">
            <a:xfrm>
              <a:off x="6642100" y="3419475"/>
              <a:ext cx="625475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ş1ide"/>
            <p:cNvSpPr/>
            <p:nvPr/>
          </p:nvSpPr>
          <p:spPr bwMode="auto">
            <a:xfrm>
              <a:off x="7378700" y="3419475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ïśḻíďê"/>
            <p:cNvSpPr/>
            <p:nvPr/>
          </p:nvSpPr>
          <p:spPr bwMode="auto">
            <a:xfrm>
              <a:off x="6642100" y="3576638"/>
              <a:ext cx="625475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šļîďe"/>
            <p:cNvSpPr/>
            <p:nvPr/>
          </p:nvSpPr>
          <p:spPr bwMode="auto">
            <a:xfrm>
              <a:off x="7378700" y="3576638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ïḑé"/>
            <p:cNvSpPr/>
            <p:nvPr/>
          </p:nvSpPr>
          <p:spPr bwMode="auto">
            <a:xfrm>
              <a:off x="6642100" y="3732213"/>
              <a:ext cx="62547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ŝļîďè"/>
            <p:cNvSpPr/>
            <p:nvPr/>
          </p:nvSpPr>
          <p:spPr bwMode="auto">
            <a:xfrm>
              <a:off x="7378700" y="3732213"/>
              <a:ext cx="33655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şḷïḓê"/>
            <p:cNvSpPr/>
            <p:nvPr/>
          </p:nvSpPr>
          <p:spPr bwMode="auto">
            <a:xfrm>
              <a:off x="6153150" y="2584450"/>
              <a:ext cx="14288" cy="1349375"/>
            </a:xfrm>
            <a:custGeom>
              <a:avLst/>
              <a:gdLst>
                <a:gd name="T0" fmla="*/ 0 w 4"/>
                <a:gd name="T1" fmla="*/ 2 h 389"/>
                <a:gd name="T2" fmla="*/ 0 w 4"/>
                <a:gd name="T3" fmla="*/ 387 h 389"/>
                <a:gd name="T4" fmla="*/ 2 w 4"/>
                <a:gd name="T5" fmla="*/ 389 h 389"/>
                <a:gd name="T6" fmla="*/ 4 w 4"/>
                <a:gd name="T7" fmla="*/ 387 h 389"/>
                <a:gd name="T8" fmla="*/ 4 w 4"/>
                <a:gd name="T9" fmla="*/ 2 h 389"/>
                <a:gd name="T10" fmla="*/ 2 w 4"/>
                <a:gd name="T11" fmla="*/ 0 h 389"/>
                <a:gd name="T12" fmla="*/ 0 w 4"/>
                <a:gd name="T13" fmla="*/ 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89">
                  <a:moveTo>
                    <a:pt x="0" y="2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8"/>
                    <a:pt x="1" y="389"/>
                    <a:pt x="2" y="389"/>
                  </a:cubicBezTo>
                  <a:cubicBezTo>
                    <a:pt x="3" y="389"/>
                    <a:pt x="4" y="388"/>
                    <a:pt x="4" y="38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ṥḷiḍe"/>
            <p:cNvSpPr/>
            <p:nvPr/>
          </p:nvSpPr>
          <p:spPr bwMode="auto">
            <a:xfrm>
              <a:off x="6632575" y="1504950"/>
              <a:ext cx="696913" cy="322263"/>
            </a:xfrm>
            <a:custGeom>
              <a:avLst/>
              <a:gdLst>
                <a:gd name="T0" fmla="*/ 0 w 201"/>
                <a:gd name="T1" fmla="*/ 92 h 93"/>
                <a:gd name="T2" fmla="*/ 33 w 201"/>
                <a:gd name="T3" fmla="*/ 49 h 93"/>
                <a:gd name="T4" fmla="*/ 54 w 201"/>
                <a:gd name="T5" fmla="*/ 61 h 93"/>
                <a:gd name="T6" fmla="*/ 90 w 201"/>
                <a:gd name="T7" fmla="*/ 25 h 93"/>
                <a:gd name="T8" fmla="*/ 112 w 201"/>
                <a:gd name="T9" fmla="*/ 36 h 93"/>
                <a:gd name="T10" fmla="*/ 152 w 201"/>
                <a:gd name="T11" fmla="*/ 1 h 93"/>
                <a:gd name="T12" fmla="*/ 200 w 201"/>
                <a:gd name="T13" fmla="*/ 82 h 93"/>
                <a:gd name="T14" fmla="*/ 200 w 201"/>
                <a:gd name="T15" fmla="*/ 93 h 93"/>
                <a:gd name="T16" fmla="*/ 0 w 201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93">
                  <a:moveTo>
                    <a:pt x="0" y="92"/>
                  </a:moveTo>
                  <a:cubicBezTo>
                    <a:pt x="4" y="67"/>
                    <a:pt x="18" y="49"/>
                    <a:pt x="33" y="49"/>
                  </a:cubicBezTo>
                  <a:cubicBezTo>
                    <a:pt x="41" y="49"/>
                    <a:pt x="48" y="54"/>
                    <a:pt x="54" y="61"/>
                  </a:cubicBezTo>
                  <a:cubicBezTo>
                    <a:pt x="61" y="39"/>
                    <a:pt x="74" y="25"/>
                    <a:pt x="90" y="25"/>
                  </a:cubicBezTo>
                  <a:cubicBezTo>
                    <a:pt x="98" y="25"/>
                    <a:pt x="106" y="29"/>
                    <a:pt x="112" y="36"/>
                  </a:cubicBezTo>
                  <a:cubicBezTo>
                    <a:pt x="121" y="15"/>
                    <a:pt x="135" y="0"/>
                    <a:pt x="152" y="1"/>
                  </a:cubicBezTo>
                  <a:cubicBezTo>
                    <a:pt x="179" y="1"/>
                    <a:pt x="201" y="37"/>
                    <a:pt x="200" y="82"/>
                  </a:cubicBezTo>
                  <a:cubicBezTo>
                    <a:pt x="200" y="86"/>
                    <a:pt x="200" y="89"/>
                    <a:pt x="200" y="93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šļïďè"/>
            <p:cNvSpPr/>
            <p:nvPr/>
          </p:nvSpPr>
          <p:spPr bwMode="auto">
            <a:xfrm>
              <a:off x="6858000" y="1730375"/>
              <a:ext cx="333375" cy="360363"/>
            </a:xfrm>
            <a:custGeom>
              <a:avLst/>
              <a:gdLst>
                <a:gd name="T0" fmla="*/ 172 w 210"/>
                <a:gd name="T1" fmla="*/ 101 h 227"/>
                <a:gd name="T2" fmla="*/ 175 w 210"/>
                <a:gd name="T3" fmla="*/ 0 h 227"/>
                <a:gd name="T4" fmla="*/ 37 w 210"/>
                <a:gd name="T5" fmla="*/ 0 h 227"/>
                <a:gd name="T6" fmla="*/ 37 w 210"/>
                <a:gd name="T7" fmla="*/ 101 h 227"/>
                <a:gd name="T8" fmla="*/ 0 w 210"/>
                <a:gd name="T9" fmla="*/ 101 h 227"/>
                <a:gd name="T10" fmla="*/ 52 w 210"/>
                <a:gd name="T11" fmla="*/ 164 h 227"/>
                <a:gd name="T12" fmla="*/ 105 w 210"/>
                <a:gd name="T13" fmla="*/ 227 h 227"/>
                <a:gd name="T14" fmla="*/ 157 w 210"/>
                <a:gd name="T15" fmla="*/ 164 h 227"/>
                <a:gd name="T16" fmla="*/ 210 w 210"/>
                <a:gd name="T17" fmla="*/ 101 h 227"/>
                <a:gd name="T18" fmla="*/ 172 w 210"/>
                <a:gd name="T19" fmla="*/ 10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27">
                  <a:moveTo>
                    <a:pt x="172" y="101"/>
                  </a:moveTo>
                  <a:lnTo>
                    <a:pt x="175" y="0"/>
                  </a:lnTo>
                  <a:lnTo>
                    <a:pt x="37" y="0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52" y="164"/>
                  </a:lnTo>
                  <a:lnTo>
                    <a:pt x="105" y="227"/>
                  </a:lnTo>
                  <a:lnTo>
                    <a:pt x="157" y="164"/>
                  </a:lnTo>
                  <a:lnTo>
                    <a:pt x="210" y="101"/>
                  </a:lnTo>
                  <a:lnTo>
                    <a:pt x="172" y="101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ś1iḍe"/>
            <p:cNvSpPr/>
            <p:nvPr/>
          </p:nvSpPr>
          <p:spPr bwMode="auto">
            <a:xfrm>
              <a:off x="3838575" y="4302125"/>
              <a:ext cx="815975" cy="963613"/>
            </a:xfrm>
            <a:custGeom>
              <a:avLst/>
              <a:gdLst>
                <a:gd name="T0" fmla="*/ 220 w 235"/>
                <a:gd name="T1" fmla="*/ 278 h 278"/>
                <a:gd name="T2" fmla="*/ 14 w 235"/>
                <a:gd name="T3" fmla="*/ 278 h 278"/>
                <a:gd name="T4" fmla="*/ 0 w 235"/>
                <a:gd name="T5" fmla="*/ 263 h 278"/>
                <a:gd name="T6" fmla="*/ 0 w 235"/>
                <a:gd name="T7" fmla="*/ 15 h 278"/>
                <a:gd name="T8" fmla="*/ 14 w 235"/>
                <a:gd name="T9" fmla="*/ 0 h 278"/>
                <a:gd name="T10" fmla="*/ 220 w 235"/>
                <a:gd name="T11" fmla="*/ 0 h 278"/>
                <a:gd name="T12" fmla="*/ 235 w 235"/>
                <a:gd name="T13" fmla="*/ 15 h 278"/>
                <a:gd name="T14" fmla="*/ 235 w 235"/>
                <a:gd name="T15" fmla="*/ 263 h 278"/>
                <a:gd name="T16" fmla="*/ 220 w 235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78">
                  <a:moveTo>
                    <a:pt x="220" y="278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6" y="278"/>
                    <a:pt x="0" y="271"/>
                    <a:pt x="0" y="2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5" y="7"/>
                    <a:pt x="235" y="15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5" y="271"/>
                    <a:pt x="228" y="278"/>
                    <a:pt x="220" y="278"/>
                  </a:cubicBezTo>
                  <a:close/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íṡľíḑè"/>
            <p:cNvSpPr/>
            <p:nvPr/>
          </p:nvSpPr>
          <p:spPr bwMode="auto">
            <a:xfrm>
              <a:off x="4014788" y="4425950"/>
              <a:ext cx="77788" cy="3175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íṡľîďê"/>
            <p:cNvSpPr/>
            <p:nvPr/>
          </p:nvSpPr>
          <p:spPr bwMode="auto">
            <a:xfrm>
              <a:off x="4133850" y="4425950"/>
              <a:ext cx="138113" cy="3175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ş1îdè"/>
            <p:cNvSpPr/>
            <p:nvPr/>
          </p:nvSpPr>
          <p:spPr bwMode="auto">
            <a:xfrm>
              <a:off x="4067175" y="4492625"/>
              <a:ext cx="288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$ļíďé"/>
            <p:cNvSpPr/>
            <p:nvPr/>
          </p:nvSpPr>
          <p:spPr bwMode="auto">
            <a:xfrm>
              <a:off x="4397375" y="4492625"/>
              <a:ext cx="76200" cy="349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ṥḷíḑé"/>
            <p:cNvSpPr/>
            <p:nvPr/>
          </p:nvSpPr>
          <p:spPr bwMode="auto">
            <a:xfrm>
              <a:off x="4067175" y="4562475"/>
              <a:ext cx="288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ṡļîḑè"/>
            <p:cNvSpPr/>
            <p:nvPr/>
          </p:nvSpPr>
          <p:spPr bwMode="auto">
            <a:xfrm>
              <a:off x="4397375" y="4562475"/>
              <a:ext cx="76200" cy="30163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Sḻíḑe"/>
            <p:cNvSpPr/>
            <p:nvPr/>
          </p:nvSpPr>
          <p:spPr bwMode="auto">
            <a:xfrm>
              <a:off x="4067175" y="4627563"/>
              <a:ext cx="28892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śḻîḓê"/>
            <p:cNvSpPr/>
            <p:nvPr/>
          </p:nvSpPr>
          <p:spPr bwMode="auto">
            <a:xfrm>
              <a:off x="4397375" y="4627563"/>
              <a:ext cx="7620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$lîḑe"/>
            <p:cNvSpPr/>
            <p:nvPr/>
          </p:nvSpPr>
          <p:spPr bwMode="auto">
            <a:xfrm>
              <a:off x="4014788" y="4694238"/>
              <a:ext cx="77788" cy="30163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Sľïḋe"/>
            <p:cNvSpPr/>
            <p:nvPr/>
          </p:nvSpPr>
          <p:spPr bwMode="auto">
            <a:xfrm>
              <a:off x="4133850" y="4694238"/>
              <a:ext cx="138113" cy="30163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î$ḷïdé"/>
            <p:cNvSpPr/>
            <p:nvPr/>
          </p:nvSpPr>
          <p:spPr bwMode="auto">
            <a:xfrm>
              <a:off x="4067175" y="4762500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ṡľîḋe"/>
            <p:cNvSpPr/>
            <p:nvPr/>
          </p:nvSpPr>
          <p:spPr bwMode="auto">
            <a:xfrm>
              <a:off x="4254500" y="4762500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î$ļíḑé"/>
            <p:cNvSpPr/>
            <p:nvPr/>
          </p:nvSpPr>
          <p:spPr bwMode="auto">
            <a:xfrm>
              <a:off x="4067175" y="4829175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ïdè"/>
            <p:cNvSpPr/>
            <p:nvPr/>
          </p:nvSpPr>
          <p:spPr bwMode="auto">
            <a:xfrm>
              <a:off x="4254500" y="4829175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ṧḷídè"/>
            <p:cNvSpPr/>
            <p:nvPr/>
          </p:nvSpPr>
          <p:spPr bwMode="auto">
            <a:xfrm>
              <a:off x="4067175" y="4894263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ṣḷïḓè"/>
            <p:cNvSpPr/>
            <p:nvPr/>
          </p:nvSpPr>
          <p:spPr bwMode="auto">
            <a:xfrm>
              <a:off x="4254500" y="4894263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š1íḋè"/>
            <p:cNvSpPr/>
            <p:nvPr/>
          </p:nvSpPr>
          <p:spPr bwMode="auto">
            <a:xfrm>
              <a:off x="3779838" y="4738688"/>
              <a:ext cx="930275" cy="649288"/>
            </a:xfrm>
            <a:custGeom>
              <a:avLst/>
              <a:gdLst>
                <a:gd name="T0" fmla="*/ 586 w 586"/>
                <a:gd name="T1" fmla="*/ 409 h 409"/>
                <a:gd name="T2" fmla="*/ 0 w 586"/>
                <a:gd name="T3" fmla="*/ 409 h 409"/>
                <a:gd name="T4" fmla="*/ 0 w 586"/>
                <a:gd name="T5" fmla="*/ 0 h 409"/>
                <a:gd name="T6" fmla="*/ 293 w 586"/>
                <a:gd name="T7" fmla="*/ 247 h 409"/>
                <a:gd name="T8" fmla="*/ 586 w 586"/>
                <a:gd name="T9" fmla="*/ 0 h 409"/>
                <a:gd name="T10" fmla="*/ 586 w 586"/>
                <a:gd name="T1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409">
                  <a:moveTo>
                    <a:pt x="586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293" y="247"/>
                  </a:lnTo>
                  <a:lnTo>
                    <a:pt x="586" y="0"/>
                  </a:lnTo>
                  <a:lnTo>
                    <a:pt x="586" y="409"/>
                  </a:lnTo>
                  <a:close/>
                </a:path>
              </a:pathLst>
            </a:custGeom>
            <a:solidFill>
              <a:srgbClr val="FC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îṣḻidè"/>
            <p:cNvSpPr/>
            <p:nvPr/>
          </p:nvSpPr>
          <p:spPr bwMode="auto">
            <a:xfrm>
              <a:off x="3779838" y="4846638"/>
              <a:ext cx="930275" cy="541338"/>
            </a:xfrm>
            <a:custGeom>
              <a:avLst/>
              <a:gdLst>
                <a:gd name="T0" fmla="*/ 0 w 586"/>
                <a:gd name="T1" fmla="*/ 341 h 341"/>
                <a:gd name="T2" fmla="*/ 293 w 586"/>
                <a:gd name="T3" fmla="*/ 0 h 341"/>
                <a:gd name="T4" fmla="*/ 586 w 586"/>
                <a:gd name="T5" fmla="*/ 341 h 341"/>
                <a:gd name="T6" fmla="*/ 0 w 586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341">
                  <a:moveTo>
                    <a:pt x="0" y="341"/>
                  </a:moveTo>
                  <a:lnTo>
                    <a:pt x="293" y="0"/>
                  </a:lnTo>
                  <a:lnTo>
                    <a:pt x="586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ľïdê"/>
            <p:cNvSpPr/>
            <p:nvPr/>
          </p:nvSpPr>
          <p:spPr bwMode="auto">
            <a:xfrm>
              <a:off x="7329488" y="5619750"/>
              <a:ext cx="652463" cy="139700"/>
            </a:xfrm>
            <a:custGeom>
              <a:avLst/>
              <a:gdLst>
                <a:gd name="T0" fmla="*/ 83 w 188"/>
                <a:gd name="T1" fmla="*/ 0 h 40"/>
                <a:gd name="T2" fmla="*/ 9 w 188"/>
                <a:gd name="T3" fmla="*/ 40 h 40"/>
                <a:gd name="T4" fmla="*/ 181 w 188"/>
                <a:gd name="T5" fmla="*/ 40 h 40"/>
                <a:gd name="T6" fmla="*/ 186 w 188"/>
                <a:gd name="T7" fmla="*/ 33 h 40"/>
                <a:gd name="T8" fmla="*/ 83 w 18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0">
                  <a:moveTo>
                    <a:pt x="83" y="0"/>
                  </a:moveTo>
                  <a:cubicBezTo>
                    <a:pt x="0" y="0"/>
                    <a:pt x="18" y="8"/>
                    <a:pt x="9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5" y="40"/>
                    <a:pt x="188" y="36"/>
                    <a:pt x="186" y="33"/>
                  </a:cubicBezTo>
                  <a:cubicBezTo>
                    <a:pt x="175" y="15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líḋè"/>
            <p:cNvSpPr/>
            <p:nvPr/>
          </p:nvSpPr>
          <p:spPr bwMode="auto">
            <a:xfrm>
              <a:off x="7319963" y="5630863"/>
              <a:ext cx="366713" cy="128588"/>
            </a:xfrm>
            <a:custGeom>
              <a:avLst/>
              <a:gdLst>
                <a:gd name="T0" fmla="*/ 38 w 106"/>
                <a:gd name="T1" fmla="*/ 0 h 37"/>
                <a:gd name="T2" fmla="*/ 0 w 106"/>
                <a:gd name="T3" fmla="*/ 32 h 37"/>
                <a:gd name="T4" fmla="*/ 5 w 106"/>
                <a:gd name="T5" fmla="*/ 37 h 37"/>
                <a:gd name="T6" fmla="*/ 106 w 106"/>
                <a:gd name="T7" fmla="*/ 37 h 37"/>
                <a:gd name="T8" fmla="*/ 38 w 10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7">
                  <a:moveTo>
                    <a:pt x="38" y="0"/>
                  </a:moveTo>
                  <a:cubicBezTo>
                    <a:pt x="12" y="0"/>
                    <a:pt x="2" y="14"/>
                    <a:pt x="0" y="32"/>
                  </a:cubicBezTo>
                  <a:cubicBezTo>
                    <a:pt x="0" y="35"/>
                    <a:pt x="2" y="37"/>
                    <a:pt x="5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68" y="0"/>
                    <a:pt x="38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slïḓé"/>
            <p:cNvSpPr/>
            <p:nvPr/>
          </p:nvSpPr>
          <p:spPr bwMode="auto">
            <a:xfrm>
              <a:off x="7527925" y="5610225"/>
              <a:ext cx="76200" cy="26988"/>
            </a:xfrm>
            <a:custGeom>
              <a:avLst/>
              <a:gdLst>
                <a:gd name="T0" fmla="*/ 20 w 22"/>
                <a:gd name="T1" fmla="*/ 3 h 8"/>
                <a:gd name="T2" fmla="*/ 2 w 22"/>
                <a:gd name="T3" fmla="*/ 0 h 8"/>
                <a:gd name="T4" fmla="*/ 2 w 22"/>
                <a:gd name="T5" fmla="*/ 4 h 8"/>
                <a:gd name="T6" fmla="*/ 19 w 22"/>
                <a:gd name="T7" fmla="*/ 7 h 8"/>
                <a:gd name="T8" fmla="*/ 20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0" y="3"/>
                  </a:moveTo>
                  <a:cubicBezTo>
                    <a:pt x="14" y="2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13" y="6"/>
                    <a:pt x="19" y="7"/>
                  </a:cubicBezTo>
                  <a:cubicBezTo>
                    <a:pt x="21" y="8"/>
                    <a:pt x="22" y="4"/>
                    <a:pt x="20" y="3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ľiḋé"/>
            <p:cNvSpPr/>
            <p:nvPr/>
          </p:nvSpPr>
          <p:spPr bwMode="auto">
            <a:xfrm>
              <a:off x="7794625" y="2878138"/>
              <a:ext cx="596900" cy="601663"/>
            </a:xfrm>
            <a:custGeom>
              <a:avLst/>
              <a:gdLst>
                <a:gd name="T0" fmla="*/ 172 w 172"/>
                <a:gd name="T1" fmla="*/ 104 h 173"/>
                <a:gd name="T2" fmla="*/ 172 w 172"/>
                <a:gd name="T3" fmla="*/ 69 h 173"/>
                <a:gd name="T4" fmla="*/ 151 w 172"/>
                <a:gd name="T5" fmla="*/ 65 h 173"/>
                <a:gd name="T6" fmla="*/ 147 w 172"/>
                <a:gd name="T7" fmla="*/ 55 h 173"/>
                <a:gd name="T8" fmla="*/ 160 w 172"/>
                <a:gd name="T9" fmla="*/ 38 h 173"/>
                <a:gd name="T10" fmla="*/ 135 w 172"/>
                <a:gd name="T11" fmla="*/ 13 h 173"/>
                <a:gd name="T12" fmla="*/ 117 w 172"/>
                <a:gd name="T13" fmla="*/ 25 h 173"/>
                <a:gd name="T14" fmla="*/ 107 w 172"/>
                <a:gd name="T15" fmla="*/ 21 h 173"/>
                <a:gd name="T16" fmla="*/ 104 w 172"/>
                <a:gd name="T17" fmla="*/ 0 h 173"/>
                <a:gd name="T18" fmla="*/ 86 w 172"/>
                <a:gd name="T19" fmla="*/ 0 h 173"/>
                <a:gd name="T20" fmla="*/ 69 w 172"/>
                <a:gd name="T21" fmla="*/ 0 h 173"/>
                <a:gd name="T22" fmla="*/ 65 w 172"/>
                <a:gd name="T23" fmla="*/ 21 h 173"/>
                <a:gd name="T24" fmla="*/ 55 w 172"/>
                <a:gd name="T25" fmla="*/ 25 h 173"/>
                <a:gd name="T26" fmla="*/ 37 w 172"/>
                <a:gd name="T27" fmla="*/ 13 h 173"/>
                <a:gd name="T28" fmla="*/ 13 w 172"/>
                <a:gd name="T29" fmla="*/ 38 h 173"/>
                <a:gd name="T30" fmla="*/ 25 w 172"/>
                <a:gd name="T31" fmla="*/ 55 h 173"/>
                <a:gd name="T32" fmla="*/ 21 w 172"/>
                <a:gd name="T33" fmla="*/ 65 h 173"/>
                <a:gd name="T34" fmla="*/ 0 w 172"/>
                <a:gd name="T35" fmla="*/ 69 h 173"/>
                <a:gd name="T36" fmla="*/ 0 w 172"/>
                <a:gd name="T37" fmla="*/ 104 h 173"/>
                <a:gd name="T38" fmla="*/ 21 w 172"/>
                <a:gd name="T39" fmla="*/ 107 h 173"/>
                <a:gd name="T40" fmla="*/ 25 w 172"/>
                <a:gd name="T41" fmla="*/ 117 h 173"/>
                <a:gd name="T42" fmla="*/ 13 w 172"/>
                <a:gd name="T43" fmla="*/ 135 h 173"/>
                <a:gd name="T44" fmla="*/ 37 w 172"/>
                <a:gd name="T45" fmla="*/ 160 h 173"/>
                <a:gd name="T46" fmla="*/ 55 w 172"/>
                <a:gd name="T47" fmla="*/ 147 h 173"/>
                <a:gd name="T48" fmla="*/ 65 w 172"/>
                <a:gd name="T49" fmla="*/ 151 h 173"/>
                <a:gd name="T50" fmla="*/ 69 w 172"/>
                <a:gd name="T51" fmla="*/ 173 h 173"/>
                <a:gd name="T52" fmla="*/ 86 w 172"/>
                <a:gd name="T53" fmla="*/ 173 h 173"/>
                <a:gd name="T54" fmla="*/ 104 w 172"/>
                <a:gd name="T55" fmla="*/ 173 h 173"/>
                <a:gd name="T56" fmla="*/ 107 w 172"/>
                <a:gd name="T57" fmla="*/ 151 h 173"/>
                <a:gd name="T58" fmla="*/ 117 w 172"/>
                <a:gd name="T59" fmla="*/ 147 h 173"/>
                <a:gd name="T60" fmla="*/ 135 w 172"/>
                <a:gd name="T61" fmla="*/ 160 h 173"/>
                <a:gd name="T62" fmla="*/ 160 w 172"/>
                <a:gd name="T63" fmla="*/ 135 h 173"/>
                <a:gd name="T64" fmla="*/ 147 w 172"/>
                <a:gd name="T65" fmla="*/ 117 h 173"/>
                <a:gd name="T66" fmla="*/ 151 w 172"/>
                <a:gd name="T67" fmla="*/ 107 h 173"/>
                <a:gd name="T68" fmla="*/ 172 w 172"/>
                <a:gd name="T69" fmla="*/ 104 h 173"/>
                <a:gd name="T70" fmla="*/ 86 w 172"/>
                <a:gd name="T71" fmla="*/ 138 h 173"/>
                <a:gd name="T72" fmla="*/ 34 w 172"/>
                <a:gd name="T73" fmla="*/ 86 h 173"/>
                <a:gd name="T74" fmla="*/ 86 w 172"/>
                <a:gd name="T75" fmla="*/ 34 h 173"/>
                <a:gd name="T76" fmla="*/ 138 w 172"/>
                <a:gd name="T77" fmla="*/ 86 h 173"/>
                <a:gd name="T78" fmla="*/ 86 w 172"/>
                <a:gd name="T79" fmla="*/ 1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72" y="104"/>
                  </a:moveTo>
                  <a:cubicBezTo>
                    <a:pt x="172" y="69"/>
                    <a:pt x="172" y="69"/>
                    <a:pt x="172" y="69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0" y="62"/>
                    <a:pt x="149" y="58"/>
                    <a:pt x="147" y="55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4" y="24"/>
                    <a:pt x="111" y="22"/>
                    <a:pt x="107" y="2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2" y="22"/>
                    <a:pt x="58" y="24"/>
                    <a:pt x="55" y="2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8"/>
                    <a:pt x="22" y="62"/>
                    <a:pt x="21" y="6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2" y="111"/>
                    <a:pt x="24" y="114"/>
                    <a:pt x="25" y="117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8" y="149"/>
                    <a:pt x="62" y="150"/>
                    <a:pt x="65" y="151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0"/>
                    <a:pt x="114" y="149"/>
                    <a:pt x="117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7"/>
                  </a:cubicBezTo>
                  <a:lnTo>
                    <a:pt x="172" y="104"/>
                  </a:lnTo>
                  <a:close/>
                  <a:moveTo>
                    <a:pt x="86" y="138"/>
                  </a:moveTo>
                  <a:cubicBezTo>
                    <a:pt x="57" y="138"/>
                    <a:pt x="34" y="115"/>
                    <a:pt x="34" y="86"/>
                  </a:cubicBezTo>
                  <a:cubicBezTo>
                    <a:pt x="34" y="58"/>
                    <a:pt x="57" y="34"/>
                    <a:pt x="86" y="34"/>
                  </a:cubicBezTo>
                  <a:cubicBezTo>
                    <a:pt x="115" y="34"/>
                    <a:pt x="138" y="58"/>
                    <a:pt x="138" y="86"/>
                  </a:cubicBezTo>
                  <a:cubicBezTo>
                    <a:pt x="138" y="115"/>
                    <a:pt x="115" y="138"/>
                    <a:pt x="86" y="1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ś1îḋè"/>
            <p:cNvSpPr/>
            <p:nvPr/>
          </p:nvSpPr>
          <p:spPr bwMode="auto">
            <a:xfrm>
              <a:off x="8166100" y="2619375"/>
              <a:ext cx="304800" cy="304800"/>
            </a:xfrm>
            <a:custGeom>
              <a:avLst/>
              <a:gdLst>
                <a:gd name="T0" fmla="*/ 88 w 88"/>
                <a:gd name="T1" fmla="*/ 53 h 88"/>
                <a:gd name="T2" fmla="*/ 88 w 88"/>
                <a:gd name="T3" fmla="*/ 35 h 88"/>
                <a:gd name="T4" fmla="*/ 77 w 88"/>
                <a:gd name="T5" fmla="*/ 33 h 88"/>
                <a:gd name="T6" fmla="*/ 75 w 88"/>
                <a:gd name="T7" fmla="*/ 28 h 88"/>
                <a:gd name="T8" fmla="*/ 82 w 88"/>
                <a:gd name="T9" fmla="*/ 19 h 88"/>
                <a:gd name="T10" fmla="*/ 69 w 88"/>
                <a:gd name="T11" fmla="*/ 7 h 88"/>
                <a:gd name="T12" fmla="*/ 60 w 88"/>
                <a:gd name="T13" fmla="*/ 13 h 88"/>
                <a:gd name="T14" fmla="*/ 55 w 88"/>
                <a:gd name="T15" fmla="*/ 11 h 88"/>
                <a:gd name="T16" fmla="*/ 53 w 88"/>
                <a:gd name="T17" fmla="*/ 0 h 88"/>
                <a:gd name="T18" fmla="*/ 44 w 88"/>
                <a:gd name="T19" fmla="*/ 0 h 88"/>
                <a:gd name="T20" fmla="*/ 35 w 88"/>
                <a:gd name="T21" fmla="*/ 0 h 88"/>
                <a:gd name="T22" fmla="*/ 33 w 88"/>
                <a:gd name="T23" fmla="*/ 11 h 88"/>
                <a:gd name="T24" fmla="*/ 28 w 88"/>
                <a:gd name="T25" fmla="*/ 13 h 88"/>
                <a:gd name="T26" fmla="*/ 19 w 88"/>
                <a:gd name="T27" fmla="*/ 7 h 88"/>
                <a:gd name="T28" fmla="*/ 7 w 88"/>
                <a:gd name="T29" fmla="*/ 19 h 88"/>
                <a:gd name="T30" fmla="*/ 13 w 88"/>
                <a:gd name="T31" fmla="*/ 28 h 88"/>
                <a:gd name="T32" fmla="*/ 11 w 88"/>
                <a:gd name="T33" fmla="*/ 33 h 88"/>
                <a:gd name="T34" fmla="*/ 0 w 88"/>
                <a:gd name="T35" fmla="*/ 35 h 88"/>
                <a:gd name="T36" fmla="*/ 0 w 88"/>
                <a:gd name="T37" fmla="*/ 53 h 88"/>
                <a:gd name="T38" fmla="*/ 11 w 88"/>
                <a:gd name="T39" fmla="*/ 55 h 88"/>
                <a:gd name="T40" fmla="*/ 13 w 88"/>
                <a:gd name="T41" fmla="*/ 60 h 88"/>
                <a:gd name="T42" fmla="*/ 7 w 88"/>
                <a:gd name="T43" fmla="*/ 69 h 88"/>
                <a:gd name="T44" fmla="*/ 19 w 88"/>
                <a:gd name="T45" fmla="*/ 81 h 88"/>
                <a:gd name="T46" fmla="*/ 28 w 88"/>
                <a:gd name="T47" fmla="*/ 75 h 88"/>
                <a:gd name="T48" fmla="*/ 33 w 88"/>
                <a:gd name="T49" fmla="*/ 77 h 88"/>
                <a:gd name="T50" fmla="*/ 35 w 88"/>
                <a:gd name="T51" fmla="*/ 88 h 88"/>
                <a:gd name="T52" fmla="*/ 44 w 88"/>
                <a:gd name="T53" fmla="*/ 88 h 88"/>
                <a:gd name="T54" fmla="*/ 53 w 88"/>
                <a:gd name="T55" fmla="*/ 88 h 88"/>
                <a:gd name="T56" fmla="*/ 55 w 88"/>
                <a:gd name="T57" fmla="*/ 77 h 88"/>
                <a:gd name="T58" fmla="*/ 60 w 88"/>
                <a:gd name="T59" fmla="*/ 75 h 88"/>
                <a:gd name="T60" fmla="*/ 69 w 88"/>
                <a:gd name="T61" fmla="*/ 81 h 88"/>
                <a:gd name="T62" fmla="*/ 82 w 88"/>
                <a:gd name="T63" fmla="*/ 69 h 88"/>
                <a:gd name="T64" fmla="*/ 75 w 88"/>
                <a:gd name="T65" fmla="*/ 60 h 88"/>
                <a:gd name="T66" fmla="*/ 77 w 88"/>
                <a:gd name="T67" fmla="*/ 55 h 88"/>
                <a:gd name="T68" fmla="*/ 88 w 88"/>
                <a:gd name="T69" fmla="*/ 53 h 88"/>
                <a:gd name="T70" fmla="*/ 44 w 88"/>
                <a:gd name="T71" fmla="*/ 70 h 88"/>
                <a:gd name="T72" fmla="*/ 18 w 88"/>
                <a:gd name="T73" fmla="*/ 44 h 88"/>
                <a:gd name="T74" fmla="*/ 44 w 88"/>
                <a:gd name="T75" fmla="*/ 18 h 88"/>
                <a:gd name="T76" fmla="*/ 71 w 88"/>
                <a:gd name="T77" fmla="*/ 44 h 88"/>
                <a:gd name="T78" fmla="*/ 44 w 88"/>
                <a:gd name="T7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8">
                  <a:moveTo>
                    <a:pt x="88" y="5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6" y="30"/>
                    <a:pt x="75" y="2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7" y="12"/>
                    <a:pt x="55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0" y="12"/>
                    <a:pt x="28" y="1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30"/>
                    <a:pt x="12" y="32"/>
                    <a:pt x="1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7"/>
                    <a:pt x="12" y="58"/>
                    <a:pt x="13" y="6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6"/>
                    <a:pt x="32" y="77"/>
                    <a:pt x="33" y="7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7"/>
                    <a:pt x="58" y="76"/>
                    <a:pt x="60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6" y="58"/>
                    <a:pt x="77" y="57"/>
                    <a:pt x="77" y="55"/>
                  </a:cubicBezTo>
                  <a:lnTo>
                    <a:pt x="88" y="53"/>
                  </a:lnTo>
                  <a:close/>
                  <a:moveTo>
                    <a:pt x="44" y="70"/>
                  </a:moveTo>
                  <a:cubicBezTo>
                    <a:pt x="30" y="70"/>
                    <a:pt x="18" y="59"/>
                    <a:pt x="18" y="44"/>
                  </a:cubicBezTo>
                  <a:cubicBezTo>
                    <a:pt x="18" y="29"/>
                    <a:pt x="30" y="18"/>
                    <a:pt x="44" y="18"/>
                  </a:cubicBezTo>
                  <a:cubicBezTo>
                    <a:pt x="59" y="18"/>
                    <a:pt x="71" y="29"/>
                    <a:pt x="71" y="44"/>
                  </a:cubicBezTo>
                  <a:cubicBezTo>
                    <a:pt x="71" y="59"/>
                    <a:pt x="59" y="70"/>
                    <a:pt x="44" y="70"/>
                  </a:cubicBez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ṡḷíḓe"/>
            <p:cNvSpPr/>
            <p:nvPr/>
          </p:nvSpPr>
          <p:spPr bwMode="auto">
            <a:xfrm>
              <a:off x="7943850" y="3027363"/>
              <a:ext cx="488950" cy="490538"/>
            </a:xfrm>
            <a:custGeom>
              <a:avLst/>
              <a:gdLst>
                <a:gd name="T0" fmla="*/ 27 w 141"/>
                <a:gd name="T1" fmla="*/ 7 h 141"/>
                <a:gd name="T2" fmla="*/ 47 w 141"/>
                <a:gd name="T3" fmla="*/ 27 h 141"/>
                <a:gd name="T4" fmla="*/ 47 w 141"/>
                <a:gd name="T5" fmla="*/ 46 h 141"/>
                <a:gd name="T6" fmla="*/ 27 w 141"/>
                <a:gd name="T7" fmla="*/ 46 h 141"/>
                <a:gd name="T8" fmla="*/ 7 w 141"/>
                <a:gd name="T9" fmla="*/ 26 h 141"/>
                <a:gd name="T10" fmla="*/ 15 w 141"/>
                <a:gd name="T11" fmla="*/ 72 h 141"/>
                <a:gd name="T12" fmla="*/ 57 w 141"/>
                <a:gd name="T13" fmla="*/ 81 h 141"/>
                <a:gd name="T14" fmla="*/ 109 w 141"/>
                <a:gd name="T15" fmla="*/ 133 h 141"/>
                <a:gd name="T16" fmla="*/ 133 w 141"/>
                <a:gd name="T17" fmla="*/ 134 h 141"/>
                <a:gd name="T18" fmla="*/ 134 w 141"/>
                <a:gd name="T19" fmla="*/ 110 h 141"/>
                <a:gd name="T20" fmla="*/ 81 w 141"/>
                <a:gd name="T21" fmla="*/ 57 h 141"/>
                <a:gd name="T22" fmla="*/ 72 w 141"/>
                <a:gd name="T23" fmla="*/ 15 h 141"/>
                <a:gd name="T24" fmla="*/ 27 w 141"/>
                <a:gd name="T25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41">
                  <a:moveTo>
                    <a:pt x="27" y="7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2" y="32"/>
                    <a:pt x="52" y="41"/>
                    <a:pt x="47" y="46"/>
                  </a:cubicBezTo>
                  <a:cubicBezTo>
                    <a:pt x="41" y="51"/>
                    <a:pt x="33" y="51"/>
                    <a:pt x="27" y="4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41"/>
                    <a:pt x="3" y="59"/>
                    <a:pt x="15" y="72"/>
                  </a:cubicBezTo>
                  <a:cubicBezTo>
                    <a:pt x="26" y="83"/>
                    <a:pt x="43" y="86"/>
                    <a:pt x="57" y="8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16" y="140"/>
                    <a:pt x="127" y="141"/>
                    <a:pt x="133" y="134"/>
                  </a:cubicBezTo>
                  <a:cubicBezTo>
                    <a:pt x="140" y="128"/>
                    <a:pt x="141" y="117"/>
                    <a:pt x="134" y="11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6" y="43"/>
                    <a:pt x="83" y="26"/>
                    <a:pt x="72" y="15"/>
                  </a:cubicBezTo>
                  <a:cubicBezTo>
                    <a:pt x="59" y="3"/>
                    <a:pt x="42" y="0"/>
                    <a:pt x="27" y="7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ļîḓê"/>
            <p:cNvSpPr/>
            <p:nvPr/>
          </p:nvSpPr>
          <p:spPr bwMode="auto">
            <a:xfrm>
              <a:off x="8193088" y="3281363"/>
              <a:ext cx="163513" cy="160338"/>
            </a:xfrm>
            <a:custGeom>
              <a:avLst/>
              <a:gdLst>
                <a:gd name="T0" fmla="*/ 45 w 47"/>
                <a:gd name="T1" fmla="*/ 44 h 46"/>
                <a:gd name="T2" fmla="*/ 45 w 47"/>
                <a:gd name="T3" fmla="*/ 44 h 46"/>
                <a:gd name="T4" fmla="*/ 36 w 47"/>
                <a:gd name="T5" fmla="*/ 44 h 46"/>
                <a:gd name="T6" fmla="*/ 3 w 47"/>
                <a:gd name="T7" fmla="*/ 10 h 46"/>
                <a:gd name="T8" fmla="*/ 3 w 47"/>
                <a:gd name="T9" fmla="*/ 2 h 46"/>
                <a:gd name="T10" fmla="*/ 11 w 47"/>
                <a:gd name="T11" fmla="*/ 2 h 46"/>
                <a:gd name="T12" fmla="*/ 45 w 47"/>
                <a:gd name="T13" fmla="*/ 36 h 46"/>
                <a:gd name="T14" fmla="*/ 45 w 47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2" y="46"/>
                    <a:pt x="39" y="46"/>
                    <a:pt x="36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lose/>
                </a:path>
              </a:pathLst>
            </a:custGeom>
            <a:solidFill>
              <a:srgbClr val="198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ļïḓe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close/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8E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ṥḻíḓè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ïṩḷîḋ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9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ľïd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śliďé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close/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75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ŝḻîďè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ṧļïḑê"/>
            <p:cNvSpPr/>
            <p:nvPr/>
          </p:nvSpPr>
          <p:spPr bwMode="auto">
            <a:xfrm>
              <a:off x="7548563" y="3910013"/>
              <a:ext cx="368300" cy="1477963"/>
            </a:xfrm>
            <a:custGeom>
              <a:avLst/>
              <a:gdLst>
                <a:gd name="T0" fmla="*/ 170 w 232"/>
                <a:gd name="T1" fmla="*/ 931 h 931"/>
                <a:gd name="T2" fmla="*/ 232 w 232"/>
                <a:gd name="T3" fmla="*/ 931 h 931"/>
                <a:gd name="T4" fmla="*/ 61 w 232"/>
                <a:gd name="T5" fmla="*/ 0 h 931"/>
                <a:gd name="T6" fmla="*/ 0 w 232"/>
                <a:gd name="T7" fmla="*/ 0 h 931"/>
                <a:gd name="T8" fmla="*/ 170 w 232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31">
                  <a:moveTo>
                    <a:pt x="170" y="931"/>
                  </a:moveTo>
                  <a:lnTo>
                    <a:pt x="232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ḷíḍè"/>
            <p:cNvSpPr/>
            <p:nvPr/>
          </p:nvSpPr>
          <p:spPr bwMode="auto">
            <a:xfrm>
              <a:off x="7135813" y="3910013"/>
              <a:ext cx="366713" cy="1477963"/>
            </a:xfrm>
            <a:custGeom>
              <a:avLst/>
              <a:gdLst>
                <a:gd name="T0" fmla="*/ 170 w 231"/>
                <a:gd name="T1" fmla="*/ 931 h 931"/>
                <a:gd name="T2" fmla="*/ 231 w 231"/>
                <a:gd name="T3" fmla="*/ 931 h 931"/>
                <a:gd name="T4" fmla="*/ 61 w 231"/>
                <a:gd name="T5" fmla="*/ 0 h 931"/>
                <a:gd name="T6" fmla="*/ 0 w 231"/>
                <a:gd name="T7" fmla="*/ 0 h 931"/>
                <a:gd name="T8" fmla="*/ 170 w 231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31">
                  <a:moveTo>
                    <a:pt x="170" y="931"/>
                  </a:moveTo>
                  <a:lnTo>
                    <a:pt x="231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ṡḻîďe"/>
            <p:cNvSpPr/>
            <p:nvPr/>
          </p:nvSpPr>
          <p:spPr bwMode="auto">
            <a:xfrm>
              <a:off x="7346950" y="5075238"/>
              <a:ext cx="527050" cy="96838"/>
            </a:xfrm>
            <a:custGeom>
              <a:avLst/>
              <a:gdLst>
                <a:gd name="T0" fmla="*/ 332 w 332"/>
                <a:gd name="T1" fmla="*/ 61 h 61"/>
                <a:gd name="T2" fmla="*/ 321 w 332"/>
                <a:gd name="T3" fmla="*/ 0 h 61"/>
                <a:gd name="T4" fmla="*/ 0 w 332"/>
                <a:gd name="T5" fmla="*/ 0 h 61"/>
                <a:gd name="T6" fmla="*/ 11 w 332"/>
                <a:gd name="T7" fmla="*/ 61 h 61"/>
                <a:gd name="T8" fmla="*/ 332 w 33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1">
                  <a:moveTo>
                    <a:pt x="332" y="61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2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ṩḷîḋè"/>
            <p:cNvSpPr/>
            <p:nvPr/>
          </p:nvSpPr>
          <p:spPr bwMode="auto">
            <a:xfrm>
              <a:off x="7291388" y="4759325"/>
              <a:ext cx="523875" cy="96838"/>
            </a:xfrm>
            <a:custGeom>
              <a:avLst/>
              <a:gdLst>
                <a:gd name="T0" fmla="*/ 330 w 330"/>
                <a:gd name="T1" fmla="*/ 61 h 61"/>
                <a:gd name="T2" fmla="*/ 319 w 330"/>
                <a:gd name="T3" fmla="*/ 0 h 61"/>
                <a:gd name="T4" fmla="*/ 0 w 330"/>
                <a:gd name="T5" fmla="*/ 0 h 61"/>
                <a:gd name="T6" fmla="*/ 11 w 330"/>
                <a:gd name="T7" fmla="*/ 61 h 61"/>
                <a:gd name="T8" fmla="*/ 330 w 33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1">
                  <a:moveTo>
                    <a:pt x="330" y="61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0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ṧļíḋe"/>
            <p:cNvSpPr/>
            <p:nvPr/>
          </p:nvSpPr>
          <p:spPr bwMode="auto">
            <a:xfrm>
              <a:off x="7232650" y="4443413"/>
              <a:ext cx="527050" cy="98425"/>
            </a:xfrm>
            <a:custGeom>
              <a:avLst/>
              <a:gdLst>
                <a:gd name="T0" fmla="*/ 332 w 332"/>
                <a:gd name="T1" fmla="*/ 62 h 62"/>
                <a:gd name="T2" fmla="*/ 321 w 332"/>
                <a:gd name="T3" fmla="*/ 0 h 62"/>
                <a:gd name="T4" fmla="*/ 0 w 332"/>
                <a:gd name="T5" fmla="*/ 0 h 62"/>
                <a:gd name="T6" fmla="*/ 11 w 332"/>
                <a:gd name="T7" fmla="*/ 62 h 62"/>
                <a:gd name="T8" fmla="*/ 332 w 33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2">
                  <a:moveTo>
                    <a:pt x="332" y="62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2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ļíḑè"/>
            <p:cNvSpPr/>
            <p:nvPr/>
          </p:nvSpPr>
          <p:spPr bwMode="auto">
            <a:xfrm>
              <a:off x="7177088" y="4127500"/>
              <a:ext cx="523875" cy="98425"/>
            </a:xfrm>
            <a:custGeom>
              <a:avLst/>
              <a:gdLst>
                <a:gd name="T0" fmla="*/ 330 w 330"/>
                <a:gd name="T1" fmla="*/ 62 h 62"/>
                <a:gd name="T2" fmla="*/ 319 w 330"/>
                <a:gd name="T3" fmla="*/ 0 h 62"/>
                <a:gd name="T4" fmla="*/ 0 w 330"/>
                <a:gd name="T5" fmla="*/ 0 h 62"/>
                <a:gd name="T6" fmla="*/ 11 w 330"/>
                <a:gd name="T7" fmla="*/ 62 h 62"/>
                <a:gd name="T8" fmla="*/ 330 w 33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2">
                  <a:moveTo>
                    <a:pt x="330" y="62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0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š1îḋe"/>
            <p:cNvSpPr/>
            <p:nvPr/>
          </p:nvSpPr>
          <p:spPr bwMode="auto">
            <a:xfrm>
              <a:off x="8023225" y="4884738"/>
              <a:ext cx="506413" cy="503238"/>
            </a:xfrm>
            <a:custGeom>
              <a:avLst/>
              <a:gdLst>
                <a:gd name="T0" fmla="*/ 109 w 146"/>
                <a:gd name="T1" fmla="*/ 0 h 145"/>
                <a:gd name="T2" fmla="*/ 36 w 146"/>
                <a:gd name="T3" fmla="*/ 0 h 145"/>
                <a:gd name="T4" fmla="*/ 0 w 146"/>
                <a:gd name="T5" fmla="*/ 36 h 145"/>
                <a:gd name="T6" fmla="*/ 0 w 146"/>
                <a:gd name="T7" fmla="*/ 109 h 145"/>
                <a:gd name="T8" fmla="*/ 36 w 146"/>
                <a:gd name="T9" fmla="*/ 145 h 145"/>
                <a:gd name="T10" fmla="*/ 109 w 146"/>
                <a:gd name="T11" fmla="*/ 145 h 145"/>
                <a:gd name="T12" fmla="*/ 146 w 146"/>
                <a:gd name="T13" fmla="*/ 109 h 145"/>
                <a:gd name="T14" fmla="*/ 146 w 146"/>
                <a:gd name="T15" fmla="*/ 36 h 145"/>
                <a:gd name="T16" fmla="*/ 109 w 146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5">
                  <a:moveTo>
                    <a:pt x="10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29"/>
                    <a:pt x="16" y="145"/>
                    <a:pt x="36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29" y="145"/>
                    <a:pt x="146" y="129"/>
                    <a:pt x="146" y="10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6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śḻïdé"/>
            <p:cNvSpPr/>
            <p:nvPr/>
          </p:nvSpPr>
          <p:spPr bwMode="auto">
            <a:xfrm>
              <a:off x="8128000" y="4984750"/>
              <a:ext cx="298450" cy="298450"/>
            </a:xfrm>
            <a:custGeom>
              <a:avLst/>
              <a:gdLst>
                <a:gd name="T0" fmla="*/ 78 w 86"/>
                <a:gd name="T1" fmla="*/ 36 h 86"/>
                <a:gd name="T2" fmla="*/ 86 w 86"/>
                <a:gd name="T3" fmla="*/ 28 h 86"/>
                <a:gd name="T4" fmla="*/ 86 w 86"/>
                <a:gd name="T5" fmla="*/ 28 h 86"/>
                <a:gd name="T6" fmla="*/ 78 w 86"/>
                <a:gd name="T7" fmla="*/ 20 h 86"/>
                <a:gd name="T8" fmla="*/ 70 w 86"/>
                <a:gd name="T9" fmla="*/ 20 h 86"/>
                <a:gd name="T10" fmla="*/ 72 w 86"/>
                <a:gd name="T11" fmla="*/ 9 h 86"/>
                <a:gd name="T12" fmla="*/ 65 w 86"/>
                <a:gd name="T13" fmla="*/ 0 h 86"/>
                <a:gd name="T14" fmla="*/ 57 w 86"/>
                <a:gd name="T15" fmla="*/ 7 h 86"/>
                <a:gd name="T16" fmla="*/ 55 w 86"/>
                <a:gd name="T17" fmla="*/ 20 h 86"/>
                <a:gd name="T18" fmla="*/ 39 w 86"/>
                <a:gd name="T19" fmla="*/ 20 h 86"/>
                <a:gd name="T20" fmla="*/ 41 w 86"/>
                <a:gd name="T21" fmla="*/ 9 h 86"/>
                <a:gd name="T22" fmla="*/ 34 w 86"/>
                <a:gd name="T23" fmla="*/ 0 h 86"/>
                <a:gd name="T24" fmla="*/ 26 w 86"/>
                <a:gd name="T25" fmla="*/ 7 h 86"/>
                <a:gd name="T26" fmla="*/ 24 w 86"/>
                <a:gd name="T27" fmla="*/ 20 h 86"/>
                <a:gd name="T28" fmla="*/ 8 w 86"/>
                <a:gd name="T29" fmla="*/ 20 h 86"/>
                <a:gd name="T30" fmla="*/ 0 w 86"/>
                <a:gd name="T31" fmla="*/ 28 h 86"/>
                <a:gd name="T32" fmla="*/ 0 w 86"/>
                <a:gd name="T33" fmla="*/ 28 h 86"/>
                <a:gd name="T34" fmla="*/ 8 w 86"/>
                <a:gd name="T35" fmla="*/ 36 h 86"/>
                <a:gd name="T36" fmla="*/ 21 w 86"/>
                <a:gd name="T37" fmla="*/ 36 h 86"/>
                <a:gd name="T38" fmla="*/ 18 w 86"/>
                <a:gd name="T39" fmla="*/ 51 h 86"/>
                <a:gd name="T40" fmla="*/ 8 w 86"/>
                <a:gd name="T41" fmla="*/ 51 h 86"/>
                <a:gd name="T42" fmla="*/ 0 w 86"/>
                <a:gd name="T43" fmla="*/ 59 h 86"/>
                <a:gd name="T44" fmla="*/ 0 w 86"/>
                <a:gd name="T45" fmla="*/ 59 h 86"/>
                <a:gd name="T46" fmla="*/ 8 w 86"/>
                <a:gd name="T47" fmla="*/ 67 h 86"/>
                <a:gd name="T48" fmla="*/ 15 w 86"/>
                <a:gd name="T49" fmla="*/ 67 h 86"/>
                <a:gd name="T50" fmla="*/ 13 w 86"/>
                <a:gd name="T51" fmla="*/ 77 h 86"/>
                <a:gd name="T52" fmla="*/ 21 w 86"/>
                <a:gd name="T53" fmla="*/ 86 h 86"/>
                <a:gd name="T54" fmla="*/ 28 w 86"/>
                <a:gd name="T55" fmla="*/ 80 h 86"/>
                <a:gd name="T56" fmla="*/ 31 w 86"/>
                <a:gd name="T57" fmla="*/ 67 h 86"/>
                <a:gd name="T58" fmla="*/ 46 w 86"/>
                <a:gd name="T59" fmla="*/ 67 h 86"/>
                <a:gd name="T60" fmla="*/ 44 w 86"/>
                <a:gd name="T61" fmla="*/ 77 h 86"/>
                <a:gd name="T62" fmla="*/ 52 w 86"/>
                <a:gd name="T63" fmla="*/ 86 h 86"/>
                <a:gd name="T64" fmla="*/ 60 w 86"/>
                <a:gd name="T65" fmla="*/ 80 h 86"/>
                <a:gd name="T66" fmla="*/ 62 w 86"/>
                <a:gd name="T67" fmla="*/ 67 h 86"/>
                <a:gd name="T68" fmla="*/ 78 w 86"/>
                <a:gd name="T69" fmla="*/ 67 h 86"/>
                <a:gd name="T70" fmla="*/ 86 w 86"/>
                <a:gd name="T71" fmla="*/ 59 h 86"/>
                <a:gd name="T72" fmla="*/ 86 w 86"/>
                <a:gd name="T73" fmla="*/ 59 h 86"/>
                <a:gd name="T74" fmla="*/ 78 w 86"/>
                <a:gd name="T75" fmla="*/ 51 h 86"/>
                <a:gd name="T76" fmla="*/ 65 w 86"/>
                <a:gd name="T77" fmla="*/ 51 h 86"/>
                <a:gd name="T78" fmla="*/ 68 w 86"/>
                <a:gd name="T79" fmla="*/ 36 h 86"/>
                <a:gd name="T80" fmla="*/ 78 w 86"/>
                <a:gd name="T81" fmla="*/ 36 h 86"/>
                <a:gd name="T82" fmla="*/ 49 w 86"/>
                <a:gd name="T83" fmla="*/ 51 h 86"/>
                <a:gd name="T84" fmla="*/ 34 w 86"/>
                <a:gd name="T85" fmla="*/ 51 h 86"/>
                <a:gd name="T86" fmla="*/ 36 w 86"/>
                <a:gd name="T87" fmla="*/ 36 h 86"/>
                <a:gd name="T88" fmla="*/ 52 w 86"/>
                <a:gd name="T89" fmla="*/ 36 h 86"/>
                <a:gd name="T90" fmla="*/ 49 w 86"/>
                <a:gd name="T91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86">
                  <a:moveTo>
                    <a:pt x="78" y="36"/>
                  </a:moveTo>
                  <a:cubicBezTo>
                    <a:pt x="82" y="36"/>
                    <a:pt x="86" y="32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3"/>
                    <a:pt x="82" y="20"/>
                    <a:pt x="7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5"/>
                    <a:pt x="70" y="0"/>
                    <a:pt x="65" y="0"/>
                  </a:cubicBezTo>
                  <a:cubicBezTo>
                    <a:pt x="61" y="0"/>
                    <a:pt x="58" y="3"/>
                    <a:pt x="57" y="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5"/>
                    <a:pt x="38" y="0"/>
                    <a:pt x="34" y="0"/>
                  </a:cubicBezTo>
                  <a:cubicBezTo>
                    <a:pt x="30" y="0"/>
                    <a:pt x="27" y="3"/>
                    <a:pt x="26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2" y="82"/>
                    <a:pt x="16" y="86"/>
                    <a:pt x="21" y="86"/>
                  </a:cubicBezTo>
                  <a:cubicBezTo>
                    <a:pt x="24" y="86"/>
                    <a:pt x="28" y="84"/>
                    <a:pt x="28" y="80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2"/>
                    <a:pt x="47" y="86"/>
                    <a:pt x="52" y="86"/>
                  </a:cubicBezTo>
                  <a:cubicBezTo>
                    <a:pt x="56" y="86"/>
                    <a:pt x="59" y="84"/>
                    <a:pt x="60" y="8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2" y="67"/>
                    <a:pt x="86" y="63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5"/>
                    <a:pt x="82" y="51"/>
                    <a:pt x="78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78" y="36"/>
                  </a:lnTo>
                  <a:close/>
                  <a:moveTo>
                    <a:pt x="49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ṩḷïdé"/>
            <p:cNvSpPr/>
            <p:nvPr/>
          </p:nvSpPr>
          <p:spPr bwMode="auto">
            <a:xfrm>
              <a:off x="8043863" y="4325938"/>
              <a:ext cx="233363" cy="395288"/>
            </a:xfrm>
            <a:custGeom>
              <a:avLst/>
              <a:gdLst>
                <a:gd name="T0" fmla="*/ 0 w 67"/>
                <a:gd name="T1" fmla="*/ 8 h 114"/>
                <a:gd name="T2" fmla="*/ 30 w 67"/>
                <a:gd name="T3" fmla="*/ 8 h 114"/>
                <a:gd name="T4" fmla="*/ 51 w 67"/>
                <a:gd name="T5" fmla="*/ 16 h 114"/>
                <a:gd name="T6" fmla="*/ 59 w 67"/>
                <a:gd name="T7" fmla="*/ 37 h 114"/>
                <a:gd name="T8" fmla="*/ 59 w 67"/>
                <a:gd name="T9" fmla="*/ 114 h 114"/>
                <a:gd name="T10" fmla="*/ 67 w 67"/>
                <a:gd name="T11" fmla="*/ 114 h 114"/>
                <a:gd name="T12" fmla="*/ 67 w 67"/>
                <a:gd name="T13" fmla="*/ 37 h 114"/>
                <a:gd name="T14" fmla="*/ 30 w 67"/>
                <a:gd name="T15" fmla="*/ 0 h 114"/>
                <a:gd name="T16" fmla="*/ 0 w 67"/>
                <a:gd name="T17" fmla="*/ 0 h 114"/>
                <a:gd name="T18" fmla="*/ 0 w 67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8" y="8"/>
                    <a:pt x="46" y="11"/>
                    <a:pt x="51" y="16"/>
                  </a:cubicBezTo>
                  <a:cubicBezTo>
                    <a:pt x="56" y="21"/>
                    <a:pt x="59" y="29"/>
                    <a:pt x="59" y="37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16"/>
                    <a:pt x="51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ṥļidê"/>
            <p:cNvSpPr/>
            <p:nvPr/>
          </p:nvSpPr>
          <p:spPr bwMode="auto">
            <a:xfrm>
              <a:off x="7923213" y="4270375"/>
              <a:ext cx="134938" cy="134938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  <a:gd name="T20" fmla="*/ 19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ubicBezTo>
                    <a:pt x="26" y="8"/>
                    <a:pt x="31" y="14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$ḻîďe"/>
            <p:cNvSpPr/>
            <p:nvPr/>
          </p:nvSpPr>
          <p:spPr bwMode="auto">
            <a:xfrm>
              <a:off x="8197850" y="4711700"/>
              <a:ext cx="134938" cy="134938"/>
            </a:xfrm>
            <a:custGeom>
              <a:avLst/>
              <a:gdLst>
                <a:gd name="T0" fmla="*/ 35 w 39"/>
                <a:gd name="T1" fmla="*/ 1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39 w 39"/>
                <a:gd name="T11" fmla="*/ 19 h 39"/>
                <a:gd name="T12" fmla="*/ 35 w 39"/>
                <a:gd name="T13" fmla="*/ 19 h 39"/>
                <a:gd name="T14" fmla="*/ 31 w 39"/>
                <a:gd name="T15" fmla="*/ 19 h 39"/>
                <a:gd name="T16" fmla="*/ 19 w 39"/>
                <a:gd name="T17" fmla="*/ 31 h 39"/>
                <a:gd name="T18" fmla="*/ 8 w 39"/>
                <a:gd name="T19" fmla="*/ 19 h 39"/>
                <a:gd name="T20" fmla="*/ 19 w 39"/>
                <a:gd name="T21" fmla="*/ 8 h 39"/>
                <a:gd name="T22" fmla="*/ 31 w 39"/>
                <a:gd name="T23" fmla="*/ 19 h 39"/>
                <a:gd name="T24" fmla="*/ 35 w 39"/>
                <a:gd name="T2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ïšḻîḍe"/>
            <p:cNvSpPr/>
            <p:nvPr/>
          </p:nvSpPr>
          <p:spPr bwMode="auto">
            <a:xfrm>
              <a:off x="4924425" y="4537075"/>
              <a:ext cx="323850" cy="708025"/>
            </a:xfrm>
            <a:custGeom>
              <a:avLst/>
              <a:gdLst>
                <a:gd name="T0" fmla="*/ 85 w 93"/>
                <a:gd name="T1" fmla="*/ 0 h 204"/>
                <a:gd name="T2" fmla="*/ 85 w 93"/>
                <a:gd name="T3" fmla="*/ 167 h 204"/>
                <a:gd name="T4" fmla="*/ 77 w 93"/>
                <a:gd name="T5" fmla="*/ 188 h 204"/>
                <a:gd name="T6" fmla="*/ 56 w 93"/>
                <a:gd name="T7" fmla="*/ 196 h 204"/>
                <a:gd name="T8" fmla="*/ 0 w 93"/>
                <a:gd name="T9" fmla="*/ 196 h 204"/>
                <a:gd name="T10" fmla="*/ 0 w 93"/>
                <a:gd name="T11" fmla="*/ 204 h 204"/>
                <a:gd name="T12" fmla="*/ 56 w 93"/>
                <a:gd name="T13" fmla="*/ 204 h 204"/>
                <a:gd name="T14" fmla="*/ 93 w 93"/>
                <a:gd name="T15" fmla="*/ 167 h 204"/>
                <a:gd name="T16" fmla="*/ 93 w 93"/>
                <a:gd name="T17" fmla="*/ 0 h 204"/>
                <a:gd name="T18" fmla="*/ 85 w 93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04">
                  <a:moveTo>
                    <a:pt x="85" y="0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75"/>
                    <a:pt x="82" y="182"/>
                    <a:pt x="77" y="188"/>
                  </a:cubicBezTo>
                  <a:cubicBezTo>
                    <a:pt x="72" y="193"/>
                    <a:pt x="64" y="196"/>
                    <a:pt x="5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77" y="204"/>
                    <a:pt x="93" y="188"/>
                    <a:pt x="93" y="1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ṧ1îḍê"/>
            <p:cNvSpPr/>
            <p:nvPr/>
          </p:nvSpPr>
          <p:spPr bwMode="auto">
            <a:xfrm>
              <a:off x="5167313" y="4419600"/>
              <a:ext cx="134938" cy="131763"/>
            </a:xfrm>
            <a:custGeom>
              <a:avLst/>
              <a:gdLst>
                <a:gd name="T0" fmla="*/ 19 w 39"/>
                <a:gd name="T1" fmla="*/ 34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38 h 38"/>
                <a:gd name="T12" fmla="*/ 19 w 39"/>
                <a:gd name="T13" fmla="*/ 34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  <a:gd name="T20" fmla="*/ 31 w 39"/>
                <a:gd name="T21" fmla="*/ 19 h 38"/>
                <a:gd name="T22" fmla="*/ 19 w 39"/>
                <a:gd name="T23" fmla="*/ 30 h 38"/>
                <a:gd name="T24" fmla="*/ 19 w 39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šḷiḓé"/>
            <p:cNvSpPr/>
            <p:nvPr/>
          </p:nvSpPr>
          <p:spPr bwMode="auto">
            <a:xfrm>
              <a:off x="4800600" y="5165725"/>
              <a:ext cx="131763" cy="131763"/>
            </a:xfrm>
            <a:custGeom>
              <a:avLst/>
              <a:gdLst>
                <a:gd name="T0" fmla="*/ 19 w 38"/>
                <a:gd name="T1" fmla="*/ 34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19 w 38"/>
                <a:gd name="T11" fmla="*/ 38 h 38"/>
                <a:gd name="T12" fmla="*/ 19 w 38"/>
                <a:gd name="T13" fmla="*/ 34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  <a:gd name="T20" fmla="*/ 30 w 38"/>
                <a:gd name="T21" fmla="*/ 19 h 38"/>
                <a:gd name="T22" fmla="*/ 19 w 38"/>
                <a:gd name="T23" fmla="*/ 30 h 38"/>
                <a:gd name="T24" fmla="*/ 19 w 38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ṣľïḑê"/>
            <p:cNvSpPr/>
            <p:nvPr/>
          </p:nvSpPr>
          <p:spPr bwMode="auto">
            <a:xfrm>
              <a:off x="5629275" y="1306513"/>
              <a:ext cx="403225" cy="909638"/>
            </a:xfrm>
            <a:custGeom>
              <a:avLst/>
              <a:gdLst>
                <a:gd name="T0" fmla="*/ 0 w 116"/>
                <a:gd name="T1" fmla="*/ 8 h 262"/>
                <a:gd name="T2" fmla="*/ 79 w 116"/>
                <a:gd name="T3" fmla="*/ 8 h 262"/>
                <a:gd name="T4" fmla="*/ 99 w 116"/>
                <a:gd name="T5" fmla="*/ 17 h 262"/>
                <a:gd name="T6" fmla="*/ 108 w 116"/>
                <a:gd name="T7" fmla="*/ 37 h 262"/>
                <a:gd name="T8" fmla="*/ 108 w 116"/>
                <a:gd name="T9" fmla="*/ 262 h 262"/>
                <a:gd name="T10" fmla="*/ 116 w 116"/>
                <a:gd name="T11" fmla="*/ 262 h 262"/>
                <a:gd name="T12" fmla="*/ 116 w 116"/>
                <a:gd name="T13" fmla="*/ 37 h 262"/>
                <a:gd name="T14" fmla="*/ 79 w 116"/>
                <a:gd name="T15" fmla="*/ 0 h 262"/>
                <a:gd name="T16" fmla="*/ 0 w 116"/>
                <a:gd name="T17" fmla="*/ 0 h 262"/>
                <a:gd name="T18" fmla="*/ 0 w 116"/>
                <a:gd name="T19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2">
                  <a:moveTo>
                    <a:pt x="0" y="8"/>
                  </a:moveTo>
                  <a:cubicBezTo>
                    <a:pt x="79" y="8"/>
                    <a:pt x="79" y="8"/>
                    <a:pt x="79" y="8"/>
                  </a:cubicBezTo>
                  <a:cubicBezTo>
                    <a:pt x="87" y="8"/>
                    <a:pt x="94" y="11"/>
                    <a:pt x="99" y="17"/>
                  </a:cubicBezTo>
                  <a:cubicBezTo>
                    <a:pt x="104" y="22"/>
                    <a:pt x="108" y="29"/>
                    <a:pt x="108" y="37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17"/>
                    <a:pt x="9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Sḷíḑe"/>
            <p:cNvSpPr/>
            <p:nvPr/>
          </p:nvSpPr>
          <p:spPr bwMode="auto">
            <a:xfrm>
              <a:off x="5507038" y="1255713"/>
              <a:ext cx="136525" cy="131763"/>
            </a:xfrm>
            <a:custGeom>
              <a:avLst/>
              <a:gdLst>
                <a:gd name="T0" fmla="*/ 35 w 39"/>
                <a:gd name="T1" fmla="*/ 19 h 38"/>
                <a:gd name="T2" fmla="*/ 39 w 39"/>
                <a:gd name="T3" fmla="*/ 19 h 38"/>
                <a:gd name="T4" fmla="*/ 20 w 39"/>
                <a:gd name="T5" fmla="*/ 0 h 38"/>
                <a:gd name="T6" fmla="*/ 0 w 39"/>
                <a:gd name="T7" fmla="*/ 19 h 38"/>
                <a:gd name="T8" fmla="*/ 20 w 39"/>
                <a:gd name="T9" fmla="*/ 38 h 38"/>
                <a:gd name="T10" fmla="*/ 39 w 39"/>
                <a:gd name="T11" fmla="*/ 19 h 38"/>
                <a:gd name="T12" fmla="*/ 35 w 39"/>
                <a:gd name="T13" fmla="*/ 19 h 38"/>
                <a:gd name="T14" fmla="*/ 31 w 39"/>
                <a:gd name="T15" fmla="*/ 19 h 38"/>
                <a:gd name="T16" fmla="*/ 20 w 39"/>
                <a:gd name="T17" fmla="*/ 30 h 38"/>
                <a:gd name="T18" fmla="*/ 8 w 39"/>
                <a:gd name="T19" fmla="*/ 19 h 38"/>
                <a:gd name="T20" fmla="*/ 20 w 39"/>
                <a:gd name="T21" fmla="*/ 8 h 38"/>
                <a:gd name="T22" fmla="*/ 31 w 39"/>
                <a:gd name="T23" fmla="*/ 19 h 38"/>
                <a:gd name="T24" fmla="*/ 35 w 39"/>
                <a:gd name="T2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0"/>
                    <a:pt x="20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ṥľïde"/>
            <p:cNvSpPr/>
            <p:nvPr/>
          </p:nvSpPr>
          <p:spPr bwMode="auto">
            <a:xfrm>
              <a:off x="5948363" y="2205038"/>
              <a:ext cx="134938" cy="136525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20 w 39"/>
                <a:gd name="T5" fmla="*/ 0 h 39"/>
                <a:gd name="T6" fmla="*/ 0 w 39"/>
                <a:gd name="T7" fmla="*/ 20 h 39"/>
                <a:gd name="T8" fmla="*/ 20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20 w 39"/>
                <a:gd name="T17" fmla="*/ 31 h 39"/>
                <a:gd name="T18" fmla="*/ 8 w 39"/>
                <a:gd name="T19" fmla="*/ 20 h 39"/>
                <a:gd name="T20" fmla="*/ 20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3314684" y="416831"/>
            <a:ext cx="5562624" cy="769024"/>
          </a:xfrm>
          <a:prstGeom prst="roundRect">
            <a:avLst/>
          </a:prstGeom>
          <a:solidFill>
            <a:srgbClr val="0F6FC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WEB</a:t>
            </a:r>
            <a:r>
              <a:rPr lang="zh-CN" altLang="en-US" sz="2400" dirty="0"/>
              <a:t>（网页）的组成部分</a:t>
            </a:r>
            <a:endParaRPr lang="zh-CN" altLang="en-US" sz="2400" dirty="0"/>
          </a:p>
        </p:txBody>
      </p:sp>
      <p:sp>
        <p:nvSpPr>
          <p:cNvPr id="19" name="矩形: 圆角 18"/>
          <p:cNvSpPr/>
          <p:nvPr/>
        </p:nvSpPr>
        <p:spPr>
          <a:xfrm>
            <a:off x="1478280" y="2730500"/>
            <a:ext cx="1723390" cy="643255"/>
          </a:xfrm>
          <a:prstGeom prst="roundRect">
            <a:avLst/>
          </a:prstGeom>
          <a:solidFill>
            <a:srgbClr val="0F6FC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HTML</a:t>
            </a:r>
            <a:r>
              <a:rPr lang="zh-CN" altLang="en-US" sz="2400" dirty="0"/>
              <a:t>结构</a:t>
            </a:r>
            <a:endParaRPr lang="zh-CN" altLang="en-US" sz="2400" dirty="0"/>
          </a:p>
        </p:txBody>
      </p:sp>
      <p:sp>
        <p:nvSpPr>
          <p:cNvPr id="20" name="矩形: 圆角 19"/>
          <p:cNvSpPr/>
          <p:nvPr/>
        </p:nvSpPr>
        <p:spPr>
          <a:xfrm>
            <a:off x="5363534" y="2664396"/>
            <a:ext cx="1495404" cy="643473"/>
          </a:xfrm>
          <a:prstGeom prst="roundRect">
            <a:avLst/>
          </a:prstGeom>
          <a:solidFill>
            <a:srgbClr val="0F6FC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CSS </a:t>
            </a:r>
            <a:r>
              <a:rPr lang="zh-CN" altLang="en-US" sz="2400" dirty="0"/>
              <a:t>表现</a:t>
            </a:r>
            <a:endParaRPr lang="zh-CN" altLang="en-US" sz="2400" dirty="0"/>
          </a:p>
        </p:txBody>
      </p:sp>
      <p:sp>
        <p:nvSpPr>
          <p:cNvPr id="21" name="矩形: 圆角 20"/>
          <p:cNvSpPr/>
          <p:nvPr/>
        </p:nvSpPr>
        <p:spPr>
          <a:xfrm>
            <a:off x="9135320" y="2805381"/>
            <a:ext cx="1495404" cy="643473"/>
          </a:xfrm>
          <a:prstGeom prst="roundRect">
            <a:avLst/>
          </a:prstGeom>
          <a:solidFill>
            <a:srgbClr val="0F6FC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JS </a:t>
            </a:r>
            <a:r>
              <a:rPr lang="zh-CN" altLang="en-US" sz="2400" dirty="0"/>
              <a:t>行为</a:t>
            </a:r>
            <a:endParaRPr lang="zh-CN" altLang="en-US" sz="2400" dirty="0"/>
          </a:p>
        </p:txBody>
      </p:sp>
      <p:sp>
        <p:nvSpPr>
          <p:cNvPr id="22" name="sketched-arrow-pointing-down_37315"/>
          <p:cNvSpPr>
            <a:spLocks noChangeAspect="1"/>
          </p:cNvSpPr>
          <p:nvPr/>
        </p:nvSpPr>
        <p:spPr bwMode="auto">
          <a:xfrm>
            <a:off x="2095831" y="3679403"/>
            <a:ext cx="487239" cy="825846"/>
          </a:xfrm>
          <a:custGeom>
            <a:avLst/>
            <a:gdLst>
              <a:gd name="T0" fmla="*/ 129 w 505"/>
              <a:gd name="T1" fmla="*/ 479 h 633"/>
              <a:gd name="T2" fmla="*/ 267 w 505"/>
              <a:gd name="T3" fmla="*/ 631 h 633"/>
              <a:gd name="T4" fmla="*/ 407 w 505"/>
              <a:gd name="T5" fmla="*/ 477 h 633"/>
              <a:gd name="T6" fmla="*/ 498 w 505"/>
              <a:gd name="T7" fmla="*/ 361 h 633"/>
              <a:gd name="T8" fmla="*/ 422 w 505"/>
              <a:gd name="T9" fmla="*/ 77 h 633"/>
              <a:gd name="T10" fmla="*/ 343 w 505"/>
              <a:gd name="T11" fmla="*/ 6 h 633"/>
              <a:gd name="T12" fmla="*/ 118 w 505"/>
              <a:gd name="T13" fmla="*/ 16 h 633"/>
              <a:gd name="T14" fmla="*/ 136 w 505"/>
              <a:gd name="T15" fmla="*/ 226 h 633"/>
              <a:gd name="T16" fmla="*/ 50 w 505"/>
              <a:gd name="T17" fmla="*/ 329 h 633"/>
              <a:gd name="T18" fmla="*/ 82 w 505"/>
              <a:gd name="T19" fmla="*/ 380 h 633"/>
              <a:gd name="T20" fmla="*/ 113 w 505"/>
              <a:gd name="T21" fmla="*/ 345 h 633"/>
              <a:gd name="T22" fmla="*/ 88 w 505"/>
              <a:gd name="T23" fmla="*/ 387 h 633"/>
              <a:gd name="T24" fmla="*/ 199 w 505"/>
              <a:gd name="T25" fmla="*/ 525 h 633"/>
              <a:gd name="T26" fmla="*/ 194 w 505"/>
              <a:gd name="T27" fmla="*/ 517 h 633"/>
              <a:gd name="T28" fmla="*/ 373 w 505"/>
              <a:gd name="T29" fmla="*/ 239 h 633"/>
              <a:gd name="T30" fmla="*/ 361 w 505"/>
              <a:gd name="T31" fmla="*/ 273 h 633"/>
              <a:gd name="T32" fmla="*/ 200 w 505"/>
              <a:gd name="T33" fmla="*/ 524 h 633"/>
              <a:gd name="T34" fmla="*/ 413 w 505"/>
              <a:gd name="T35" fmla="*/ 418 h 633"/>
              <a:gd name="T36" fmla="*/ 373 w 505"/>
              <a:gd name="T37" fmla="*/ 484 h 633"/>
              <a:gd name="T38" fmla="*/ 408 w 505"/>
              <a:gd name="T39" fmla="*/ 407 h 633"/>
              <a:gd name="T40" fmla="*/ 428 w 505"/>
              <a:gd name="T41" fmla="*/ 377 h 633"/>
              <a:gd name="T42" fmla="*/ 410 w 505"/>
              <a:gd name="T43" fmla="*/ 345 h 633"/>
              <a:gd name="T44" fmla="*/ 264 w 505"/>
              <a:gd name="T45" fmla="*/ 604 h 633"/>
              <a:gd name="T46" fmla="*/ 213 w 505"/>
              <a:gd name="T47" fmla="*/ 543 h 633"/>
              <a:gd name="T48" fmla="*/ 236 w 505"/>
              <a:gd name="T49" fmla="*/ 513 h 633"/>
              <a:gd name="T50" fmla="*/ 379 w 505"/>
              <a:gd name="T51" fmla="*/ 343 h 633"/>
              <a:gd name="T52" fmla="*/ 385 w 505"/>
              <a:gd name="T53" fmla="*/ 343 h 633"/>
              <a:gd name="T54" fmla="*/ 392 w 505"/>
              <a:gd name="T55" fmla="*/ 103 h 633"/>
              <a:gd name="T56" fmla="*/ 231 w 505"/>
              <a:gd name="T57" fmla="*/ 402 h 633"/>
              <a:gd name="T58" fmla="*/ 179 w 505"/>
              <a:gd name="T59" fmla="*/ 491 h 633"/>
              <a:gd name="T60" fmla="*/ 155 w 505"/>
              <a:gd name="T61" fmla="*/ 471 h 633"/>
              <a:gd name="T62" fmla="*/ 395 w 505"/>
              <a:gd name="T63" fmla="*/ 80 h 633"/>
              <a:gd name="T64" fmla="*/ 160 w 505"/>
              <a:gd name="T65" fmla="*/ 417 h 633"/>
              <a:gd name="T66" fmla="*/ 347 w 505"/>
              <a:gd name="T67" fmla="*/ 114 h 633"/>
              <a:gd name="T68" fmla="*/ 161 w 505"/>
              <a:gd name="T69" fmla="*/ 418 h 633"/>
              <a:gd name="T70" fmla="*/ 397 w 505"/>
              <a:gd name="T71" fmla="*/ 30 h 633"/>
              <a:gd name="T72" fmla="*/ 373 w 505"/>
              <a:gd name="T73" fmla="*/ 71 h 633"/>
              <a:gd name="T74" fmla="*/ 397 w 505"/>
              <a:gd name="T75" fmla="*/ 30 h 633"/>
              <a:gd name="T76" fmla="*/ 315 w 505"/>
              <a:gd name="T77" fmla="*/ 28 h 633"/>
              <a:gd name="T78" fmla="*/ 333 w 505"/>
              <a:gd name="T79" fmla="*/ 24 h 633"/>
              <a:gd name="T80" fmla="*/ 293 w 505"/>
              <a:gd name="T81" fmla="*/ 77 h 633"/>
              <a:gd name="T82" fmla="*/ 228 w 505"/>
              <a:gd name="T83" fmla="*/ 27 h 633"/>
              <a:gd name="T84" fmla="*/ 288 w 505"/>
              <a:gd name="T85" fmla="*/ 25 h 633"/>
              <a:gd name="T86" fmla="*/ 166 w 505"/>
              <a:gd name="T87" fmla="*/ 254 h 633"/>
              <a:gd name="T88" fmla="*/ 228 w 505"/>
              <a:gd name="T89" fmla="*/ 27 h 633"/>
              <a:gd name="T90" fmla="*/ 141 w 505"/>
              <a:gd name="T91" fmla="*/ 74 h 633"/>
              <a:gd name="T92" fmla="*/ 155 w 505"/>
              <a:gd name="T93" fmla="*/ 27 h 633"/>
              <a:gd name="T94" fmla="*/ 158 w 505"/>
              <a:gd name="T95" fmla="*/ 25 h 633"/>
              <a:gd name="T96" fmla="*/ 173 w 505"/>
              <a:gd name="T97" fmla="*/ 28 h 633"/>
              <a:gd name="T98" fmla="*/ 142 w 505"/>
              <a:gd name="T99" fmla="*/ 344 h 633"/>
              <a:gd name="T100" fmla="*/ 172 w 505"/>
              <a:gd name="T101" fmla="*/ 295 h 633"/>
              <a:gd name="T102" fmla="*/ 360 w 505"/>
              <a:gd name="T103" fmla="*/ 23 h 633"/>
              <a:gd name="T104" fmla="*/ 370 w 505"/>
              <a:gd name="T105" fmla="*/ 28 h 633"/>
              <a:gd name="T106" fmla="*/ 125 w 505"/>
              <a:gd name="T107" fmla="*/ 431 h 633"/>
              <a:gd name="T108" fmla="*/ 105 w 505"/>
              <a:gd name="T109" fmla="*/ 409 h 633"/>
              <a:gd name="T110" fmla="*/ 142 w 505"/>
              <a:gd name="T111" fmla="*/ 34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5" h="633">
                <a:moveTo>
                  <a:pt x="50" y="329"/>
                </a:moveTo>
                <a:cubicBezTo>
                  <a:pt x="0" y="353"/>
                  <a:pt x="115" y="461"/>
                  <a:pt x="129" y="479"/>
                </a:cubicBezTo>
                <a:cubicBezTo>
                  <a:pt x="159" y="516"/>
                  <a:pt x="189" y="553"/>
                  <a:pt x="219" y="591"/>
                </a:cubicBezTo>
                <a:cubicBezTo>
                  <a:pt x="230" y="605"/>
                  <a:pt x="245" y="633"/>
                  <a:pt x="267" y="631"/>
                </a:cubicBezTo>
                <a:cubicBezTo>
                  <a:pt x="289" y="630"/>
                  <a:pt x="300" y="610"/>
                  <a:pt x="312" y="595"/>
                </a:cubicBezTo>
                <a:cubicBezTo>
                  <a:pt x="344" y="556"/>
                  <a:pt x="375" y="517"/>
                  <a:pt x="407" y="477"/>
                </a:cubicBezTo>
                <a:cubicBezTo>
                  <a:pt x="429" y="450"/>
                  <a:pt x="450" y="423"/>
                  <a:pt x="472" y="397"/>
                </a:cubicBezTo>
                <a:cubicBezTo>
                  <a:pt x="478" y="388"/>
                  <a:pt x="497" y="373"/>
                  <a:pt x="498" y="361"/>
                </a:cubicBezTo>
                <a:cubicBezTo>
                  <a:pt x="505" y="307"/>
                  <a:pt x="432" y="323"/>
                  <a:pt x="392" y="324"/>
                </a:cubicBezTo>
                <a:cubicBezTo>
                  <a:pt x="374" y="307"/>
                  <a:pt x="418" y="104"/>
                  <a:pt x="422" y="77"/>
                </a:cubicBezTo>
                <a:cubicBezTo>
                  <a:pt x="424" y="64"/>
                  <a:pt x="436" y="25"/>
                  <a:pt x="420" y="14"/>
                </a:cubicBezTo>
                <a:cubicBezTo>
                  <a:pt x="400" y="0"/>
                  <a:pt x="366" y="6"/>
                  <a:pt x="343" y="6"/>
                </a:cubicBezTo>
                <a:lnTo>
                  <a:pt x="196" y="6"/>
                </a:lnTo>
                <a:cubicBezTo>
                  <a:pt x="172" y="6"/>
                  <a:pt x="139" y="0"/>
                  <a:pt x="118" y="16"/>
                </a:cubicBezTo>
                <a:cubicBezTo>
                  <a:pt x="103" y="28"/>
                  <a:pt x="112" y="58"/>
                  <a:pt x="114" y="72"/>
                </a:cubicBezTo>
                <a:cubicBezTo>
                  <a:pt x="121" y="124"/>
                  <a:pt x="128" y="175"/>
                  <a:pt x="136" y="226"/>
                </a:cubicBezTo>
                <a:cubicBezTo>
                  <a:pt x="140" y="259"/>
                  <a:pt x="145" y="291"/>
                  <a:pt x="149" y="323"/>
                </a:cubicBezTo>
                <a:cubicBezTo>
                  <a:pt x="149" y="323"/>
                  <a:pt x="64" y="322"/>
                  <a:pt x="50" y="329"/>
                </a:cubicBezTo>
                <a:close/>
                <a:moveTo>
                  <a:pt x="88" y="387"/>
                </a:moveTo>
                <a:cubicBezTo>
                  <a:pt x="86" y="385"/>
                  <a:pt x="84" y="383"/>
                  <a:pt x="82" y="380"/>
                </a:cubicBezTo>
                <a:cubicBezTo>
                  <a:pt x="48" y="338"/>
                  <a:pt x="79" y="341"/>
                  <a:pt x="114" y="343"/>
                </a:cubicBezTo>
                <a:cubicBezTo>
                  <a:pt x="114" y="344"/>
                  <a:pt x="113" y="345"/>
                  <a:pt x="113" y="345"/>
                </a:cubicBezTo>
                <a:cubicBezTo>
                  <a:pt x="105" y="359"/>
                  <a:pt x="97" y="372"/>
                  <a:pt x="89" y="385"/>
                </a:cubicBezTo>
                <a:cubicBezTo>
                  <a:pt x="88" y="386"/>
                  <a:pt x="88" y="386"/>
                  <a:pt x="88" y="387"/>
                </a:cubicBezTo>
                <a:close/>
                <a:moveTo>
                  <a:pt x="200" y="524"/>
                </a:moveTo>
                <a:cubicBezTo>
                  <a:pt x="200" y="524"/>
                  <a:pt x="199" y="525"/>
                  <a:pt x="199" y="525"/>
                </a:cubicBezTo>
                <a:cubicBezTo>
                  <a:pt x="197" y="523"/>
                  <a:pt x="195" y="520"/>
                  <a:pt x="193" y="518"/>
                </a:cubicBezTo>
                <a:cubicBezTo>
                  <a:pt x="193" y="518"/>
                  <a:pt x="194" y="517"/>
                  <a:pt x="194" y="517"/>
                </a:cubicBezTo>
                <a:cubicBezTo>
                  <a:pt x="201" y="503"/>
                  <a:pt x="209" y="490"/>
                  <a:pt x="216" y="477"/>
                </a:cubicBezTo>
                <a:cubicBezTo>
                  <a:pt x="268" y="398"/>
                  <a:pt x="321" y="318"/>
                  <a:pt x="373" y="239"/>
                </a:cubicBezTo>
                <a:cubicBezTo>
                  <a:pt x="373" y="243"/>
                  <a:pt x="372" y="247"/>
                  <a:pt x="372" y="251"/>
                </a:cubicBezTo>
                <a:cubicBezTo>
                  <a:pt x="368" y="258"/>
                  <a:pt x="365" y="266"/>
                  <a:pt x="361" y="273"/>
                </a:cubicBezTo>
                <a:cubicBezTo>
                  <a:pt x="313" y="355"/>
                  <a:pt x="263" y="436"/>
                  <a:pt x="208" y="513"/>
                </a:cubicBezTo>
                <a:cubicBezTo>
                  <a:pt x="205" y="517"/>
                  <a:pt x="203" y="520"/>
                  <a:pt x="200" y="524"/>
                </a:cubicBezTo>
                <a:close/>
                <a:moveTo>
                  <a:pt x="428" y="377"/>
                </a:moveTo>
                <a:cubicBezTo>
                  <a:pt x="423" y="390"/>
                  <a:pt x="418" y="404"/>
                  <a:pt x="413" y="418"/>
                </a:cubicBezTo>
                <a:cubicBezTo>
                  <a:pt x="411" y="425"/>
                  <a:pt x="405" y="435"/>
                  <a:pt x="402" y="442"/>
                </a:cubicBezTo>
                <a:cubicBezTo>
                  <a:pt x="392" y="456"/>
                  <a:pt x="383" y="470"/>
                  <a:pt x="373" y="484"/>
                </a:cubicBezTo>
                <a:cubicBezTo>
                  <a:pt x="367" y="492"/>
                  <a:pt x="361" y="500"/>
                  <a:pt x="354" y="508"/>
                </a:cubicBezTo>
                <a:cubicBezTo>
                  <a:pt x="372" y="474"/>
                  <a:pt x="390" y="440"/>
                  <a:pt x="408" y="407"/>
                </a:cubicBezTo>
                <a:cubicBezTo>
                  <a:pt x="414" y="396"/>
                  <a:pt x="420" y="386"/>
                  <a:pt x="426" y="376"/>
                </a:cubicBezTo>
                <a:cubicBezTo>
                  <a:pt x="429" y="369"/>
                  <a:pt x="430" y="370"/>
                  <a:pt x="428" y="377"/>
                </a:cubicBezTo>
                <a:close/>
                <a:moveTo>
                  <a:pt x="413" y="343"/>
                </a:moveTo>
                <a:cubicBezTo>
                  <a:pt x="412" y="344"/>
                  <a:pt x="411" y="344"/>
                  <a:pt x="410" y="345"/>
                </a:cubicBezTo>
                <a:cubicBezTo>
                  <a:pt x="360" y="431"/>
                  <a:pt x="312" y="517"/>
                  <a:pt x="264" y="604"/>
                </a:cubicBezTo>
                <a:cubicBezTo>
                  <a:pt x="264" y="604"/>
                  <a:pt x="264" y="604"/>
                  <a:pt x="264" y="604"/>
                </a:cubicBezTo>
                <a:cubicBezTo>
                  <a:pt x="262" y="603"/>
                  <a:pt x="259" y="600"/>
                  <a:pt x="257" y="597"/>
                </a:cubicBezTo>
                <a:cubicBezTo>
                  <a:pt x="242" y="579"/>
                  <a:pt x="228" y="561"/>
                  <a:pt x="213" y="543"/>
                </a:cubicBezTo>
                <a:cubicBezTo>
                  <a:pt x="214" y="543"/>
                  <a:pt x="214" y="542"/>
                  <a:pt x="215" y="542"/>
                </a:cubicBezTo>
                <a:cubicBezTo>
                  <a:pt x="222" y="532"/>
                  <a:pt x="229" y="523"/>
                  <a:pt x="236" y="513"/>
                </a:cubicBezTo>
                <a:cubicBezTo>
                  <a:pt x="281" y="452"/>
                  <a:pt x="325" y="389"/>
                  <a:pt x="362" y="323"/>
                </a:cubicBezTo>
                <a:cubicBezTo>
                  <a:pt x="363" y="331"/>
                  <a:pt x="368" y="338"/>
                  <a:pt x="379" y="343"/>
                </a:cubicBezTo>
                <a:cubicBezTo>
                  <a:pt x="381" y="343"/>
                  <a:pt x="383" y="344"/>
                  <a:pt x="385" y="343"/>
                </a:cubicBezTo>
                <a:cubicBezTo>
                  <a:pt x="385" y="343"/>
                  <a:pt x="385" y="343"/>
                  <a:pt x="385" y="343"/>
                </a:cubicBezTo>
                <a:cubicBezTo>
                  <a:pt x="389" y="343"/>
                  <a:pt x="400" y="343"/>
                  <a:pt x="413" y="343"/>
                </a:cubicBezTo>
                <a:close/>
                <a:moveTo>
                  <a:pt x="392" y="103"/>
                </a:moveTo>
                <a:cubicBezTo>
                  <a:pt x="353" y="179"/>
                  <a:pt x="314" y="255"/>
                  <a:pt x="272" y="329"/>
                </a:cubicBezTo>
                <a:cubicBezTo>
                  <a:pt x="259" y="354"/>
                  <a:pt x="245" y="378"/>
                  <a:pt x="231" y="402"/>
                </a:cubicBezTo>
                <a:cubicBezTo>
                  <a:pt x="219" y="422"/>
                  <a:pt x="207" y="443"/>
                  <a:pt x="195" y="464"/>
                </a:cubicBezTo>
                <a:cubicBezTo>
                  <a:pt x="189" y="473"/>
                  <a:pt x="184" y="482"/>
                  <a:pt x="179" y="491"/>
                </a:cubicBezTo>
                <a:cubicBezTo>
                  <a:pt x="178" y="493"/>
                  <a:pt x="176" y="494"/>
                  <a:pt x="175" y="496"/>
                </a:cubicBezTo>
                <a:lnTo>
                  <a:pt x="155" y="471"/>
                </a:lnTo>
                <a:cubicBezTo>
                  <a:pt x="156" y="471"/>
                  <a:pt x="156" y="470"/>
                  <a:pt x="157" y="470"/>
                </a:cubicBezTo>
                <a:cubicBezTo>
                  <a:pt x="237" y="340"/>
                  <a:pt x="316" y="210"/>
                  <a:pt x="395" y="80"/>
                </a:cubicBezTo>
                <a:cubicBezTo>
                  <a:pt x="394" y="88"/>
                  <a:pt x="393" y="95"/>
                  <a:pt x="392" y="103"/>
                </a:cubicBezTo>
                <a:close/>
                <a:moveTo>
                  <a:pt x="160" y="417"/>
                </a:moveTo>
                <a:cubicBezTo>
                  <a:pt x="188" y="369"/>
                  <a:pt x="216" y="321"/>
                  <a:pt x="246" y="274"/>
                </a:cubicBezTo>
                <a:cubicBezTo>
                  <a:pt x="279" y="220"/>
                  <a:pt x="313" y="167"/>
                  <a:pt x="347" y="114"/>
                </a:cubicBezTo>
                <a:cubicBezTo>
                  <a:pt x="351" y="107"/>
                  <a:pt x="351" y="107"/>
                  <a:pt x="347" y="114"/>
                </a:cubicBezTo>
                <a:cubicBezTo>
                  <a:pt x="285" y="215"/>
                  <a:pt x="223" y="316"/>
                  <a:pt x="161" y="418"/>
                </a:cubicBezTo>
                <a:cubicBezTo>
                  <a:pt x="157" y="424"/>
                  <a:pt x="157" y="424"/>
                  <a:pt x="160" y="417"/>
                </a:cubicBezTo>
                <a:close/>
                <a:moveTo>
                  <a:pt x="397" y="30"/>
                </a:moveTo>
                <a:cubicBezTo>
                  <a:pt x="397" y="30"/>
                  <a:pt x="398" y="30"/>
                  <a:pt x="398" y="31"/>
                </a:cubicBezTo>
                <a:cubicBezTo>
                  <a:pt x="390" y="44"/>
                  <a:pt x="381" y="58"/>
                  <a:pt x="373" y="71"/>
                </a:cubicBezTo>
                <a:cubicBezTo>
                  <a:pt x="369" y="78"/>
                  <a:pt x="369" y="78"/>
                  <a:pt x="373" y="71"/>
                </a:cubicBezTo>
                <a:cubicBezTo>
                  <a:pt x="381" y="58"/>
                  <a:pt x="389" y="44"/>
                  <a:pt x="397" y="30"/>
                </a:cubicBezTo>
                <a:close/>
                <a:moveTo>
                  <a:pt x="291" y="76"/>
                </a:moveTo>
                <a:cubicBezTo>
                  <a:pt x="299" y="60"/>
                  <a:pt x="307" y="44"/>
                  <a:pt x="315" y="28"/>
                </a:cubicBezTo>
                <a:cubicBezTo>
                  <a:pt x="315" y="27"/>
                  <a:pt x="315" y="26"/>
                  <a:pt x="316" y="25"/>
                </a:cubicBezTo>
                <a:cubicBezTo>
                  <a:pt x="320" y="25"/>
                  <a:pt x="326" y="24"/>
                  <a:pt x="333" y="24"/>
                </a:cubicBezTo>
                <a:cubicBezTo>
                  <a:pt x="332" y="25"/>
                  <a:pt x="331" y="26"/>
                  <a:pt x="330" y="27"/>
                </a:cubicBezTo>
                <a:cubicBezTo>
                  <a:pt x="318" y="43"/>
                  <a:pt x="305" y="60"/>
                  <a:pt x="293" y="77"/>
                </a:cubicBezTo>
                <a:cubicBezTo>
                  <a:pt x="288" y="83"/>
                  <a:pt x="288" y="82"/>
                  <a:pt x="291" y="76"/>
                </a:cubicBezTo>
                <a:close/>
                <a:moveTo>
                  <a:pt x="228" y="27"/>
                </a:moveTo>
                <a:cubicBezTo>
                  <a:pt x="229" y="27"/>
                  <a:pt x="229" y="26"/>
                  <a:pt x="229" y="25"/>
                </a:cubicBezTo>
                <a:lnTo>
                  <a:pt x="288" y="25"/>
                </a:lnTo>
                <a:cubicBezTo>
                  <a:pt x="288" y="26"/>
                  <a:pt x="287" y="27"/>
                  <a:pt x="286" y="28"/>
                </a:cubicBezTo>
                <a:cubicBezTo>
                  <a:pt x="249" y="105"/>
                  <a:pt x="208" y="180"/>
                  <a:pt x="166" y="254"/>
                </a:cubicBezTo>
                <a:cubicBezTo>
                  <a:pt x="162" y="221"/>
                  <a:pt x="157" y="187"/>
                  <a:pt x="152" y="154"/>
                </a:cubicBezTo>
                <a:cubicBezTo>
                  <a:pt x="177" y="111"/>
                  <a:pt x="202" y="69"/>
                  <a:pt x="228" y="27"/>
                </a:cubicBezTo>
                <a:close/>
                <a:moveTo>
                  <a:pt x="142" y="83"/>
                </a:moveTo>
                <a:cubicBezTo>
                  <a:pt x="142" y="80"/>
                  <a:pt x="141" y="77"/>
                  <a:pt x="141" y="74"/>
                </a:cubicBezTo>
                <a:cubicBezTo>
                  <a:pt x="140" y="68"/>
                  <a:pt x="139" y="61"/>
                  <a:pt x="137" y="55"/>
                </a:cubicBezTo>
                <a:cubicBezTo>
                  <a:pt x="143" y="46"/>
                  <a:pt x="149" y="36"/>
                  <a:pt x="155" y="27"/>
                </a:cubicBezTo>
                <a:cubicBezTo>
                  <a:pt x="155" y="27"/>
                  <a:pt x="156" y="26"/>
                  <a:pt x="156" y="26"/>
                </a:cubicBezTo>
                <a:cubicBezTo>
                  <a:pt x="156" y="26"/>
                  <a:pt x="157" y="25"/>
                  <a:pt x="158" y="25"/>
                </a:cubicBezTo>
                <a:lnTo>
                  <a:pt x="175" y="25"/>
                </a:lnTo>
                <a:cubicBezTo>
                  <a:pt x="174" y="26"/>
                  <a:pt x="174" y="27"/>
                  <a:pt x="173" y="28"/>
                </a:cubicBezTo>
                <a:cubicBezTo>
                  <a:pt x="163" y="46"/>
                  <a:pt x="153" y="64"/>
                  <a:pt x="142" y="83"/>
                </a:cubicBezTo>
                <a:close/>
                <a:moveTo>
                  <a:pt x="142" y="344"/>
                </a:moveTo>
                <a:cubicBezTo>
                  <a:pt x="163" y="344"/>
                  <a:pt x="178" y="338"/>
                  <a:pt x="175" y="317"/>
                </a:cubicBezTo>
                <a:cubicBezTo>
                  <a:pt x="174" y="310"/>
                  <a:pt x="173" y="302"/>
                  <a:pt x="172" y="295"/>
                </a:cubicBezTo>
                <a:cubicBezTo>
                  <a:pt x="230" y="203"/>
                  <a:pt x="293" y="113"/>
                  <a:pt x="358" y="27"/>
                </a:cubicBezTo>
                <a:cubicBezTo>
                  <a:pt x="359" y="25"/>
                  <a:pt x="359" y="24"/>
                  <a:pt x="360" y="23"/>
                </a:cubicBezTo>
                <a:cubicBezTo>
                  <a:pt x="364" y="23"/>
                  <a:pt x="369" y="24"/>
                  <a:pt x="373" y="24"/>
                </a:cubicBezTo>
                <a:cubicBezTo>
                  <a:pt x="372" y="25"/>
                  <a:pt x="371" y="26"/>
                  <a:pt x="370" y="28"/>
                </a:cubicBezTo>
                <a:cubicBezTo>
                  <a:pt x="315" y="128"/>
                  <a:pt x="248" y="222"/>
                  <a:pt x="190" y="320"/>
                </a:cubicBezTo>
                <a:cubicBezTo>
                  <a:pt x="168" y="357"/>
                  <a:pt x="146" y="393"/>
                  <a:pt x="125" y="431"/>
                </a:cubicBezTo>
                <a:cubicBezTo>
                  <a:pt x="125" y="431"/>
                  <a:pt x="125" y="432"/>
                  <a:pt x="124" y="432"/>
                </a:cubicBezTo>
                <a:cubicBezTo>
                  <a:pt x="118" y="425"/>
                  <a:pt x="112" y="417"/>
                  <a:pt x="105" y="409"/>
                </a:cubicBezTo>
                <a:cubicBezTo>
                  <a:pt x="106" y="408"/>
                  <a:pt x="106" y="408"/>
                  <a:pt x="106" y="407"/>
                </a:cubicBezTo>
                <a:cubicBezTo>
                  <a:pt x="118" y="387"/>
                  <a:pt x="130" y="366"/>
                  <a:pt x="142" y="345"/>
                </a:cubicBezTo>
                <a:cubicBezTo>
                  <a:pt x="142" y="345"/>
                  <a:pt x="142" y="345"/>
                  <a:pt x="142" y="344"/>
                </a:cubicBezTo>
                <a:close/>
              </a:path>
            </a:pathLst>
          </a:custGeom>
          <a:solidFill>
            <a:srgbClr val="0F6FC6">
              <a:alpha val="67000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ketched-arrow-pointing-down_37315"/>
          <p:cNvSpPr>
            <a:spLocks noChangeAspect="1"/>
          </p:cNvSpPr>
          <p:nvPr/>
        </p:nvSpPr>
        <p:spPr bwMode="auto">
          <a:xfrm>
            <a:off x="5867616" y="3683987"/>
            <a:ext cx="487239" cy="825846"/>
          </a:xfrm>
          <a:custGeom>
            <a:avLst/>
            <a:gdLst>
              <a:gd name="T0" fmla="*/ 129 w 505"/>
              <a:gd name="T1" fmla="*/ 479 h 633"/>
              <a:gd name="T2" fmla="*/ 267 w 505"/>
              <a:gd name="T3" fmla="*/ 631 h 633"/>
              <a:gd name="T4" fmla="*/ 407 w 505"/>
              <a:gd name="T5" fmla="*/ 477 h 633"/>
              <a:gd name="T6" fmla="*/ 498 w 505"/>
              <a:gd name="T7" fmla="*/ 361 h 633"/>
              <a:gd name="T8" fmla="*/ 422 w 505"/>
              <a:gd name="T9" fmla="*/ 77 h 633"/>
              <a:gd name="T10" fmla="*/ 343 w 505"/>
              <a:gd name="T11" fmla="*/ 6 h 633"/>
              <a:gd name="T12" fmla="*/ 118 w 505"/>
              <a:gd name="T13" fmla="*/ 16 h 633"/>
              <a:gd name="T14" fmla="*/ 136 w 505"/>
              <a:gd name="T15" fmla="*/ 226 h 633"/>
              <a:gd name="T16" fmla="*/ 50 w 505"/>
              <a:gd name="T17" fmla="*/ 329 h 633"/>
              <a:gd name="T18" fmla="*/ 82 w 505"/>
              <a:gd name="T19" fmla="*/ 380 h 633"/>
              <a:gd name="T20" fmla="*/ 113 w 505"/>
              <a:gd name="T21" fmla="*/ 345 h 633"/>
              <a:gd name="T22" fmla="*/ 88 w 505"/>
              <a:gd name="T23" fmla="*/ 387 h 633"/>
              <a:gd name="T24" fmla="*/ 199 w 505"/>
              <a:gd name="T25" fmla="*/ 525 h 633"/>
              <a:gd name="T26" fmla="*/ 194 w 505"/>
              <a:gd name="T27" fmla="*/ 517 h 633"/>
              <a:gd name="T28" fmla="*/ 373 w 505"/>
              <a:gd name="T29" fmla="*/ 239 h 633"/>
              <a:gd name="T30" fmla="*/ 361 w 505"/>
              <a:gd name="T31" fmla="*/ 273 h 633"/>
              <a:gd name="T32" fmla="*/ 200 w 505"/>
              <a:gd name="T33" fmla="*/ 524 h 633"/>
              <a:gd name="T34" fmla="*/ 413 w 505"/>
              <a:gd name="T35" fmla="*/ 418 h 633"/>
              <a:gd name="T36" fmla="*/ 373 w 505"/>
              <a:gd name="T37" fmla="*/ 484 h 633"/>
              <a:gd name="T38" fmla="*/ 408 w 505"/>
              <a:gd name="T39" fmla="*/ 407 h 633"/>
              <a:gd name="T40" fmla="*/ 428 w 505"/>
              <a:gd name="T41" fmla="*/ 377 h 633"/>
              <a:gd name="T42" fmla="*/ 410 w 505"/>
              <a:gd name="T43" fmla="*/ 345 h 633"/>
              <a:gd name="T44" fmla="*/ 264 w 505"/>
              <a:gd name="T45" fmla="*/ 604 h 633"/>
              <a:gd name="T46" fmla="*/ 213 w 505"/>
              <a:gd name="T47" fmla="*/ 543 h 633"/>
              <a:gd name="T48" fmla="*/ 236 w 505"/>
              <a:gd name="T49" fmla="*/ 513 h 633"/>
              <a:gd name="T50" fmla="*/ 379 w 505"/>
              <a:gd name="T51" fmla="*/ 343 h 633"/>
              <a:gd name="T52" fmla="*/ 385 w 505"/>
              <a:gd name="T53" fmla="*/ 343 h 633"/>
              <a:gd name="T54" fmla="*/ 392 w 505"/>
              <a:gd name="T55" fmla="*/ 103 h 633"/>
              <a:gd name="T56" fmla="*/ 231 w 505"/>
              <a:gd name="T57" fmla="*/ 402 h 633"/>
              <a:gd name="T58" fmla="*/ 179 w 505"/>
              <a:gd name="T59" fmla="*/ 491 h 633"/>
              <a:gd name="T60" fmla="*/ 155 w 505"/>
              <a:gd name="T61" fmla="*/ 471 h 633"/>
              <a:gd name="T62" fmla="*/ 395 w 505"/>
              <a:gd name="T63" fmla="*/ 80 h 633"/>
              <a:gd name="T64" fmla="*/ 160 w 505"/>
              <a:gd name="T65" fmla="*/ 417 h 633"/>
              <a:gd name="T66" fmla="*/ 347 w 505"/>
              <a:gd name="T67" fmla="*/ 114 h 633"/>
              <a:gd name="T68" fmla="*/ 161 w 505"/>
              <a:gd name="T69" fmla="*/ 418 h 633"/>
              <a:gd name="T70" fmla="*/ 397 w 505"/>
              <a:gd name="T71" fmla="*/ 30 h 633"/>
              <a:gd name="T72" fmla="*/ 373 w 505"/>
              <a:gd name="T73" fmla="*/ 71 h 633"/>
              <a:gd name="T74" fmla="*/ 397 w 505"/>
              <a:gd name="T75" fmla="*/ 30 h 633"/>
              <a:gd name="T76" fmla="*/ 315 w 505"/>
              <a:gd name="T77" fmla="*/ 28 h 633"/>
              <a:gd name="T78" fmla="*/ 333 w 505"/>
              <a:gd name="T79" fmla="*/ 24 h 633"/>
              <a:gd name="T80" fmla="*/ 293 w 505"/>
              <a:gd name="T81" fmla="*/ 77 h 633"/>
              <a:gd name="T82" fmla="*/ 228 w 505"/>
              <a:gd name="T83" fmla="*/ 27 h 633"/>
              <a:gd name="T84" fmla="*/ 288 w 505"/>
              <a:gd name="T85" fmla="*/ 25 h 633"/>
              <a:gd name="T86" fmla="*/ 166 w 505"/>
              <a:gd name="T87" fmla="*/ 254 h 633"/>
              <a:gd name="T88" fmla="*/ 228 w 505"/>
              <a:gd name="T89" fmla="*/ 27 h 633"/>
              <a:gd name="T90" fmla="*/ 141 w 505"/>
              <a:gd name="T91" fmla="*/ 74 h 633"/>
              <a:gd name="T92" fmla="*/ 155 w 505"/>
              <a:gd name="T93" fmla="*/ 27 h 633"/>
              <a:gd name="T94" fmla="*/ 158 w 505"/>
              <a:gd name="T95" fmla="*/ 25 h 633"/>
              <a:gd name="T96" fmla="*/ 173 w 505"/>
              <a:gd name="T97" fmla="*/ 28 h 633"/>
              <a:gd name="T98" fmla="*/ 142 w 505"/>
              <a:gd name="T99" fmla="*/ 344 h 633"/>
              <a:gd name="T100" fmla="*/ 172 w 505"/>
              <a:gd name="T101" fmla="*/ 295 h 633"/>
              <a:gd name="T102" fmla="*/ 360 w 505"/>
              <a:gd name="T103" fmla="*/ 23 h 633"/>
              <a:gd name="T104" fmla="*/ 370 w 505"/>
              <a:gd name="T105" fmla="*/ 28 h 633"/>
              <a:gd name="T106" fmla="*/ 125 w 505"/>
              <a:gd name="T107" fmla="*/ 431 h 633"/>
              <a:gd name="T108" fmla="*/ 105 w 505"/>
              <a:gd name="T109" fmla="*/ 409 h 633"/>
              <a:gd name="T110" fmla="*/ 142 w 505"/>
              <a:gd name="T111" fmla="*/ 34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5" h="633">
                <a:moveTo>
                  <a:pt x="50" y="329"/>
                </a:moveTo>
                <a:cubicBezTo>
                  <a:pt x="0" y="353"/>
                  <a:pt x="115" y="461"/>
                  <a:pt x="129" y="479"/>
                </a:cubicBezTo>
                <a:cubicBezTo>
                  <a:pt x="159" y="516"/>
                  <a:pt x="189" y="553"/>
                  <a:pt x="219" y="591"/>
                </a:cubicBezTo>
                <a:cubicBezTo>
                  <a:pt x="230" y="605"/>
                  <a:pt x="245" y="633"/>
                  <a:pt x="267" y="631"/>
                </a:cubicBezTo>
                <a:cubicBezTo>
                  <a:pt x="289" y="630"/>
                  <a:pt x="300" y="610"/>
                  <a:pt x="312" y="595"/>
                </a:cubicBezTo>
                <a:cubicBezTo>
                  <a:pt x="344" y="556"/>
                  <a:pt x="375" y="517"/>
                  <a:pt x="407" y="477"/>
                </a:cubicBezTo>
                <a:cubicBezTo>
                  <a:pt x="429" y="450"/>
                  <a:pt x="450" y="423"/>
                  <a:pt x="472" y="397"/>
                </a:cubicBezTo>
                <a:cubicBezTo>
                  <a:pt x="478" y="388"/>
                  <a:pt x="497" y="373"/>
                  <a:pt x="498" y="361"/>
                </a:cubicBezTo>
                <a:cubicBezTo>
                  <a:pt x="505" y="307"/>
                  <a:pt x="432" y="323"/>
                  <a:pt x="392" y="324"/>
                </a:cubicBezTo>
                <a:cubicBezTo>
                  <a:pt x="374" y="307"/>
                  <a:pt x="418" y="104"/>
                  <a:pt x="422" y="77"/>
                </a:cubicBezTo>
                <a:cubicBezTo>
                  <a:pt x="424" y="64"/>
                  <a:pt x="436" y="25"/>
                  <a:pt x="420" y="14"/>
                </a:cubicBezTo>
                <a:cubicBezTo>
                  <a:pt x="400" y="0"/>
                  <a:pt x="366" y="6"/>
                  <a:pt x="343" y="6"/>
                </a:cubicBezTo>
                <a:lnTo>
                  <a:pt x="196" y="6"/>
                </a:lnTo>
                <a:cubicBezTo>
                  <a:pt x="172" y="6"/>
                  <a:pt x="139" y="0"/>
                  <a:pt x="118" y="16"/>
                </a:cubicBezTo>
                <a:cubicBezTo>
                  <a:pt x="103" y="28"/>
                  <a:pt x="112" y="58"/>
                  <a:pt x="114" y="72"/>
                </a:cubicBezTo>
                <a:cubicBezTo>
                  <a:pt x="121" y="124"/>
                  <a:pt x="128" y="175"/>
                  <a:pt x="136" y="226"/>
                </a:cubicBezTo>
                <a:cubicBezTo>
                  <a:pt x="140" y="259"/>
                  <a:pt x="145" y="291"/>
                  <a:pt x="149" y="323"/>
                </a:cubicBezTo>
                <a:cubicBezTo>
                  <a:pt x="149" y="323"/>
                  <a:pt x="64" y="322"/>
                  <a:pt x="50" y="329"/>
                </a:cubicBezTo>
                <a:close/>
                <a:moveTo>
                  <a:pt x="88" y="387"/>
                </a:moveTo>
                <a:cubicBezTo>
                  <a:pt x="86" y="385"/>
                  <a:pt x="84" y="383"/>
                  <a:pt x="82" y="380"/>
                </a:cubicBezTo>
                <a:cubicBezTo>
                  <a:pt x="48" y="338"/>
                  <a:pt x="79" y="341"/>
                  <a:pt x="114" y="343"/>
                </a:cubicBezTo>
                <a:cubicBezTo>
                  <a:pt x="114" y="344"/>
                  <a:pt x="113" y="345"/>
                  <a:pt x="113" y="345"/>
                </a:cubicBezTo>
                <a:cubicBezTo>
                  <a:pt x="105" y="359"/>
                  <a:pt x="97" y="372"/>
                  <a:pt x="89" y="385"/>
                </a:cubicBezTo>
                <a:cubicBezTo>
                  <a:pt x="88" y="386"/>
                  <a:pt x="88" y="386"/>
                  <a:pt x="88" y="387"/>
                </a:cubicBezTo>
                <a:close/>
                <a:moveTo>
                  <a:pt x="200" y="524"/>
                </a:moveTo>
                <a:cubicBezTo>
                  <a:pt x="200" y="524"/>
                  <a:pt x="199" y="525"/>
                  <a:pt x="199" y="525"/>
                </a:cubicBezTo>
                <a:cubicBezTo>
                  <a:pt x="197" y="523"/>
                  <a:pt x="195" y="520"/>
                  <a:pt x="193" y="518"/>
                </a:cubicBezTo>
                <a:cubicBezTo>
                  <a:pt x="193" y="518"/>
                  <a:pt x="194" y="517"/>
                  <a:pt x="194" y="517"/>
                </a:cubicBezTo>
                <a:cubicBezTo>
                  <a:pt x="201" y="503"/>
                  <a:pt x="209" y="490"/>
                  <a:pt x="216" y="477"/>
                </a:cubicBezTo>
                <a:cubicBezTo>
                  <a:pt x="268" y="398"/>
                  <a:pt x="321" y="318"/>
                  <a:pt x="373" y="239"/>
                </a:cubicBezTo>
                <a:cubicBezTo>
                  <a:pt x="373" y="243"/>
                  <a:pt x="372" y="247"/>
                  <a:pt x="372" y="251"/>
                </a:cubicBezTo>
                <a:cubicBezTo>
                  <a:pt x="368" y="258"/>
                  <a:pt x="365" y="266"/>
                  <a:pt x="361" y="273"/>
                </a:cubicBezTo>
                <a:cubicBezTo>
                  <a:pt x="313" y="355"/>
                  <a:pt x="263" y="436"/>
                  <a:pt x="208" y="513"/>
                </a:cubicBezTo>
                <a:cubicBezTo>
                  <a:pt x="205" y="517"/>
                  <a:pt x="203" y="520"/>
                  <a:pt x="200" y="524"/>
                </a:cubicBezTo>
                <a:close/>
                <a:moveTo>
                  <a:pt x="428" y="377"/>
                </a:moveTo>
                <a:cubicBezTo>
                  <a:pt x="423" y="390"/>
                  <a:pt x="418" y="404"/>
                  <a:pt x="413" y="418"/>
                </a:cubicBezTo>
                <a:cubicBezTo>
                  <a:pt x="411" y="425"/>
                  <a:pt x="405" y="435"/>
                  <a:pt x="402" y="442"/>
                </a:cubicBezTo>
                <a:cubicBezTo>
                  <a:pt x="392" y="456"/>
                  <a:pt x="383" y="470"/>
                  <a:pt x="373" y="484"/>
                </a:cubicBezTo>
                <a:cubicBezTo>
                  <a:pt x="367" y="492"/>
                  <a:pt x="361" y="500"/>
                  <a:pt x="354" y="508"/>
                </a:cubicBezTo>
                <a:cubicBezTo>
                  <a:pt x="372" y="474"/>
                  <a:pt x="390" y="440"/>
                  <a:pt x="408" y="407"/>
                </a:cubicBezTo>
                <a:cubicBezTo>
                  <a:pt x="414" y="396"/>
                  <a:pt x="420" y="386"/>
                  <a:pt x="426" y="376"/>
                </a:cubicBezTo>
                <a:cubicBezTo>
                  <a:pt x="429" y="369"/>
                  <a:pt x="430" y="370"/>
                  <a:pt x="428" y="377"/>
                </a:cubicBezTo>
                <a:close/>
                <a:moveTo>
                  <a:pt x="413" y="343"/>
                </a:moveTo>
                <a:cubicBezTo>
                  <a:pt x="412" y="344"/>
                  <a:pt x="411" y="344"/>
                  <a:pt x="410" y="345"/>
                </a:cubicBezTo>
                <a:cubicBezTo>
                  <a:pt x="360" y="431"/>
                  <a:pt x="312" y="517"/>
                  <a:pt x="264" y="604"/>
                </a:cubicBezTo>
                <a:cubicBezTo>
                  <a:pt x="264" y="604"/>
                  <a:pt x="264" y="604"/>
                  <a:pt x="264" y="604"/>
                </a:cubicBezTo>
                <a:cubicBezTo>
                  <a:pt x="262" y="603"/>
                  <a:pt x="259" y="600"/>
                  <a:pt x="257" y="597"/>
                </a:cubicBezTo>
                <a:cubicBezTo>
                  <a:pt x="242" y="579"/>
                  <a:pt x="228" y="561"/>
                  <a:pt x="213" y="543"/>
                </a:cubicBezTo>
                <a:cubicBezTo>
                  <a:pt x="214" y="543"/>
                  <a:pt x="214" y="542"/>
                  <a:pt x="215" y="542"/>
                </a:cubicBezTo>
                <a:cubicBezTo>
                  <a:pt x="222" y="532"/>
                  <a:pt x="229" y="523"/>
                  <a:pt x="236" y="513"/>
                </a:cubicBezTo>
                <a:cubicBezTo>
                  <a:pt x="281" y="452"/>
                  <a:pt x="325" y="389"/>
                  <a:pt x="362" y="323"/>
                </a:cubicBezTo>
                <a:cubicBezTo>
                  <a:pt x="363" y="331"/>
                  <a:pt x="368" y="338"/>
                  <a:pt x="379" y="343"/>
                </a:cubicBezTo>
                <a:cubicBezTo>
                  <a:pt x="381" y="343"/>
                  <a:pt x="383" y="344"/>
                  <a:pt x="385" y="343"/>
                </a:cubicBezTo>
                <a:cubicBezTo>
                  <a:pt x="385" y="343"/>
                  <a:pt x="385" y="343"/>
                  <a:pt x="385" y="343"/>
                </a:cubicBezTo>
                <a:cubicBezTo>
                  <a:pt x="389" y="343"/>
                  <a:pt x="400" y="343"/>
                  <a:pt x="413" y="343"/>
                </a:cubicBezTo>
                <a:close/>
                <a:moveTo>
                  <a:pt x="392" y="103"/>
                </a:moveTo>
                <a:cubicBezTo>
                  <a:pt x="353" y="179"/>
                  <a:pt x="314" y="255"/>
                  <a:pt x="272" y="329"/>
                </a:cubicBezTo>
                <a:cubicBezTo>
                  <a:pt x="259" y="354"/>
                  <a:pt x="245" y="378"/>
                  <a:pt x="231" y="402"/>
                </a:cubicBezTo>
                <a:cubicBezTo>
                  <a:pt x="219" y="422"/>
                  <a:pt x="207" y="443"/>
                  <a:pt x="195" y="464"/>
                </a:cubicBezTo>
                <a:cubicBezTo>
                  <a:pt x="189" y="473"/>
                  <a:pt x="184" y="482"/>
                  <a:pt x="179" y="491"/>
                </a:cubicBezTo>
                <a:cubicBezTo>
                  <a:pt x="178" y="493"/>
                  <a:pt x="176" y="494"/>
                  <a:pt x="175" y="496"/>
                </a:cubicBezTo>
                <a:lnTo>
                  <a:pt x="155" y="471"/>
                </a:lnTo>
                <a:cubicBezTo>
                  <a:pt x="156" y="471"/>
                  <a:pt x="156" y="470"/>
                  <a:pt x="157" y="470"/>
                </a:cubicBezTo>
                <a:cubicBezTo>
                  <a:pt x="237" y="340"/>
                  <a:pt x="316" y="210"/>
                  <a:pt x="395" y="80"/>
                </a:cubicBezTo>
                <a:cubicBezTo>
                  <a:pt x="394" y="88"/>
                  <a:pt x="393" y="95"/>
                  <a:pt x="392" y="103"/>
                </a:cubicBezTo>
                <a:close/>
                <a:moveTo>
                  <a:pt x="160" y="417"/>
                </a:moveTo>
                <a:cubicBezTo>
                  <a:pt x="188" y="369"/>
                  <a:pt x="216" y="321"/>
                  <a:pt x="246" y="274"/>
                </a:cubicBezTo>
                <a:cubicBezTo>
                  <a:pt x="279" y="220"/>
                  <a:pt x="313" y="167"/>
                  <a:pt x="347" y="114"/>
                </a:cubicBezTo>
                <a:cubicBezTo>
                  <a:pt x="351" y="107"/>
                  <a:pt x="351" y="107"/>
                  <a:pt x="347" y="114"/>
                </a:cubicBezTo>
                <a:cubicBezTo>
                  <a:pt x="285" y="215"/>
                  <a:pt x="223" y="316"/>
                  <a:pt x="161" y="418"/>
                </a:cubicBezTo>
                <a:cubicBezTo>
                  <a:pt x="157" y="424"/>
                  <a:pt x="157" y="424"/>
                  <a:pt x="160" y="417"/>
                </a:cubicBezTo>
                <a:close/>
                <a:moveTo>
                  <a:pt x="397" y="30"/>
                </a:moveTo>
                <a:cubicBezTo>
                  <a:pt x="397" y="30"/>
                  <a:pt x="398" y="30"/>
                  <a:pt x="398" y="31"/>
                </a:cubicBezTo>
                <a:cubicBezTo>
                  <a:pt x="390" y="44"/>
                  <a:pt x="381" y="58"/>
                  <a:pt x="373" y="71"/>
                </a:cubicBezTo>
                <a:cubicBezTo>
                  <a:pt x="369" y="78"/>
                  <a:pt x="369" y="78"/>
                  <a:pt x="373" y="71"/>
                </a:cubicBezTo>
                <a:cubicBezTo>
                  <a:pt x="381" y="58"/>
                  <a:pt x="389" y="44"/>
                  <a:pt x="397" y="30"/>
                </a:cubicBezTo>
                <a:close/>
                <a:moveTo>
                  <a:pt x="291" y="76"/>
                </a:moveTo>
                <a:cubicBezTo>
                  <a:pt x="299" y="60"/>
                  <a:pt x="307" y="44"/>
                  <a:pt x="315" y="28"/>
                </a:cubicBezTo>
                <a:cubicBezTo>
                  <a:pt x="315" y="27"/>
                  <a:pt x="315" y="26"/>
                  <a:pt x="316" y="25"/>
                </a:cubicBezTo>
                <a:cubicBezTo>
                  <a:pt x="320" y="25"/>
                  <a:pt x="326" y="24"/>
                  <a:pt x="333" y="24"/>
                </a:cubicBezTo>
                <a:cubicBezTo>
                  <a:pt x="332" y="25"/>
                  <a:pt x="331" y="26"/>
                  <a:pt x="330" y="27"/>
                </a:cubicBezTo>
                <a:cubicBezTo>
                  <a:pt x="318" y="43"/>
                  <a:pt x="305" y="60"/>
                  <a:pt x="293" y="77"/>
                </a:cubicBezTo>
                <a:cubicBezTo>
                  <a:pt x="288" y="83"/>
                  <a:pt x="288" y="82"/>
                  <a:pt x="291" y="76"/>
                </a:cubicBezTo>
                <a:close/>
                <a:moveTo>
                  <a:pt x="228" y="27"/>
                </a:moveTo>
                <a:cubicBezTo>
                  <a:pt x="229" y="27"/>
                  <a:pt x="229" y="26"/>
                  <a:pt x="229" y="25"/>
                </a:cubicBezTo>
                <a:lnTo>
                  <a:pt x="288" y="25"/>
                </a:lnTo>
                <a:cubicBezTo>
                  <a:pt x="288" y="26"/>
                  <a:pt x="287" y="27"/>
                  <a:pt x="286" y="28"/>
                </a:cubicBezTo>
                <a:cubicBezTo>
                  <a:pt x="249" y="105"/>
                  <a:pt x="208" y="180"/>
                  <a:pt x="166" y="254"/>
                </a:cubicBezTo>
                <a:cubicBezTo>
                  <a:pt x="162" y="221"/>
                  <a:pt x="157" y="187"/>
                  <a:pt x="152" y="154"/>
                </a:cubicBezTo>
                <a:cubicBezTo>
                  <a:pt x="177" y="111"/>
                  <a:pt x="202" y="69"/>
                  <a:pt x="228" y="27"/>
                </a:cubicBezTo>
                <a:close/>
                <a:moveTo>
                  <a:pt x="142" y="83"/>
                </a:moveTo>
                <a:cubicBezTo>
                  <a:pt x="142" y="80"/>
                  <a:pt x="141" y="77"/>
                  <a:pt x="141" y="74"/>
                </a:cubicBezTo>
                <a:cubicBezTo>
                  <a:pt x="140" y="68"/>
                  <a:pt x="139" y="61"/>
                  <a:pt x="137" y="55"/>
                </a:cubicBezTo>
                <a:cubicBezTo>
                  <a:pt x="143" y="46"/>
                  <a:pt x="149" y="36"/>
                  <a:pt x="155" y="27"/>
                </a:cubicBezTo>
                <a:cubicBezTo>
                  <a:pt x="155" y="27"/>
                  <a:pt x="156" y="26"/>
                  <a:pt x="156" y="26"/>
                </a:cubicBezTo>
                <a:cubicBezTo>
                  <a:pt x="156" y="26"/>
                  <a:pt x="157" y="25"/>
                  <a:pt x="158" y="25"/>
                </a:cubicBezTo>
                <a:lnTo>
                  <a:pt x="175" y="25"/>
                </a:lnTo>
                <a:cubicBezTo>
                  <a:pt x="174" y="26"/>
                  <a:pt x="174" y="27"/>
                  <a:pt x="173" y="28"/>
                </a:cubicBezTo>
                <a:cubicBezTo>
                  <a:pt x="163" y="46"/>
                  <a:pt x="153" y="64"/>
                  <a:pt x="142" y="83"/>
                </a:cubicBezTo>
                <a:close/>
                <a:moveTo>
                  <a:pt x="142" y="344"/>
                </a:moveTo>
                <a:cubicBezTo>
                  <a:pt x="163" y="344"/>
                  <a:pt x="178" y="338"/>
                  <a:pt x="175" y="317"/>
                </a:cubicBezTo>
                <a:cubicBezTo>
                  <a:pt x="174" y="310"/>
                  <a:pt x="173" y="302"/>
                  <a:pt x="172" y="295"/>
                </a:cubicBezTo>
                <a:cubicBezTo>
                  <a:pt x="230" y="203"/>
                  <a:pt x="293" y="113"/>
                  <a:pt x="358" y="27"/>
                </a:cubicBezTo>
                <a:cubicBezTo>
                  <a:pt x="359" y="25"/>
                  <a:pt x="359" y="24"/>
                  <a:pt x="360" y="23"/>
                </a:cubicBezTo>
                <a:cubicBezTo>
                  <a:pt x="364" y="23"/>
                  <a:pt x="369" y="24"/>
                  <a:pt x="373" y="24"/>
                </a:cubicBezTo>
                <a:cubicBezTo>
                  <a:pt x="372" y="25"/>
                  <a:pt x="371" y="26"/>
                  <a:pt x="370" y="28"/>
                </a:cubicBezTo>
                <a:cubicBezTo>
                  <a:pt x="315" y="128"/>
                  <a:pt x="248" y="222"/>
                  <a:pt x="190" y="320"/>
                </a:cubicBezTo>
                <a:cubicBezTo>
                  <a:pt x="168" y="357"/>
                  <a:pt x="146" y="393"/>
                  <a:pt x="125" y="431"/>
                </a:cubicBezTo>
                <a:cubicBezTo>
                  <a:pt x="125" y="431"/>
                  <a:pt x="125" y="432"/>
                  <a:pt x="124" y="432"/>
                </a:cubicBezTo>
                <a:cubicBezTo>
                  <a:pt x="118" y="425"/>
                  <a:pt x="112" y="417"/>
                  <a:pt x="105" y="409"/>
                </a:cubicBezTo>
                <a:cubicBezTo>
                  <a:pt x="106" y="408"/>
                  <a:pt x="106" y="408"/>
                  <a:pt x="106" y="407"/>
                </a:cubicBezTo>
                <a:cubicBezTo>
                  <a:pt x="118" y="387"/>
                  <a:pt x="130" y="366"/>
                  <a:pt x="142" y="345"/>
                </a:cubicBezTo>
                <a:cubicBezTo>
                  <a:pt x="142" y="345"/>
                  <a:pt x="142" y="345"/>
                  <a:pt x="142" y="344"/>
                </a:cubicBezTo>
                <a:close/>
              </a:path>
            </a:pathLst>
          </a:custGeom>
          <a:solidFill>
            <a:srgbClr val="0F6FC6">
              <a:alpha val="67000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1044434" y="4821603"/>
            <a:ext cx="2590032" cy="8258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</a:rPr>
              <a:t>W3C</a:t>
            </a:r>
            <a:r>
              <a:rPr lang="zh-CN" altLang="en-US" dirty="0">
                <a:solidFill>
                  <a:srgbClr val="000000"/>
                </a:solidFill>
              </a:rPr>
              <a:t>制定了结构</a:t>
            </a:r>
            <a:r>
              <a:rPr lang="en-US" altLang="zh-CN" dirty="0">
                <a:solidFill>
                  <a:srgbClr val="000000"/>
                </a:solidFill>
              </a:rPr>
              <a:t>HTML</a:t>
            </a:r>
            <a:r>
              <a:rPr lang="zh-CN" altLang="en-US" dirty="0">
                <a:solidFill>
                  <a:srgbClr val="000000"/>
                </a:solidFill>
              </a:rPr>
              <a:t>的语法、标准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4800980" y="4821603"/>
            <a:ext cx="2590032" cy="8258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</a:rPr>
              <a:t>W3C</a:t>
            </a:r>
            <a:r>
              <a:rPr lang="zh-CN" altLang="en-US" dirty="0">
                <a:solidFill>
                  <a:srgbClr val="000000"/>
                </a:solidFill>
              </a:rPr>
              <a:t>制定了表现</a:t>
            </a:r>
            <a:r>
              <a:rPr lang="en-US" altLang="zh-CN" dirty="0">
                <a:solidFill>
                  <a:srgbClr val="000000"/>
                </a:solidFill>
              </a:rPr>
              <a:t>CSS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/>
            <a:r>
              <a:rPr lang="zh-CN" altLang="en-US" dirty="0">
                <a:solidFill>
                  <a:srgbClr val="000000"/>
                </a:solidFill>
              </a:rPr>
              <a:t>的语法、标准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8588005" y="4907410"/>
            <a:ext cx="2590032" cy="8258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ECMA</a:t>
            </a:r>
            <a:r>
              <a:rPr lang="zh-CN" altLang="en-US" dirty="0">
                <a:solidFill>
                  <a:srgbClr val="000000"/>
                </a:solidFill>
              </a:rPr>
              <a:t>制定了行为标准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</a:rPr>
              <a:t>(DOM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ECMAScript)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9" name="sketched-arrow-pointing-down_37315"/>
          <p:cNvSpPr>
            <a:spLocks noChangeAspect="1"/>
          </p:cNvSpPr>
          <p:nvPr/>
        </p:nvSpPr>
        <p:spPr bwMode="auto">
          <a:xfrm rot="2553387">
            <a:off x="3282292" y="1371048"/>
            <a:ext cx="487239" cy="1238503"/>
          </a:xfrm>
          <a:custGeom>
            <a:avLst/>
            <a:gdLst>
              <a:gd name="T0" fmla="*/ 129 w 505"/>
              <a:gd name="T1" fmla="*/ 479 h 633"/>
              <a:gd name="T2" fmla="*/ 267 w 505"/>
              <a:gd name="T3" fmla="*/ 631 h 633"/>
              <a:gd name="T4" fmla="*/ 407 w 505"/>
              <a:gd name="T5" fmla="*/ 477 h 633"/>
              <a:gd name="T6" fmla="*/ 498 w 505"/>
              <a:gd name="T7" fmla="*/ 361 h 633"/>
              <a:gd name="T8" fmla="*/ 422 w 505"/>
              <a:gd name="T9" fmla="*/ 77 h 633"/>
              <a:gd name="T10" fmla="*/ 343 w 505"/>
              <a:gd name="T11" fmla="*/ 6 h 633"/>
              <a:gd name="T12" fmla="*/ 118 w 505"/>
              <a:gd name="T13" fmla="*/ 16 h 633"/>
              <a:gd name="T14" fmla="*/ 136 w 505"/>
              <a:gd name="T15" fmla="*/ 226 h 633"/>
              <a:gd name="T16" fmla="*/ 50 w 505"/>
              <a:gd name="T17" fmla="*/ 329 h 633"/>
              <a:gd name="T18" fmla="*/ 82 w 505"/>
              <a:gd name="T19" fmla="*/ 380 h 633"/>
              <a:gd name="T20" fmla="*/ 113 w 505"/>
              <a:gd name="T21" fmla="*/ 345 h 633"/>
              <a:gd name="T22" fmla="*/ 88 w 505"/>
              <a:gd name="T23" fmla="*/ 387 h 633"/>
              <a:gd name="T24" fmla="*/ 199 w 505"/>
              <a:gd name="T25" fmla="*/ 525 h 633"/>
              <a:gd name="T26" fmla="*/ 194 w 505"/>
              <a:gd name="T27" fmla="*/ 517 h 633"/>
              <a:gd name="T28" fmla="*/ 373 w 505"/>
              <a:gd name="T29" fmla="*/ 239 h 633"/>
              <a:gd name="T30" fmla="*/ 361 w 505"/>
              <a:gd name="T31" fmla="*/ 273 h 633"/>
              <a:gd name="T32" fmla="*/ 200 w 505"/>
              <a:gd name="T33" fmla="*/ 524 h 633"/>
              <a:gd name="T34" fmla="*/ 413 w 505"/>
              <a:gd name="T35" fmla="*/ 418 h 633"/>
              <a:gd name="T36" fmla="*/ 373 w 505"/>
              <a:gd name="T37" fmla="*/ 484 h 633"/>
              <a:gd name="T38" fmla="*/ 408 w 505"/>
              <a:gd name="T39" fmla="*/ 407 h 633"/>
              <a:gd name="T40" fmla="*/ 428 w 505"/>
              <a:gd name="T41" fmla="*/ 377 h 633"/>
              <a:gd name="T42" fmla="*/ 410 w 505"/>
              <a:gd name="T43" fmla="*/ 345 h 633"/>
              <a:gd name="T44" fmla="*/ 264 w 505"/>
              <a:gd name="T45" fmla="*/ 604 h 633"/>
              <a:gd name="T46" fmla="*/ 213 w 505"/>
              <a:gd name="T47" fmla="*/ 543 h 633"/>
              <a:gd name="T48" fmla="*/ 236 w 505"/>
              <a:gd name="T49" fmla="*/ 513 h 633"/>
              <a:gd name="T50" fmla="*/ 379 w 505"/>
              <a:gd name="T51" fmla="*/ 343 h 633"/>
              <a:gd name="T52" fmla="*/ 385 w 505"/>
              <a:gd name="T53" fmla="*/ 343 h 633"/>
              <a:gd name="T54" fmla="*/ 392 w 505"/>
              <a:gd name="T55" fmla="*/ 103 h 633"/>
              <a:gd name="T56" fmla="*/ 231 w 505"/>
              <a:gd name="T57" fmla="*/ 402 h 633"/>
              <a:gd name="T58" fmla="*/ 179 w 505"/>
              <a:gd name="T59" fmla="*/ 491 h 633"/>
              <a:gd name="T60" fmla="*/ 155 w 505"/>
              <a:gd name="T61" fmla="*/ 471 h 633"/>
              <a:gd name="T62" fmla="*/ 395 w 505"/>
              <a:gd name="T63" fmla="*/ 80 h 633"/>
              <a:gd name="T64" fmla="*/ 160 w 505"/>
              <a:gd name="T65" fmla="*/ 417 h 633"/>
              <a:gd name="T66" fmla="*/ 347 w 505"/>
              <a:gd name="T67" fmla="*/ 114 h 633"/>
              <a:gd name="T68" fmla="*/ 161 w 505"/>
              <a:gd name="T69" fmla="*/ 418 h 633"/>
              <a:gd name="T70" fmla="*/ 397 w 505"/>
              <a:gd name="T71" fmla="*/ 30 h 633"/>
              <a:gd name="T72" fmla="*/ 373 w 505"/>
              <a:gd name="T73" fmla="*/ 71 h 633"/>
              <a:gd name="T74" fmla="*/ 397 w 505"/>
              <a:gd name="T75" fmla="*/ 30 h 633"/>
              <a:gd name="T76" fmla="*/ 315 w 505"/>
              <a:gd name="T77" fmla="*/ 28 h 633"/>
              <a:gd name="T78" fmla="*/ 333 w 505"/>
              <a:gd name="T79" fmla="*/ 24 h 633"/>
              <a:gd name="T80" fmla="*/ 293 w 505"/>
              <a:gd name="T81" fmla="*/ 77 h 633"/>
              <a:gd name="T82" fmla="*/ 228 w 505"/>
              <a:gd name="T83" fmla="*/ 27 h 633"/>
              <a:gd name="T84" fmla="*/ 288 w 505"/>
              <a:gd name="T85" fmla="*/ 25 h 633"/>
              <a:gd name="T86" fmla="*/ 166 w 505"/>
              <a:gd name="T87" fmla="*/ 254 h 633"/>
              <a:gd name="T88" fmla="*/ 228 w 505"/>
              <a:gd name="T89" fmla="*/ 27 h 633"/>
              <a:gd name="T90" fmla="*/ 141 w 505"/>
              <a:gd name="T91" fmla="*/ 74 h 633"/>
              <a:gd name="T92" fmla="*/ 155 w 505"/>
              <a:gd name="T93" fmla="*/ 27 h 633"/>
              <a:gd name="T94" fmla="*/ 158 w 505"/>
              <a:gd name="T95" fmla="*/ 25 h 633"/>
              <a:gd name="T96" fmla="*/ 173 w 505"/>
              <a:gd name="T97" fmla="*/ 28 h 633"/>
              <a:gd name="T98" fmla="*/ 142 w 505"/>
              <a:gd name="T99" fmla="*/ 344 h 633"/>
              <a:gd name="T100" fmla="*/ 172 w 505"/>
              <a:gd name="T101" fmla="*/ 295 h 633"/>
              <a:gd name="T102" fmla="*/ 360 w 505"/>
              <a:gd name="T103" fmla="*/ 23 h 633"/>
              <a:gd name="T104" fmla="*/ 370 w 505"/>
              <a:gd name="T105" fmla="*/ 28 h 633"/>
              <a:gd name="T106" fmla="*/ 125 w 505"/>
              <a:gd name="T107" fmla="*/ 431 h 633"/>
              <a:gd name="T108" fmla="*/ 105 w 505"/>
              <a:gd name="T109" fmla="*/ 409 h 633"/>
              <a:gd name="T110" fmla="*/ 142 w 505"/>
              <a:gd name="T111" fmla="*/ 34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5" h="633">
                <a:moveTo>
                  <a:pt x="50" y="329"/>
                </a:moveTo>
                <a:cubicBezTo>
                  <a:pt x="0" y="353"/>
                  <a:pt x="115" y="461"/>
                  <a:pt x="129" y="479"/>
                </a:cubicBezTo>
                <a:cubicBezTo>
                  <a:pt x="159" y="516"/>
                  <a:pt x="189" y="553"/>
                  <a:pt x="219" y="591"/>
                </a:cubicBezTo>
                <a:cubicBezTo>
                  <a:pt x="230" y="605"/>
                  <a:pt x="245" y="633"/>
                  <a:pt x="267" y="631"/>
                </a:cubicBezTo>
                <a:cubicBezTo>
                  <a:pt x="289" y="630"/>
                  <a:pt x="300" y="610"/>
                  <a:pt x="312" y="595"/>
                </a:cubicBezTo>
                <a:cubicBezTo>
                  <a:pt x="344" y="556"/>
                  <a:pt x="375" y="517"/>
                  <a:pt x="407" y="477"/>
                </a:cubicBezTo>
                <a:cubicBezTo>
                  <a:pt x="429" y="450"/>
                  <a:pt x="450" y="423"/>
                  <a:pt x="472" y="397"/>
                </a:cubicBezTo>
                <a:cubicBezTo>
                  <a:pt x="478" y="388"/>
                  <a:pt x="497" y="373"/>
                  <a:pt x="498" y="361"/>
                </a:cubicBezTo>
                <a:cubicBezTo>
                  <a:pt x="505" y="307"/>
                  <a:pt x="432" y="323"/>
                  <a:pt x="392" y="324"/>
                </a:cubicBezTo>
                <a:cubicBezTo>
                  <a:pt x="374" y="307"/>
                  <a:pt x="418" y="104"/>
                  <a:pt x="422" y="77"/>
                </a:cubicBezTo>
                <a:cubicBezTo>
                  <a:pt x="424" y="64"/>
                  <a:pt x="436" y="25"/>
                  <a:pt x="420" y="14"/>
                </a:cubicBezTo>
                <a:cubicBezTo>
                  <a:pt x="400" y="0"/>
                  <a:pt x="366" y="6"/>
                  <a:pt x="343" y="6"/>
                </a:cubicBezTo>
                <a:lnTo>
                  <a:pt x="196" y="6"/>
                </a:lnTo>
                <a:cubicBezTo>
                  <a:pt x="172" y="6"/>
                  <a:pt x="139" y="0"/>
                  <a:pt x="118" y="16"/>
                </a:cubicBezTo>
                <a:cubicBezTo>
                  <a:pt x="103" y="28"/>
                  <a:pt x="112" y="58"/>
                  <a:pt x="114" y="72"/>
                </a:cubicBezTo>
                <a:cubicBezTo>
                  <a:pt x="121" y="124"/>
                  <a:pt x="128" y="175"/>
                  <a:pt x="136" y="226"/>
                </a:cubicBezTo>
                <a:cubicBezTo>
                  <a:pt x="140" y="259"/>
                  <a:pt x="145" y="291"/>
                  <a:pt x="149" y="323"/>
                </a:cubicBezTo>
                <a:cubicBezTo>
                  <a:pt x="149" y="323"/>
                  <a:pt x="64" y="322"/>
                  <a:pt x="50" y="329"/>
                </a:cubicBezTo>
                <a:close/>
                <a:moveTo>
                  <a:pt x="88" y="387"/>
                </a:moveTo>
                <a:cubicBezTo>
                  <a:pt x="86" y="385"/>
                  <a:pt x="84" y="383"/>
                  <a:pt x="82" y="380"/>
                </a:cubicBezTo>
                <a:cubicBezTo>
                  <a:pt x="48" y="338"/>
                  <a:pt x="79" y="341"/>
                  <a:pt x="114" y="343"/>
                </a:cubicBezTo>
                <a:cubicBezTo>
                  <a:pt x="114" y="344"/>
                  <a:pt x="113" y="345"/>
                  <a:pt x="113" y="345"/>
                </a:cubicBezTo>
                <a:cubicBezTo>
                  <a:pt x="105" y="359"/>
                  <a:pt x="97" y="372"/>
                  <a:pt x="89" y="385"/>
                </a:cubicBezTo>
                <a:cubicBezTo>
                  <a:pt x="88" y="386"/>
                  <a:pt x="88" y="386"/>
                  <a:pt x="88" y="387"/>
                </a:cubicBezTo>
                <a:close/>
                <a:moveTo>
                  <a:pt x="200" y="524"/>
                </a:moveTo>
                <a:cubicBezTo>
                  <a:pt x="200" y="524"/>
                  <a:pt x="199" y="525"/>
                  <a:pt x="199" y="525"/>
                </a:cubicBezTo>
                <a:cubicBezTo>
                  <a:pt x="197" y="523"/>
                  <a:pt x="195" y="520"/>
                  <a:pt x="193" y="518"/>
                </a:cubicBezTo>
                <a:cubicBezTo>
                  <a:pt x="193" y="518"/>
                  <a:pt x="194" y="517"/>
                  <a:pt x="194" y="517"/>
                </a:cubicBezTo>
                <a:cubicBezTo>
                  <a:pt x="201" y="503"/>
                  <a:pt x="209" y="490"/>
                  <a:pt x="216" y="477"/>
                </a:cubicBezTo>
                <a:cubicBezTo>
                  <a:pt x="268" y="398"/>
                  <a:pt x="321" y="318"/>
                  <a:pt x="373" y="239"/>
                </a:cubicBezTo>
                <a:cubicBezTo>
                  <a:pt x="373" y="243"/>
                  <a:pt x="372" y="247"/>
                  <a:pt x="372" y="251"/>
                </a:cubicBezTo>
                <a:cubicBezTo>
                  <a:pt x="368" y="258"/>
                  <a:pt x="365" y="266"/>
                  <a:pt x="361" y="273"/>
                </a:cubicBezTo>
                <a:cubicBezTo>
                  <a:pt x="313" y="355"/>
                  <a:pt x="263" y="436"/>
                  <a:pt x="208" y="513"/>
                </a:cubicBezTo>
                <a:cubicBezTo>
                  <a:pt x="205" y="517"/>
                  <a:pt x="203" y="520"/>
                  <a:pt x="200" y="524"/>
                </a:cubicBezTo>
                <a:close/>
                <a:moveTo>
                  <a:pt x="428" y="377"/>
                </a:moveTo>
                <a:cubicBezTo>
                  <a:pt x="423" y="390"/>
                  <a:pt x="418" y="404"/>
                  <a:pt x="413" y="418"/>
                </a:cubicBezTo>
                <a:cubicBezTo>
                  <a:pt x="411" y="425"/>
                  <a:pt x="405" y="435"/>
                  <a:pt x="402" y="442"/>
                </a:cubicBezTo>
                <a:cubicBezTo>
                  <a:pt x="392" y="456"/>
                  <a:pt x="383" y="470"/>
                  <a:pt x="373" y="484"/>
                </a:cubicBezTo>
                <a:cubicBezTo>
                  <a:pt x="367" y="492"/>
                  <a:pt x="361" y="500"/>
                  <a:pt x="354" y="508"/>
                </a:cubicBezTo>
                <a:cubicBezTo>
                  <a:pt x="372" y="474"/>
                  <a:pt x="390" y="440"/>
                  <a:pt x="408" y="407"/>
                </a:cubicBezTo>
                <a:cubicBezTo>
                  <a:pt x="414" y="396"/>
                  <a:pt x="420" y="386"/>
                  <a:pt x="426" y="376"/>
                </a:cubicBezTo>
                <a:cubicBezTo>
                  <a:pt x="429" y="369"/>
                  <a:pt x="430" y="370"/>
                  <a:pt x="428" y="377"/>
                </a:cubicBezTo>
                <a:close/>
                <a:moveTo>
                  <a:pt x="413" y="343"/>
                </a:moveTo>
                <a:cubicBezTo>
                  <a:pt x="412" y="344"/>
                  <a:pt x="411" y="344"/>
                  <a:pt x="410" y="345"/>
                </a:cubicBezTo>
                <a:cubicBezTo>
                  <a:pt x="360" y="431"/>
                  <a:pt x="312" y="517"/>
                  <a:pt x="264" y="604"/>
                </a:cubicBezTo>
                <a:cubicBezTo>
                  <a:pt x="264" y="604"/>
                  <a:pt x="264" y="604"/>
                  <a:pt x="264" y="604"/>
                </a:cubicBezTo>
                <a:cubicBezTo>
                  <a:pt x="262" y="603"/>
                  <a:pt x="259" y="600"/>
                  <a:pt x="257" y="597"/>
                </a:cubicBezTo>
                <a:cubicBezTo>
                  <a:pt x="242" y="579"/>
                  <a:pt x="228" y="561"/>
                  <a:pt x="213" y="543"/>
                </a:cubicBezTo>
                <a:cubicBezTo>
                  <a:pt x="214" y="543"/>
                  <a:pt x="214" y="542"/>
                  <a:pt x="215" y="542"/>
                </a:cubicBezTo>
                <a:cubicBezTo>
                  <a:pt x="222" y="532"/>
                  <a:pt x="229" y="523"/>
                  <a:pt x="236" y="513"/>
                </a:cubicBezTo>
                <a:cubicBezTo>
                  <a:pt x="281" y="452"/>
                  <a:pt x="325" y="389"/>
                  <a:pt x="362" y="323"/>
                </a:cubicBezTo>
                <a:cubicBezTo>
                  <a:pt x="363" y="331"/>
                  <a:pt x="368" y="338"/>
                  <a:pt x="379" y="343"/>
                </a:cubicBezTo>
                <a:cubicBezTo>
                  <a:pt x="381" y="343"/>
                  <a:pt x="383" y="344"/>
                  <a:pt x="385" y="343"/>
                </a:cubicBezTo>
                <a:cubicBezTo>
                  <a:pt x="385" y="343"/>
                  <a:pt x="385" y="343"/>
                  <a:pt x="385" y="343"/>
                </a:cubicBezTo>
                <a:cubicBezTo>
                  <a:pt x="389" y="343"/>
                  <a:pt x="400" y="343"/>
                  <a:pt x="413" y="343"/>
                </a:cubicBezTo>
                <a:close/>
                <a:moveTo>
                  <a:pt x="392" y="103"/>
                </a:moveTo>
                <a:cubicBezTo>
                  <a:pt x="353" y="179"/>
                  <a:pt x="314" y="255"/>
                  <a:pt x="272" y="329"/>
                </a:cubicBezTo>
                <a:cubicBezTo>
                  <a:pt x="259" y="354"/>
                  <a:pt x="245" y="378"/>
                  <a:pt x="231" y="402"/>
                </a:cubicBezTo>
                <a:cubicBezTo>
                  <a:pt x="219" y="422"/>
                  <a:pt x="207" y="443"/>
                  <a:pt x="195" y="464"/>
                </a:cubicBezTo>
                <a:cubicBezTo>
                  <a:pt x="189" y="473"/>
                  <a:pt x="184" y="482"/>
                  <a:pt x="179" y="491"/>
                </a:cubicBezTo>
                <a:cubicBezTo>
                  <a:pt x="178" y="493"/>
                  <a:pt x="176" y="494"/>
                  <a:pt x="175" y="496"/>
                </a:cubicBezTo>
                <a:lnTo>
                  <a:pt x="155" y="471"/>
                </a:lnTo>
                <a:cubicBezTo>
                  <a:pt x="156" y="471"/>
                  <a:pt x="156" y="470"/>
                  <a:pt x="157" y="470"/>
                </a:cubicBezTo>
                <a:cubicBezTo>
                  <a:pt x="237" y="340"/>
                  <a:pt x="316" y="210"/>
                  <a:pt x="395" y="80"/>
                </a:cubicBezTo>
                <a:cubicBezTo>
                  <a:pt x="394" y="88"/>
                  <a:pt x="393" y="95"/>
                  <a:pt x="392" y="103"/>
                </a:cubicBezTo>
                <a:close/>
                <a:moveTo>
                  <a:pt x="160" y="417"/>
                </a:moveTo>
                <a:cubicBezTo>
                  <a:pt x="188" y="369"/>
                  <a:pt x="216" y="321"/>
                  <a:pt x="246" y="274"/>
                </a:cubicBezTo>
                <a:cubicBezTo>
                  <a:pt x="279" y="220"/>
                  <a:pt x="313" y="167"/>
                  <a:pt x="347" y="114"/>
                </a:cubicBezTo>
                <a:cubicBezTo>
                  <a:pt x="351" y="107"/>
                  <a:pt x="351" y="107"/>
                  <a:pt x="347" y="114"/>
                </a:cubicBezTo>
                <a:cubicBezTo>
                  <a:pt x="285" y="215"/>
                  <a:pt x="223" y="316"/>
                  <a:pt x="161" y="418"/>
                </a:cubicBezTo>
                <a:cubicBezTo>
                  <a:pt x="157" y="424"/>
                  <a:pt x="157" y="424"/>
                  <a:pt x="160" y="417"/>
                </a:cubicBezTo>
                <a:close/>
                <a:moveTo>
                  <a:pt x="397" y="30"/>
                </a:moveTo>
                <a:cubicBezTo>
                  <a:pt x="397" y="30"/>
                  <a:pt x="398" y="30"/>
                  <a:pt x="398" y="31"/>
                </a:cubicBezTo>
                <a:cubicBezTo>
                  <a:pt x="390" y="44"/>
                  <a:pt x="381" y="58"/>
                  <a:pt x="373" y="71"/>
                </a:cubicBezTo>
                <a:cubicBezTo>
                  <a:pt x="369" y="78"/>
                  <a:pt x="369" y="78"/>
                  <a:pt x="373" y="71"/>
                </a:cubicBezTo>
                <a:cubicBezTo>
                  <a:pt x="381" y="58"/>
                  <a:pt x="389" y="44"/>
                  <a:pt x="397" y="30"/>
                </a:cubicBezTo>
                <a:close/>
                <a:moveTo>
                  <a:pt x="291" y="76"/>
                </a:moveTo>
                <a:cubicBezTo>
                  <a:pt x="299" y="60"/>
                  <a:pt x="307" y="44"/>
                  <a:pt x="315" y="28"/>
                </a:cubicBezTo>
                <a:cubicBezTo>
                  <a:pt x="315" y="27"/>
                  <a:pt x="315" y="26"/>
                  <a:pt x="316" y="25"/>
                </a:cubicBezTo>
                <a:cubicBezTo>
                  <a:pt x="320" y="25"/>
                  <a:pt x="326" y="24"/>
                  <a:pt x="333" y="24"/>
                </a:cubicBezTo>
                <a:cubicBezTo>
                  <a:pt x="332" y="25"/>
                  <a:pt x="331" y="26"/>
                  <a:pt x="330" y="27"/>
                </a:cubicBezTo>
                <a:cubicBezTo>
                  <a:pt x="318" y="43"/>
                  <a:pt x="305" y="60"/>
                  <a:pt x="293" y="77"/>
                </a:cubicBezTo>
                <a:cubicBezTo>
                  <a:pt x="288" y="83"/>
                  <a:pt x="288" y="82"/>
                  <a:pt x="291" y="76"/>
                </a:cubicBezTo>
                <a:close/>
                <a:moveTo>
                  <a:pt x="228" y="27"/>
                </a:moveTo>
                <a:cubicBezTo>
                  <a:pt x="229" y="27"/>
                  <a:pt x="229" y="26"/>
                  <a:pt x="229" y="25"/>
                </a:cubicBezTo>
                <a:lnTo>
                  <a:pt x="288" y="25"/>
                </a:lnTo>
                <a:cubicBezTo>
                  <a:pt x="288" y="26"/>
                  <a:pt x="287" y="27"/>
                  <a:pt x="286" y="28"/>
                </a:cubicBezTo>
                <a:cubicBezTo>
                  <a:pt x="249" y="105"/>
                  <a:pt x="208" y="180"/>
                  <a:pt x="166" y="254"/>
                </a:cubicBezTo>
                <a:cubicBezTo>
                  <a:pt x="162" y="221"/>
                  <a:pt x="157" y="187"/>
                  <a:pt x="152" y="154"/>
                </a:cubicBezTo>
                <a:cubicBezTo>
                  <a:pt x="177" y="111"/>
                  <a:pt x="202" y="69"/>
                  <a:pt x="228" y="27"/>
                </a:cubicBezTo>
                <a:close/>
                <a:moveTo>
                  <a:pt x="142" y="83"/>
                </a:moveTo>
                <a:cubicBezTo>
                  <a:pt x="142" y="80"/>
                  <a:pt x="141" y="77"/>
                  <a:pt x="141" y="74"/>
                </a:cubicBezTo>
                <a:cubicBezTo>
                  <a:pt x="140" y="68"/>
                  <a:pt x="139" y="61"/>
                  <a:pt x="137" y="55"/>
                </a:cubicBezTo>
                <a:cubicBezTo>
                  <a:pt x="143" y="46"/>
                  <a:pt x="149" y="36"/>
                  <a:pt x="155" y="27"/>
                </a:cubicBezTo>
                <a:cubicBezTo>
                  <a:pt x="155" y="27"/>
                  <a:pt x="156" y="26"/>
                  <a:pt x="156" y="26"/>
                </a:cubicBezTo>
                <a:cubicBezTo>
                  <a:pt x="156" y="26"/>
                  <a:pt x="157" y="25"/>
                  <a:pt x="158" y="25"/>
                </a:cubicBezTo>
                <a:lnTo>
                  <a:pt x="175" y="25"/>
                </a:lnTo>
                <a:cubicBezTo>
                  <a:pt x="174" y="26"/>
                  <a:pt x="174" y="27"/>
                  <a:pt x="173" y="28"/>
                </a:cubicBezTo>
                <a:cubicBezTo>
                  <a:pt x="163" y="46"/>
                  <a:pt x="153" y="64"/>
                  <a:pt x="142" y="83"/>
                </a:cubicBezTo>
                <a:close/>
                <a:moveTo>
                  <a:pt x="142" y="344"/>
                </a:moveTo>
                <a:cubicBezTo>
                  <a:pt x="163" y="344"/>
                  <a:pt x="178" y="338"/>
                  <a:pt x="175" y="317"/>
                </a:cubicBezTo>
                <a:cubicBezTo>
                  <a:pt x="174" y="310"/>
                  <a:pt x="173" y="302"/>
                  <a:pt x="172" y="295"/>
                </a:cubicBezTo>
                <a:cubicBezTo>
                  <a:pt x="230" y="203"/>
                  <a:pt x="293" y="113"/>
                  <a:pt x="358" y="27"/>
                </a:cubicBezTo>
                <a:cubicBezTo>
                  <a:pt x="359" y="25"/>
                  <a:pt x="359" y="24"/>
                  <a:pt x="360" y="23"/>
                </a:cubicBezTo>
                <a:cubicBezTo>
                  <a:pt x="364" y="23"/>
                  <a:pt x="369" y="24"/>
                  <a:pt x="373" y="24"/>
                </a:cubicBezTo>
                <a:cubicBezTo>
                  <a:pt x="372" y="25"/>
                  <a:pt x="371" y="26"/>
                  <a:pt x="370" y="28"/>
                </a:cubicBezTo>
                <a:cubicBezTo>
                  <a:pt x="315" y="128"/>
                  <a:pt x="248" y="222"/>
                  <a:pt x="190" y="320"/>
                </a:cubicBezTo>
                <a:cubicBezTo>
                  <a:pt x="168" y="357"/>
                  <a:pt x="146" y="393"/>
                  <a:pt x="125" y="431"/>
                </a:cubicBezTo>
                <a:cubicBezTo>
                  <a:pt x="125" y="431"/>
                  <a:pt x="125" y="432"/>
                  <a:pt x="124" y="432"/>
                </a:cubicBezTo>
                <a:cubicBezTo>
                  <a:pt x="118" y="425"/>
                  <a:pt x="112" y="417"/>
                  <a:pt x="105" y="409"/>
                </a:cubicBezTo>
                <a:cubicBezTo>
                  <a:pt x="106" y="408"/>
                  <a:pt x="106" y="408"/>
                  <a:pt x="106" y="407"/>
                </a:cubicBezTo>
                <a:cubicBezTo>
                  <a:pt x="118" y="387"/>
                  <a:pt x="130" y="366"/>
                  <a:pt x="142" y="345"/>
                </a:cubicBezTo>
                <a:cubicBezTo>
                  <a:pt x="142" y="345"/>
                  <a:pt x="142" y="345"/>
                  <a:pt x="142" y="344"/>
                </a:cubicBezTo>
                <a:close/>
              </a:path>
            </a:pathLst>
          </a:custGeom>
          <a:solidFill>
            <a:srgbClr val="0F6FC6">
              <a:alpha val="67000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sketched-arrow-pointing-down_37315"/>
          <p:cNvSpPr>
            <a:spLocks noChangeAspect="1"/>
          </p:cNvSpPr>
          <p:nvPr/>
        </p:nvSpPr>
        <p:spPr bwMode="auto">
          <a:xfrm>
            <a:off x="5896357" y="1423275"/>
            <a:ext cx="399286" cy="1014938"/>
          </a:xfrm>
          <a:custGeom>
            <a:avLst/>
            <a:gdLst>
              <a:gd name="T0" fmla="*/ 129 w 505"/>
              <a:gd name="T1" fmla="*/ 479 h 633"/>
              <a:gd name="T2" fmla="*/ 267 w 505"/>
              <a:gd name="T3" fmla="*/ 631 h 633"/>
              <a:gd name="T4" fmla="*/ 407 w 505"/>
              <a:gd name="T5" fmla="*/ 477 h 633"/>
              <a:gd name="T6" fmla="*/ 498 w 505"/>
              <a:gd name="T7" fmla="*/ 361 h 633"/>
              <a:gd name="T8" fmla="*/ 422 w 505"/>
              <a:gd name="T9" fmla="*/ 77 h 633"/>
              <a:gd name="T10" fmla="*/ 343 w 505"/>
              <a:gd name="T11" fmla="*/ 6 h 633"/>
              <a:gd name="T12" fmla="*/ 118 w 505"/>
              <a:gd name="T13" fmla="*/ 16 h 633"/>
              <a:gd name="T14" fmla="*/ 136 w 505"/>
              <a:gd name="T15" fmla="*/ 226 h 633"/>
              <a:gd name="T16" fmla="*/ 50 w 505"/>
              <a:gd name="T17" fmla="*/ 329 h 633"/>
              <a:gd name="T18" fmla="*/ 82 w 505"/>
              <a:gd name="T19" fmla="*/ 380 h 633"/>
              <a:gd name="T20" fmla="*/ 113 w 505"/>
              <a:gd name="T21" fmla="*/ 345 h 633"/>
              <a:gd name="T22" fmla="*/ 88 w 505"/>
              <a:gd name="T23" fmla="*/ 387 h 633"/>
              <a:gd name="T24" fmla="*/ 199 w 505"/>
              <a:gd name="T25" fmla="*/ 525 h 633"/>
              <a:gd name="T26" fmla="*/ 194 w 505"/>
              <a:gd name="T27" fmla="*/ 517 h 633"/>
              <a:gd name="T28" fmla="*/ 373 w 505"/>
              <a:gd name="T29" fmla="*/ 239 h 633"/>
              <a:gd name="T30" fmla="*/ 361 w 505"/>
              <a:gd name="T31" fmla="*/ 273 h 633"/>
              <a:gd name="T32" fmla="*/ 200 w 505"/>
              <a:gd name="T33" fmla="*/ 524 h 633"/>
              <a:gd name="T34" fmla="*/ 413 w 505"/>
              <a:gd name="T35" fmla="*/ 418 h 633"/>
              <a:gd name="T36" fmla="*/ 373 w 505"/>
              <a:gd name="T37" fmla="*/ 484 h 633"/>
              <a:gd name="T38" fmla="*/ 408 w 505"/>
              <a:gd name="T39" fmla="*/ 407 h 633"/>
              <a:gd name="T40" fmla="*/ 428 w 505"/>
              <a:gd name="T41" fmla="*/ 377 h 633"/>
              <a:gd name="T42" fmla="*/ 410 w 505"/>
              <a:gd name="T43" fmla="*/ 345 h 633"/>
              <a:gd name="T44" fmla="*/ 264 w 505"/>
              <a:gd name="T45" fmla="*/ 604 h 633"/>
              <a:gd name="T46" fmla="*/ 213 w 505"/>
              <a:gd name="T47" fmla="*/ 543 h 633"/>
              <a:gd name="T48" fmla="*/ 236 w 505"/>
              <a:gd name="T49" fmla="*/ 513 h 633"/>
              <a:gd name="T50" fmla="*/ 379 w 505"/>
              <a:gd name="T51" fmla="*/ 343 h 633"/>
              <a:gd name="T52" fmla="*/ 385 w 505"/>
              <a:gd name="T53" fmla="*/ 343 h 633"/>
              <a:gd name="T54" fmla="*/ 392 w 505"/>
              <a:gd name="T55" fmla="*/ 103 h 633"/>
              <a:gd name="T56" fmla="*/ 231 w 505"/>
              <a:gd name="T57" fmla="*/ 402 h 633"/>
              <a:gd name="T58" fmla="*/ 179 w 505"/>
              <a:gd name="T59" fmla="*/ 491 h 633"/>
              <a:gd name="T60" fmla="*/ 155 w 505"/>
              <a:gd name="T61" fmla="*/ 471 h 633"/>
              <a:gd name="T62" fmla="*/ 395 w 505"/>
              <a:gd name="T63" fmla="*/ 80 h 633"/>
              <a:gd name="T64" fmla="*/ 160 w 505"/>
              <a:gd name="T65" fmla="*/ 417 h 633"/>
              <a:gd name="T66" fmla="*/ 347 w 505"/>
              <a:gd name="T67" fmla="*/ 114 h 633"/>
              <a:gd name="T68" fmla="*/ 161 w 505"/>
              <a:gd name="T69" fmla="*/ 418 h 633"/>
              <a:gd name="T70" fmla="*/ 397 w 505"/>
              <a:gd name="T71" fmla="*/ 30 h 633"/>
              <a:gd name="T72" fmla="*/ 373 w 505"/>
              <a:gd name="T73" fmla="*/ 71 h 633"/>
              <a:gd name="T74" fmla="*/ 397 w 505"/>
              <a:gd name="T75" fmla="*/ 30 h 633"/>
              <a:gd name="T76" fmla="*/ 315 w 505"/>
              <a:gd name="T77" fmla="*/ 28 h 633"/>
              <a:gd name="T78" fmla="*/ 333 w 505"/>
              <a:gd name="T79" fmla="*/ 24 h 633"/>
              <a:gd name="T80" fmla="*/ 293 w 505"/>
              <a:gd name="T81" fmla="*/ 77 h 633"/>
              <a:gd name="T82" fmla="*/ 228 w 505"/>
              <a:gd name="T83" fmla="*/ 27 h 633"/>
              <a:gd name="T84" fmla="*/ 288 w 505"/>
              <a:gd name="T85" fmla="*/ 25 h 633"/>
              <a:gd name="T86" fmla="*/ 166 w 505"/>
              <a:gd name="T87" fmla="*/ 254 h 633"/>
              <a:gd name="T88" fmla="*/ 228 w 505"/>
              <a:gd name="T89" fmla="*/ 27 h 633"/>
              <a:gd name="T90" fmla="*/ 141 w 505"/>
              <a:gd name="T91" fmla="*/ 74 h 633"/>
              <a:gd name="T92" fmla="*/ 155 w 505"/>
              <a:gd name="T93" fmla="*/ 27 h 633"/>
              <a:gd name="T94" fmla="*/ 158 w 505"/>
              <a:gd name="T95" fmla="*/ 25 h 633"/>
              <a:gd name="T96" fmla="*/ 173 w 505"/>
              <a:gd name="T97" fmla="*/ 28 h 633"/>
              <a:gd name="T98" fmla="*/ 142 w 505"/>
              <a:gd name="T99" fmla="*/ 344 h 633"/>
              <a:gd name="T100" fmla="*/ 172 w 505"/>
              <a:gd name="T101" fmla="*/ 295 h 633"/>
              <a:gd name="T102" fmla="*/ 360 w 505"/>
              <a:gd name="T103" fmla="*/ 23 h 633"/>
              <a:gd name="T104" fmla="*/ 370 w 505"/>
              <a:gd name="T105" fmla="*/ 28 h 633"/>
              <a:gd name="T106" fmla="*/ 125 w 505"/>
              <a:gd name="T107" fmla="*/ 431 h 633"/>
              <a:gd name="T108" fmla="*/ 105 w 505"/>
              <a:gd name="T109" fmla="*/ 409 h 633"/>
              <a:gd name="T110" fmla="*/ 142 w 505"/>
              <a:gd name="T111" fmla="*/ 34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5" h="633">
                <a:moveTo>
                  <a:pt x="50" y="329"/>
                </a:moveTo>
                <a:cubicBezTo>
                  <a:pt x="0" y="353"/>
                  <a:pt x="115" y="461"/>
                  <a:pt x="129" y="479"/>
                </a:cubicBezTo>
                <a:cubicBezTo>
                  <a:pt x="159" y="516"/>
                  <a:pt x="189" y="553"/>
                  <a:pt x="219" y="591"/>
                </a:cubicBezTo>
                <a:cubicBezTo>
                  <a:pt x="230" y="605"/>
                  <a:pt x="245" y="633"/>
                  <a:pt x="267" y="631"/>
                </a:cubicBezTo>
                <a:cubicBezTo>
                  <a:pt x="289" y="630"/>
                  <a:pt x="300" y="610"/>
                  <a:pt x="312" y="595"/>
                </a:cubicBezTo>
                <a:cubicBezTo>
                  <a:pt x="344" y="556"/>
                  <a:pt x="375" y="517"/>
                  <a:pt x="407" y="477"/>
                </a:cubicBezTo>
                <a:cubicBezTo>
                  <a:pt x="429" y="450"/>
                  <a:pt x="450" y="423"/>
                  <a:pt x="472" y="397"/>
                </a:cubicBezTo>
                <a:cubicBezTo>
                  <a:pt x="478" y="388"/>
                  <a:pt x="497" y="373"/>
                  <a:pt x="498" y="361"/>
                </a:cubicBezTo>
                <a:cubicBezTo>
                  <a:pt x="505" y="307"/>
                  <a:pt x="432" y="323"/>
                  <a:pt x="392" y="324"/>
                </a:cubicBezTo>
                <a:cubicBezTo>
                  <a:pt x="374" y="307"/>
                  <a:pt x="418" y="104"/>
                  <a:pt x="422" y="77"/>
                </a:cubicBezTo>
                <a:cubicBezTo>
                  <a:pt x="424" y="64"/>
                  <a:pt x="436" y="25"/>
                  <a:pt x="420" y="14"/>
                </a:cubicBezTo>
                <a:cubicBezTo>
                  <a:pt x="400" y="0"/>
                  <a:pt x="366" y="6"/>
                  <a:pt x="343" y="6"/>
                </a:cubicBezTo>
                <a:lnTo>
                  <a:pt x="196" y="6"/>
                </a:lnTo>
                <a:cubicBezTo>
                  <a:pt x="172" y="6"/>
                  <a:pt x="139" y="0"/>
                  <a:pt x="118" y="16"/>
                </a:cubicBezTo>
                <a:cubicBezTo>
                  <a:pt x="103" y="28"/>
                  <a:pt x="112" y="58"/>
                  <a:pt x="114" y="72"/>
                </a:cubicBezTo>
                <a:cubicBezTo>
                  <a:pt x="121" y="124"/>
                  <a:pt x="128" y="175"/>
                  <a:pt x="136" y="226"/>
                </a:cubicBezTo>
                <a:cubicBezTo>
                  <a:pt x="140" y="259"/>
                  <a:pt x="145" y="291"/>
                  <a:pt x="149" y="323"/>
                </a:cubicBezTo>
                <a:cubicBezTo>
                  <a:pt x="149" y="323"/>
                  <a:pt x="64" y="322"/>
                  <a:pt x="50" y="329"/>
                </a:cubicBezTo>
                <a:close/>
                <a:moveTo>
                  <a:pt x="88" y="387"/>
                </a:moveTo>
                <a:cubicBezTo>
                  <a:pt x="86" y="385"/>
                  <a:pt x="84" y="383"/>
                  <a:pt x="82" y="380"/>
                </a:cubicBezTo>
                <a:cubicBezTo>
                  <a:pt x="48" y="338"/>
                  <a:pt x="79" y="341"/>
                  <a:pt x="114" y="343"/>
                </a:cubicBezTo>
                <a:cubicBezTo>
                  <a:pt x="114" y="344"/>
                  <a:pt x="113" y="345"/>
                  <a:pt x="113" y="345"/>
                </a:cubicBezTo>
                <a:cubicBezTo>
                  <a:pt x="105" y="359"/>
                  <a:pt x="97" y="372"/>
                  <a:pt x="89" y="385"/>
                </a:cubicBezTo>
                <a:cubicBezTo>
                  <a:pt x="88" y="386"/>
                  <a:pt x="88" y="386"/>
                  <a:pt x="88" y="387"/>
                </a:cubicBezTo>
                <a:close/>
                <a:moveTo>
                  <a:pt x="200" y="524"/>
                </a:moveTo>
                <a:cubicBezTo>
                  <a:pt x="200" y="524"/>
                  <a:pt x="199" y="525"/>
                  <a:pt x="199" y="525"/>
                </a:cubicBezTo>
                <a:cubicBezTo>
                  <a:pt x="197" y="523"/>
                  <a:pt x="195" y="520"/>
                  <a:pt x="193" y="518"/>
                </a:cubicBezTo>
                <a:cubicBezTo>
                  <a:pt x="193" y="518"/>
                  <a:pt x="194" y="517"/>
                  <a:pt x="194" y="517"/>
                </a:cubicBezTo>
                <a:cubicBezTo>
                  <a:pt x="201" y="503"/>
                  <a:pt x="209" y="490"/>
                  <a:pt x="216" y="477"/>
                </a:cubicBezTo>
                <a:cubicBezTo>
                  <a:pt x="268" y="398"/>
                  <a:pt x="321" y="318"/>
                  <a:pt x="373" y="239"/>
                </a:cubicBezTo>
                <a:cubicBezTo>
                  <a:pt x="373" y="243"/>
                  <a:pt x="372" y="247"/>
                  <a:pt x="372" y="251"/>
                </a:cubicBezTo>
                <a:cubicBezTo>
                  <a:pt x="368" y="258"/>
                  <a:pt x="365" y="266"/>
                  <a:pt x="361" y="273"/>
                </a:cubicBezTo>
                <a:cubicBezTo>
                  <a:pt x="313" y="355"/>
                  <a:pt x="263" y="436"/>
                  <a:pt x="208" y="513"/>
                </a:cubicBezTo>
                <a:cubicBezTo>
                  <a:pt x="205" y="517"/>
                  <a:pt x="203" y="520"/>
                  <a:pt x="200" y="524"/>
                </a:cubicBezTo>
                <a:close/>
                <a:moveTo>
                  <a:pt x="428" y="377"/>
                </a:moveTo>
                <a:cubicBezTo>
                  <a:pt x="423" y="390"/>
                  <a:pt x="418" y="404"/>
                  <a:pt x="413" y="418"/>
                </a:cubicBezTo>
                <a:cubicBezTo>
                  <a:pt x="411" y="425"/>
                  <a:pt x="405" y="435"/>
                  <a:pt x="402" y="442"/>
                </a:cubicBezTo>
                <a:cubicBezTo>
                  <a:pt x="392" y="456"/>
                  <a:pt x="383" y="470"/>
                  <a:pt x="373" y="484"/>
                </a:cubicBezTo>
                <a:cubicBezTo>
                  <a:pt x="367" y="492"/>
                  <a:pt x="361" y="500"/>
                  <a:pt x="354" y="508"/>
                </a:cubicBezTo>
                <a:cubicBezTo>
                  <a:pt x="372" y="474"/>
                  <a:pt x="390" y="440"/>
                  <a:pt x="408" y="407"/>
                </a:cubicBezTo>
                <a:cubicBezTo>
                  <a:pt x="414" y="396"/>
                  <a:pt x="420" y="386"/>
                  <a:pt x="426" y="376"/>
                </a:cubicBezTo>
                <a:cubicBezTo>
                  <a:pt x="429" y="369"/>
                  <a:pt x="430" y="370"/>
                  <a:pt x="428" y="377"/>
                </a:cubicBezTo>
                <a:close/>
                <a:moveTo>
                  <a:pt x="413" y="343"/>
                </a:moveTo>
                <a:cubicBezTo>
                  <a:pt x="412" y="344"/>
                  <a:pt x="411" y="344"/>
                  <a:pt x="410" y="345"/>
                </a:cubicBezTo>
                <a:cubicBezTo>
                  <a:pt x="360" y="431"/>
                  <a:pt x="312" y="517"/>
                  <a:pt x="264" y="604"/>
                </a:cubicBezTo>
                <a:cubicBezTo>
                  <a:pt x="264" y="604"/>
                  <a:pt x="264" y="604"/>
                  <a:pt x="264" y="604"/>
                </a:cubicBezTo>
                <a:cubicBezTo>
                  <a:pt x="262" y="603"/>
                  <a:pt x="259" y="600"/>
                  <a:pt x="257" y="597"/>
                </a:cubicBezTo>
                <a:cubicBezTo>
                  <a:pt x="242" y="579"/>
                  <a:pt x="228" y="561"/>
                  <a:pt x="213" y="543"/>
                </a:cubicBezTo>
                <a:cubicBezTo>
                  <a:pt x="214" y="543"/>
                  <a:pt x="214" y="542"/>
                  <a:pt x="215" y="542"/>
                </a:cubicBezTo>
                <a:cubicBezTo>
                  <a:pt x="222" y="532"/>
                  <a:pt x="229" y="523"/>
                  <a:pt x="236" y="513"/>
                </a:cubicBezTo>
                <a:cubicBezTo>
                  <a:pt x="281" y="452"/>
                  <a:pt x="325" y="389"/>
                  <a:pt x="362" y="323"/>
                </a:cubicBezTo>
                <a:cubicBezTo>
                  <a:pt x="363" y="331"/>
                  <a:pt x="368" y="338"/>
                  <a:pt x="379" y="343"/>
                </a:cubicBezTo>
                <a:cubicBezTo>
                  <a:pt x="381" y="343"/>
                  <a:pt x="383" y="344"/>
                  <a:pt x="385" y="343"/>
                </a:cubicBezTo>
                <a:cubicBezTo>
                  <a:pt x="385" y="343"/>
                  <a:pt x="385" y="343"/>
                  <a:pt x="385" y="343"/>
                </a:cubicBezTo>
                <a:cubicBezTo>
                  <a:pt x="389" y="343"/>
                  <a:pt x="400" y="343"/>
                  <a:pt x="413" y="343"/>
                </a:cubicBezTo>
                <a:close/>
                <a:moveTo>
                  <a:pt x="392" y="103"/>
                </a:moveTo>
                <a:cubicBezTo>
                  <a:pt x="353" y="179"/>
                  <a:pt x="314" y="255"/>
                  <a:pt x="272" y="329"/>
                </a:cubicBezTo>
                <a:cubicBezTo>
                  <a:pt x="259" y="354"/>
                  <a:pt x="245" y="378"/>
                  <a:pt x="231" y="402"/>
                </a:cubicBezTo>
                <a:cubicBezTo>
                  <a:pt x="219" y="422"/>
                  <a:pt x="207" y="443"/>
                  <a:pt x="195" y="464"/>
                </a:cubicBezTo>
                <a:cubicBezTo>
                  <a:pt x="189" y="473"/>
                  <a:pt x="184" y="482"/>
                  <a:pt x="179" y="491"/>
                </a:cubicBezTo>
                <a:cubicBezTo>
                  <a:pt x="178" y="493"/>
                  <a:pt x="176" y="494"/>
                  <a:pt x="175" y="496"/>
                </a:cubicBezTo>
                <a:lnTo>
                  <a:pt x="155" y="471"/>
                </a:lnTo>
                <a:cubicBezTo>
                  <a:pt x="156" y="471"/>
                  <a:pt x="156" y="470"/>
                  <a:pt x="157" y="470"/>
                </a:cubicBezTo>
                <a:cubicBezTo>
                  <a:pt x="237" y="340"/>
                  <a:pt x="316" y="210"/>
                  <a:pt x="395" y="80"/>
                </a:cubicBezTo>
                <a:cubicBezTo>
                  <a:pt x="394" y="88"/>
                  <a:pt x="393" y="95"/>
                  <a:pt x="392" y="103"/>
                </a:cubicBezTo>
                <a:close/>
                <a:moveTo>
                  <a:pt x="160" y="417"/>
                </a:moveTo>
                <a:cubicBezTo>
                  <a:pt x="188" y="369"/>
                  <a:pt x="216" y="321"/>
                  <a:pt x="246" y="274"/>
                </a:cubicBezTo>
                <a:cubicBezTo>
                  <a:pt x="279" y="220"/>
                  <a:pt x="313" y="167"/>
                  <a:pt x="347" y="114"/>
                </a:cubicBezTo>
                <a:cubicBezTo>
                  <a:pt x="351" y="107"/>
                  <a:pt x="351" y="107"/>
                  <a:pt x="347" y="114"/>
                </a:cubicBezTo>
                <a:cubicBezTo>
                  <a:pt x="285" y="215"/>
                  <a:pt x="223" y="316"/>
                  <a:pt x="161" y="418"/>
                </a:cubicBezTo>
                <a:cubicBezTo>
                  <a:pt x="157" y="424"/>
                  <a:pt x="157" y="424"/>
                  <a:pt x="160" y="417"/>
                </a:cubicBezTo>
                <a:close/>
                <a:moveTo>
                  <a:pt x="397" y="30"/>
                </a:moveTo>
                <a:cubicBezTo>
                  <a:pt x="397" y="30"/>
                  <a:pt x="398" y="30"/>
                  <a:pt x="398" y="31"/>
                </a:cubicBezTo>
                <a:cubicBezTo>
                  <a:pt x="390" y="44"/>
                  <a:pt x="381" y="58"/>
                  <a:pt x="373" y="71"/>
                </a:cubicBezTo>
                <a:cubicBezTo>
                  <a:pt x="369" y="78"/>
                  <a:pt x="369" y="78"/>
                  <a:pt x="373" y="71"/>
                </a:cubicBezTo>
                <a:cubicBezTo>
                  <a:pt x="381" y="58"/>
                  <a:pt x="389" y="44"/>
                  <a:pt x="397" y="30"/>
                </a:cubicBezTo>
                <a:close/>
                <a:moveTo>
                  <a:pt x="291" y="76"/>
                </a:moveTo>
                <a:cubicBezTo>
                  <a:pt x="299" y="60"/>
                  <a:pt x="307" y="44"/>
                  <a:pt x="315" y="28"/>
                </a:cubicBezTo>
                <a:cubicBezTo>
                  <a:pt x="315" y="27"/>
                  <a:pt x="315" y="26"/>
                  <a:pt x="316" y="25"/>
                </a:cubicBezTo>
                <a:cubicBezTo>
                  <a:pt x="320" y="25"/>
                  <a:pt x="326" y="24"/>
                  <a:pt x="333" y="24"/>
                </a:cubicBezTo>
                <a:cubicBezTo>
                  <a:pt x="332" y="25"/>
                  <a:pt x="331" y="26"/>
                  <a:pt x="330" y="27"/>
                </a:cubicBezTo>
                <a:cubicBezTo>
                  <a:pt x="318" y="43"/>
                  <a:pt x="305" y="60"/>
                  <a:pt x="293" y="77"/>
                </a:cubicBezTo>
                <a:cubicBezTo>
                  <a:pt x="288" y="83"/>
                  <a:pt x="288" y="82"/>
                  <a:pt x="291" y="76"/>
                </a:cubicBezTo>
                <a:close/>
                <a:moveTo>
                  <a:pt x="228" y="27"/>
                </a:moveTo>
                <a:cubicBezTo>
                  <a:pt x="229" y="27"/>
                  <a:pt x="229" y="26"/>
                  <a:pt x="229" y="25"/>
                </a:cubicBezTo>
                <a:lnTo>
                  <a:pt x="288" y="25"/>
                </a:lnTo>
                <a:cubicBezTo>
                  <a:pt x="288" y="26"/>
                  <a:pt x="287" y="27"/>
                  <a:pt x="286" y="28"/>
                </a:cubicBezTo>
                <a:cubicBezTo>
                  <a:pt x="249" y="105"/>
                  <a:pt x="208" y="180"/>
                  <a:pt x="166" y="254"/>
                </a:cubicBezTo>
                <a:cubicBezTo>
                  <a:pt x="162" y="221"/>
                  <a:pt x="157" y="187"/>
                  <a:pt x="152" y="154"/>
                </a:cubicBezTo>
                <a:cubicBezTo>
                  <a:pt x="177" y="111"/>
                  <a:pt x="202" y="69"/>
                  <a:pt x="228" y="27"/>
                </a:cubicBezTo>
                <a:close/>
                <a:moveTo>
                  <a:pt x="142" y="83"/>
                </a:moveTo>
                <a:cubicBezTo>
                  <a:pt x="142" y="80"/>
                  <a:pt x="141" y="77"/>
                  <a:pt x="141" y="74"/>
                </a:cubicBezTo>
                <a:cubicBezTo>
                  <a:pt x="140" y="68"/>
                  <a:pt x="139" y="61"/>
                  <a:pt x="137" y="55"/>
                </a:cubicBezTo>
                <a:cubicBezTo>
                  <a:pt x="143" y="46"/>
                  <a:pt x="149" y="36"/>
                  <a:pt x="155" y="27"/>
                </a:cubicBezTo>
                <a:cubicBezTo>
                  <a:pt x="155" y="27"/>
                  <a:pt x="156" y="26"/>
                  <a:pt x="156" y="26"/>
                </a:cubicBezTo>
                <a:cubicBezTo>
                  <a:pt x="156" y="26"/>
                  <a:pt x="157" y="25"/>
                  <a:pt x="158" y="25"/>
                </a:cubicBezTo>
                <a:lnTo>
                  <a:pt x="175" y="25"/>
                </a:lnTo>
                <a:cubicBezTo>
                  <a:pt x="174" y="26"/>
                  <a:pt x="174" y="27"/>
                  <a:pt x="173" y="28"/>
                </a:cubicBezTo>
                <a:cubicBezTo>
                  <a:pt x="163" y="46"/>
                  <a:pt x="153" y="64"/>
                  <a:pt x="142" y="83"/>
                </a:cubicBezTo>
                <a:close/>
                <a:moveTo>
                  <a:pt x="142" y="344"/>
                </a:moveTo>
                <a:cubicBezTo>
                  <a:pt x="163" y="344"/>
                  <a:pt x="178" y="338"/>
                  <a:pt x="175" y="317"/>
                </a:cubicBezTo>
                <a:cubicBezTo>
                  <a:pt x="174" y="310"/>
                  <a:pt x="173" y="302"/>
                  <a:pt x="172" y="295"/>
                </a:cubicBezTo>
                <a:cubicBezTo>
                  <a:pt x="230" y="203"/>
                  <a:pt x="293" y="113"/>
                  <a:pt x="358" y="27"/>
                </a:cubicBezTo>
                <a:cubicBezTo>
                  <a:pt x="359" y="25"/>
                  <a:pt x="359" y="24"/>
                  <a:pt x="360" y="23"/>
                </a:cubicBezTo>
                <a:cubicBezTo>
                  <a:pt x="364" y="23"/>
                  <a:pt x="369" y="24"/>
                  <a:pt x="373" y="24"/>
                </a:cubicBezTo>
                <a:cubicBezTo>
                  <a:pt x="372" y="25"/>
                  <a:pt x="371" y="26"/>
                  <a:pt x="370" y="28"/>
                </a:cubicBezTo>
                <a:cubicBezTo>
                  <a:pt x="315" y="128"/>
                  <a:pt x="248" y="222"/>
                  <a:pt x="190" y="320"/>
                </a:cubicBezTo>
                <a:cubicBezTo>
                  <a:pt x="168" y="357"/>
                  <a:pt x="146" y="393"/>
                  <a:pt x="125" y="431"/>
                </a:cubicBezTo>
                <a:cubicBezTo>
                  <a:pt x="125" y="431"/>
                  <a:pt x="125" y="432"/>
                  <a:pt x="124" y="432"/>
                </a:cubicBezTo>
                <a:cubicBezTo>
                  <a:pt x="118" y="425"/>
                  <a:pt x="112" y="417"/>
                  <a:pt x="105" y="409"/>
                </a:cubicBezTo>
                <a:cubicBezTo>
                  <a:pt x="106" y="408"/>
                  <a:pt x="106" y="408"/>
                  <a:pt x="106" y="407"/>
                </a:cubicBezTo>
                <a:cubicBezTo>
                  <a:pt x="118" y="387"/>
                  <a:pt x="130" y="366"/>
                  <a:pt x="142" y="345"/>
                </a:cubicBezTo>
                <a:cubicBezTo>
                  <a:pt x="142" y="345"/>
                  <a:pt x="142" y="345"/>
                  <a:pt x="142" y="344"/>
                </a:cubicBezTo>
                <a:close/>
              </a:path>
            </a:pathLst>
          </a:custGeom>
          <a:solidFill>
            <a:srgbClr val="0F6FC6">
              <a:alpha val="67000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sketched-arrow-pointing-down_37315"/>
          <p:cNvSpPr>
            <a:spLocks noChangeAspect="1"/>
          </p:cNvSpPr>
          <p:nvPr/>
        </p:nvSpPr>
        <p:spPr bwMode="auto">
          <a:xfrm>
            <a:off x="9791802" y="3917609"/>
            <a:ext cx="487239" cy="825846"/>
          </a:xfrm>
          <a:custGeom>
            <a:avLst/>
            <a:gdLst>
              <a:gd name="T0" fmla="*/ 129 w 505"/>
              <a:gd name="T1" fmla="*/ 479 h 633"/>
              <a:gd name="T2" fmla="*/ 267 w 505"/>
              <a:gd name="T3" fmla="*/ 631 h 633"/>
              <a:gd name="T4" fmla="*/ 407 w 505"/>
              <a:gd name="T5" fmla="*/ 477 h 633"/>
              <a:gd name="T6" fmla="*/ 498 w 505"/>
              <a:gd name="T7" fmla="*/ 361 h 633"/>
              <a:gd name="T8" fmla="*/ 422 w 505"/>
              <a:gd name="T9" fmla="*/ 77 h 633"/>
              <a:gd name="T10" fmla="*/ 343 w 505"/>
              <a:gd name="T11" fmla="*/ 6 h 633"/>
              <a:gd name="T12" fmla="*/ 118 w 505"/>
              <a:gd name="T13" fmla="*/ 16 h 633"/>
              <a:gd name="T14" fmla="*/ 136 w 505"/>
              <a:gd name="T15" fmla="*/ 226 h 633"/>
              <a:gd name="T16" fmla="*/ 50 w 505"/>
              <a:gd name="T17" fmla="*/ 329 h 633"/>
              <a:gd name="T18" fmla="*/ 82 w 505"/>
              <a:gd name="T19" fmla="*/ 380 h 633"/>
              <a:gd name="T20" fmla="*/ 113 w 505"/>
              <a:gd name="T21" fmla="*/ 345 h 633"/>
              <a:gd name="T22" fmla="*/ 88 w 505"/>
              <a:gd name="T23" fmla="*/ 387 h 633"/>
              <a:gd name="T24" fmla="*/ 199 w 505"/>
              <a:gd name="T25" fmla="*/ 525 h 633"/>
              <a:gd name="T26" fmla="*/ 194 w 505"/>
              <a:gd name="T27" fmla="*/ 517 h 633"/>
              <a:gd name="T28" fmla="*/ 373 w 505"/>
              <a:gd name="T29" fmla="*/ 239 h 633"/>
              <a:gd name="T30" fmla="*/ 361 w 505"/>
              <a:gd name="T31" fmla="*/ 273 h 633"/>
              <a:gd name="T32" fmla="*/ 200 w 505"/>
              <a:gd name="T33" fmla="*/ 524 h 633"/>
              <a:gd name="T34" fmla="*/ 413 w 505"/>
              <a:gd name="T35" fmla="*/ 418 h 633"/>
              <a:gd name="T36" fmla="*/ 373 w 505"/>
              <a:gd name="T37" fmla="*/ 484 h 633"/>
              <a:gd name="T38" fmla="*/ 408 w 505"/>
              <a:gd name="T39" fmla="*/ 407 h 633"/>
              <a:gd name="T40" fmla="*/ 428 w 505"/>
              <a:gd name="T41" fmla="*/ 377 h 633"/>
              <a:gd name="T42" fmla="*/ 410 w 505"/>
              <a:gd name="T43" fmla="*/ 345 h 633"/>
              <a:gd name="T44" fmla="*/ 264 w 505"/>
              <a:gd name="T45" fmla="*/ 604 h 633"/>
              <a:gd name="T46" fmla="*/ 213 w 505"/>
              <a:gd name="T47" fmla="*/ 543 h 633"/>
              <a:gd name="T48" fmla="*/ 236 w 505"/>
              <a:gd name="T49" fmla="*/ 513 h 633"/>
              <a:gd name="T50" fmla="*/ 379 w 505"/>
              <a:gd name="T51" fmla="*/ 343 h 633"/>
              <a:gd name="T52" fmla="*/ 385 w 505"/>
              <a:gd name="T53" fmla="*/ 343 h 633"/>
              <a:gd name="T54" fmla="*/ 392 w 505"/>
              <a:gd name="T55" fmla="*/ 103 h 633"/>
              <a:gd name="T56" fmla="*/ 231 w 505"/>
              <a:gd name="T57" fmla="*/ 402 h 633"/>
              <a:gd name="T58" fmla="*/ 179 w 505"/>
              <a:gd name="T59" fmla="*/ 491 h 633"/>
              <a:gd name="T60" fmla="*/ 155 w 505"/>
              <a:gd name="T61" fmla="*/ 471 h 633"/>
              <a:gd name="T62" fmla="*/ 395 w 505"/>
              <a:gd name="T63" fmla="*/ 80 h 633"/>
              <a:gd name="T64" fmla="*/ 160 w 505"/>
              <a:gd name="T65" fmla="*/ 417 h 633"/>
              <a:gd name="T66" fmla="*/ 347 w 505"/>
              <a:gd name="T67" fmla="*/ 114 h 633"/>
              <a:gd name="T68" fmla="*/ 161 w 505"/>
              <a:gd name="T69" fmla="*/ 418 h 633"/>
              <a:gd name="T70" fmla="*/ 397 w 505"/>
              <a:gd name="T71" fmla="*/ 30 h 633"/>
              <a:gd name="T72" fmla="*/ 373 w 505"/>
              <a:gd name="T73" fmla="*/ 71 h 633"/>
              <a:gd name="T74" fmla="*/ 397 w 505"/>
              <a:gd name="T75" fmla="*/ 30 h 633"/>
              <a:gd name="T76" fmla="*/ 315 w 505"/>
              <a:gd name="T77" fmla="*/ 28 h 633"/>
              <a:gd name="T78" fmla="*/ 333 w 505"/>
              <a:gd name="T79" fmla="*/ 24 h 633"/>
              <a:gd name="T80" fmla="*/ 293 w 505"/>
              <a:gd name="T81" fmla="*/ 77 h 633"/>
              <a:gd name="T82" fmla="*/ 228 w 505"/>
              <a:gd name="T83" fmla="*/ 27 h 633"/>
              <a:gd name="T84" fmla="*/ 288 w 505"/>
              <a:gd name="T85" fmla="*/ 25 h 633"/>
              <a:gd name="T86" fmla="*/ 166 w 505"/>
              <a:gd name="T87" fmla="*/ 254 h 633"/>
              <a:gd name="T88" fmla="*/ 228 w 505"/>
              <a:gd name="T89" fmla="*/ 27 h 633"/>
              <a:gd name="T90" fmla="*/ 141 w 505"/>
              <a:gd name="T91" fmla="*/ 74 h 633"/>
              <a:gd name="T92" fmla="*/ 155 w 505"/>
              <a:gd name="T93" fmla="*/ 27 h 633"/>
              <a:gd name="T94" fmla="*/ 158 w 505"/>
              <a:gd name="T95" fmla="*/ 25 h 633"/>
              <a:gd name="T96" fmla="*/ 173 w 505"/>
              <a:gd name="T97" fmla="*/ 28 h 633"/>
              <a:gd name="T98" fmla="*/ 142 w 505"/>
              <a:gd name="T99" fmla="*/ 344 h 633"/>
              <a:gd name="T100" fmla="*/ 172 w 505"/>
              <a:gd name="T101" fmla="*/ 295 h 633"/>
              <a:gd name="T102" fmla="*/ 360 w 505"/>
              <a:gd name="T103" fmla="*/ 23 h 633"/>
              <a:gd name="T104" fmla="*/ 370 w 505"/>
              <a:gd name="T105" fmla="*/ 28 h 633"/>
              <a:gd name="T106" fmla="*/ 125 w 505"/>
              <a:gd name="T107" fmla="*/ 431 h 633"/>
              <a:gd name="T108" fmla="*/ 105 w 505"/>
              <a:gd name="T109" fmla="*/ 409 h 633"/>
              <a:gd name="T110" fmla="*/ 142 w 505"/>
              <a:gd name="T111" fmla="*/ 34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5" h="633">
                <a:moveTo>
                  <a:pt x="50" y="329"/>
                </a:moveTo>
                <a:cubicBezTo>
                  <a:pt x="0" y="353"/>
                  <a:pt x="115" y="461"/>
                  <a:pt x="129" y="479"/>
                </a:cubicBezTo>
                <a:cubicBezTo>
                  <a:pt x="159" y="516"/>
                  <a:pt x="189" y="553"/>
                  <a:pt x="219" y="591"/>
                </a:cubicBezTo>
                <a:cubicBezTo>
                  <a:pt x="230" y="605"/>
                  <a:pt x="245" y="633"/>
                  <a:pt x="267" y="631"/>
                </a:cubicBezTo>
                <a:cubicBezTo>
                  <a:pt x="289" y="630"/>
                  <a:pt x="300" y="610"/>
                  <a:pt x="312" y="595"/>
                </a:cubicBezTo>
                <a:cubicBezTo>
                  <a:pt x="344" y="556"/>
                  <a:pt x="375" y="517"/>
                  <a:pt x="407" y="477"/>
                </a:cubicBezTo>
                <a:cubicBezTo>
                  <a:pt x="429" y="450"/>
                  <a:pt x="450" y="423"/>
                  <a:pt x="472" y="397"/>
                </a:cubicBezTo>
                <a:cubicBezTo>
                  <a:pt x="478" y="388"/>
                  <a:pt x="497" y="373"/>
                  <a:pt x="498" y="361"/>
                </a:cubicBezTo>
                <a:cubicBezTo>
                  <a:pt x="505" y="307"/>
                  <a:pt x="432" y="323"/>
                  <a:pt x="392" y="324"/>
                </a:cubicBezTo>
                <a:cubicBezTo>
                  <a:pt x="374" y="307"/>
                  <a:pt x="418" y="104"/>
                  <a:pt x="422" y="77"/>
                </a:cubicBezTo>
                <a:cubicBezTo>
                  <a:pt x="424" y="64"/>
                  <a:pt x="436" y="25"/>
                  <a:pt x="420" y="14"/>
                </a:cubicBezTo>
                <a:cubicBezTo>
                  <a:pt x="400" y="0"/>
                  <a:pt x="366" y="6"/>
                  <a:pt x="343" y="6"/>
                </a:cubicBezTo>
                <a:lnTo>
                  <a:pt x="196" y="6"/>
                </a:lnTo>
                <a:cubicBezTo>
                  <a:pt x="172" y="6"/>
                  <a:pt x="139" y="0"/>
                  <a:pt x="118" y="16"/>
                </a:cubicBezTo>
                <a:cubicBezTo>
                  <a:pt x="103" y="28"/>
                  <a:pt x="112" y="58"/>
                  <a:pt x="114" y="72"/>
                </a:cubicBezTo>
                <a:cubicBezTo>
                  <a:pt x="121" y="124"/>
                  <a:pt x="128" y="175"/>
                  <a:pt x="136" y="226"/>
                </a:cubicBezTo>
                <a:cubicBezTo>
                  <a:pt x="140" y="259"/>
                  <a:pt x="145" y="291"/>
                  <a:pt x="149" y="323"/>
                </a:cubicBezTo>
                <a:cubicBezTo>
                  <a:pt x="149" y="323"/>
                  <a:pt x="64" y="322"/>
                  <a:pt x="50" y="329"/>
                </a:cubicBezTo>
                <a:close/>
                <a:moveTo>
                  <a:pt x="88" y="387"/>
                </a:moveTo>
                <a:cubicBezTo>
                  <a:pt x="86" y="385"/>
                  <a:pt x="84" y="383"/>
                  <a:pt x="82" y="380"/>
                </a:cubicBezTo>
                <a:cubicBezTo>
                  <a:pt x="48" y="338"/>
                  <a:pt x="79" y="341"/>
                  <a:pt x="114" y="343"/>
                </a:cubicBezTo>
                <a:cubicBezTo>
                  <a:pt x="114" y="344"/>
                  <a:pt x="113" y="345"/>
                  <a:pt x="113" y="345"/>
                </a:cubicBezTo>
                <a:cubicBezTo>
                  <a:pt x="105" y="359"/>
                  <a:pt x="97" y="372"/>
                  <a:pt x="89" y="385"/>
                </a:cubicBezTo>
                <a:cubicBezTo>
                  <a:pt x="88" y="386"/>
                  <a:pt x="88" y="386"/>
                  <a:pt x="88" y="387"/>
                </a:cubicBezTo>
                <a:close/>
                <a:moveTo>
                  <a:pt x="200" y="524"/>
                </a:moveTo>
                <a:cubicBezTo>
                  <a:pt x="200" y="524"/>
                  <a:pt x="199" y="525"/>
                  <a:pt x="199" y="525"/>
                </a:cubicBezTo>
                <a:cubicBezTo>
                  <a:pt x="197" y="523"/>
                  <a:pt x="195" y="520"/>
                  <a:pt x="193" y="518"/>
                </a:cubicBezTo>
                <a:cubicBezTo>
                  <a:pt x="193" y="518"/>
                  <a:pt x="194" y="517"/>
                  <a:pt x="194" y="517"/>
                </a:cubicBezTo>
                <a:cubicBezTo>
                  <a:pt x="201" y="503"/>
                  <a:pt x="209" y="490"/>
                  <a:pt x="216" y="477"/>
                </a:cubicBezTo>
                <a:cubicBezTo>
                  <a:pt x="268" y="398"/>
                  <a:pt x="321" y="318"/>
                  <a:pt x="373" y="239"/>
                </a:cubicBezTo>
                <a:cubicBezTo>
                  <a:pt x="373" y="243"/>
                  <a:pt x="372" y="247"/>
                  <a:pt x="372" y="251"/>
                </a:cubicBezTo>
                <a:cubicBezTo>
                  <a:pt x="368" y="258"/>
                  <a:pt x="365" y="266"/>
                  <a:pt x="361" y="273"/>
                </a:cubicBezTo>
                <a:cubicBezTo>
                  <a:pt x="313" y="355"/>
                  <a:pt x="263" y="436"/>
                  <a:pt x="208" y="513"/>
                </a:cubicBezTo>
                <a:cubicBezTo>
                  <a:pt x="205" y="517"/>
                  <a:pt x="203" y="520"/>
                  <a:pt x="200" y="524"/>
                </a:cubicBezTo>
                <a:close/>
                <a:moveTo>
                  <a:pt x="428" y="377"/>
                </a:moveTo>
                <a:cubicBezTo>
                  <a:pt x="423" y="390"/>
                  <a:pt x="418" y="404"/>
                  <a:pt x="413" y="418"/>
                </a:cubicBezTo>
                <a:cubicBezTo>
                  <a:pt x="411" y="425"/>
                  <a:pt x="405" y="435"/>
                  <a:pt x="402" y="442"/>
                </a:cubicBezTo>
                <a:cubicBezTo>
                  <a:pt x="392" y="456"/>
                  <a:pt x="383" y="470"/>
                  <a:pt x="373" y="484"/>
                </a:cubicBezTo>
                <a:cubicBezTo>
                  <a:pt x="367" y="492"/>
                  <a:pt x="361" y="500"/>
                  <a:pt x="354" y="508"/>
                </a:cubicBezTo>
                <a:cubicBezTo>
                  <a:pt x="372" y="474"/>
                  <a:pt x="390" y="440"/>
                  <a:pt x="408" y="407"/>
                </a:cubicBezTo>
                <a:cubicBezTo>
                  <a:pt x="414" y="396"/>
                  <a:pt x="420" y="386"/>
                  <a:pt x="426" y="376"/>
                </a:cubicBezTo>
                <a:cubicBezTo>
                  <a:pt x="429" y="369"/>
                  <a:pt x="430" y="370"/>
                  <a:pt x="428" y="377"/>
                </a:cubicBezTo>
                <a:close/>
                <a:moveTo>
                  <a:pt x="413" y="343"/>
                </a:moveTo>
                <a:cubicBezTo>
                  <a:pt x="412" y="344"/>
                  <a:pt x="411" y="344"/>
                  <a:pt x="410" y="345"/>
                </a:cubicBezTo>
                <a:cubicBezTo>
                  <a:pt x="360" y="431"/>
                  <a:pt x="312" y="517"/>
                  <a:pt x="264" y="604"/>
                </a:cubicBezTo>
                <a:cubicBezTo>
                  <a:pt x="264" y="604"/>
                  <a:pt x="264" y="604"/>
                  <a:pt x="264" y="604"/>
                </a:cubicBezTo>
                <a:cubicBezTo>
                  <a:pt x="262" y="603"/>
                  <a:pt x="259" y="600"/>
                  <a:pt x="257" y="597"/>
                </a:cubicBezTo>
                <a:cubicBezTo>
                  <a:pt x="242" y="579"/>
                  <a:pt x="228" y="561"/>
                  <a:pt x="213" y="543"/>
                </a:cubicBezTo>
                <a:cubicBezTo>
                  <a:pt x="214" y="543"/>
                  <a:pt x="214" y="542"/>
                  <a:pt x="215" y="542"/>
                </a:cubicBezTo>
                <a:cubicBezTo>
                  <a:pt x="222" y="532"/>
                  <a:pt x="229" y="523"/>
                  <a:pt x="236" y="513"/>
                </a:cubicBezTo>
                <a:cubicBezTo>
                  <a:pt x="281" y="452"/>
                  <a:pt x="325" y="389"/>
                  <a:pt x="362" y="323"/>
                </a:cubicBezTo>
                <a:cubicBezTo>
                  <a:pt x="363" y="331"/>
                  <a:pt x="368" y="338"/>
                  <a:pt x="379" y="343"/>
                </a:cubicBezTo>
                <a:cubicBezTo>
                  <a:pt x="381" y="343"/>
                  <a:pt x="383" y="344"/>
                  <a:pt x="385" y="343"/>
                </a:cubicBezTo>
                <a:cubicBezTo>
                  <a:pt x="385" y="343"/>
                  <a:pt x="385" y="343"/>
                  <a:pt x="385" y="343"/>
                </a:cubicBezTo>
                <a:cubicBezTo>
                  <a:pt x="389" y="343"/>
                  <a:pt x="400" y="343"/>
                  <a:pt x="413" y="343"/>
                </a:cubicBezTo>
                <a:close/>
                <a:moveTo>
                  <a:pt x="392" y="103"/>
                </a:moveTo>
                <a:cubicBezTo>
                  <a:pt x="353" y="179"/>
                  <a:pt x="314" y="255"/>
                  <a:pt x="272" y="329"/>
                </a:cubicBezTo>
                <a:cubicBezTo>
                  <a:pt x="259" y="354"/>
                  <a:pt x="245" y="378"/>
                  <a:pt x="231" y="402"/>
                </a:cubicBezTo>
                <a:cubicBezTo>
                  <a:pt x="219" y="422"/>
                  <a:pt x="207" y="443"/>
                  <a:pt x="195" y="464"/>
                </a:cubicBezTo>
                <a:cubicBezTo>
                  <a:pt x="189" y="473"/>
                  <a:pt x="184" y="482"/>
                  <a:pt x="179" y="491"/>
                </a:cubicBezTo>
                <a:cubicBezTo>
                  <a:pt x="178" y="493"/>
                  <a:pt x="176" y="494"/>
                  <a:pt x="175" y="496"/>
                </a:cubicBezTo>
                <a:lnTo>
                  <a:pt x="155" y="471"/>
                </a:lnTo>
                <a:cubicBezTo>
                  <a:pt x="156" y="471"/>
                  <a:pt x="156" y="470"/>
                  <a:pt x="157" y="470"/>
                </a:cubicBezTo>
                <a:cubicBezTo>
                  <a:pt x="237" y="340"/>
                  <a:pt x="316" y="210"/>
                  <a:pt x="395" y="80"/>
                </a:cubicBezTo>
                <a:cubicBezTo>
                  <a:pt x="394" y="88"/>
                  <a:pt x="393" y="95"/>
                  <a:pt x="392" y="103"/>
                </a:cubicBezTo>
                <a:close/>
                <a:moveTo>
                  <a:pt x="160" y="417"/>
                </a:moveTo>
                <a:cubicBezTo>
                  <a:pt x="188" y="369"/>
                  <a:pt x="216" y="321"/>
                  <a:pt x="246" y="274"/>
                </a:cubicBezTo>
                <a:cubicBezTo>
                  <a:pt x="279" y="220"/>
                  <a:pt x="313" y="167"/>
                  <a:pt x="347" y="114"/>
                </a:cubicBezTo>
                <a:cubicBezTo>
                  <a:pt x="351" y="107"/>
                  <a:pt x="351" y="107"/>
                  <a:pt x="347" y="114"/>
                </a:cubicBezTo>
                <a:cubicBezTo>
                  <a:pt x="285" y="215"/>
                  <a:pt x="223" y="316"/>
                  <a:pt x="161" y="418"/>
                </a:cubicBezTo>
                <a:cubicBezTo>
                  <a:pt x="157" y="424"/>
                  <a:pt x="157" y="424"/>
                  <a:pt x="160" y="417"/>
                </a:cubicBezTo>
                <a:close/>
                <a:moveTo>
                  <a:pt x="397" y="30"/>
                </a:moveTo>
                <a:cubicBezTo>
                  <a:pt x="397" y="30"/>
                  <a:pt x="398" y="30"/>
                  <a:pt x="398" y="31"/>
                </a:cubicBezTo>
                <a:cubicBezTo>
                  <a:pt x="390" y="44"/>
                  <a:pt x="381" y="58"/>
                  <a:pt x="373" y="71"/>
                </a:cubicBezTo>
                <a:cubicBezTo>
                  <a:pt x="369" y="78"/>
                  <a:pt x="369" y="78"/>
                  <a:pt x="373" y="71"/>
                </a:cubicBezTo>
                <a:cubicBezTo>
                  <a:pt x="381" y="58"/>
                  <a:pt x="389" y="44"/>
                  <a:pt x="397" y="30"/>
                </a:cubicBezTo>
                <a:close/>
                <a:moveTo>
                  <a:pt x="291" y="76"/>
                </a:moveTo>
                <a:cubicBezTo>
                  <a:pt x="299" y="60"/>
                  <a:pt x="307" y="44"/>
                  <a:pt x="315" y="28"/>
                </a:cubicBezTo>
                <a:cubicBezTo>
                  <a:pt x="315" y="27"/>
                  <a:pt x="315" y="26"/>
                  <a:pt x="316" y="25"/>
                </a:cubicBezTo>
                <a:cubicBezTo>
                  <a:pt x="320" y="25"/>
                  <a:pt x="326" y="24"/>
                  <a:pt x="333" y="24"/>
                </a:cubicBezTo>
                <a:cubicBezTo>
                  <a:pt x="332" y="25"/>
                  <a:pt x="331" y="26"/>
                  <a:pt x="330" y="27"/>
                </a:cubicBezTo>
                <a:cubicBezTo>
                  <a:pt x="318" y="43"/>
                  <a:pt x="305" y="60"/>
                  <a:pt x="293" y="77"/>
                </a:cubicBezTo>
                <a:cubicBezTo>
                  <a:pt x="288" y="83"/>
                  <a:pt x="288" y="82"/>
                  <a:pt x="291" y="76"/>
                </a:cubicBezTo>
                <a:close/>
                <a:moveTo>
                  <a:pt x="228" y="27"/>
                </a:moveTo>
                <a:cubicBezTo>
                  <a:pt x="229" y="27"/>
                  <a:pt x="229" y="26"/>
                  <a:pt x="229" y="25"/>
                </a:cubicBezTo>
                <a:lnTo>
                  <a:pt x="288" y="25"/>
                </a:lnTo>
                <a:cubicBezTo>
                  <a:pt x="288" y="26"/>
                  <a:pt x="287" y="27"/>
                  <a:pt x="286" y="28"/>
                </a:cubicBezTo>
                <a:cubicBezTo>
                  <a:pt x="249" y="105"/>
                  <a:pt x="208" y="180"/>
                  <a:pt x="166" y="254"/>
                </a:cubicBezTo>
                <a:cubicBezTo>
                  <a:pt x="162" y="221"/>
                  <a:pt x="157" y="187"/>
                  <a:pt x="152" y="154"/>
                </a:cubicBezTo>
                <a:cubicBezTo>
                  <a:pt x="177" y="111"/>
                  <a:pt x="202" y="69"/>
                  <a:pt x="228" y="27"/>
                </a:cubicBezTo>
                <a:close/>
                <a:moveTo>
                  <a:pt x="142" y="83"/>
                </a:moveTo>
                <a:cubicBezTo>
                  <a:pt x="142" y="80"/>
                  <a:pt x="141" y="77"/>
                  <a:pt x="141" y="74"/>
                </a:cubicBezTo>
                <a:cubicBezTo>
                  <a:pt x="140" y="68"/>
                  <a:pt x="139" y="61"/>
                  <a:pt x="137" y="55"/>
                </a:cubicBezTo>
                <a:cubicBezTo>
                  <a:pt x="143" y="46"/>
                  <a:pt x="149" y="36"/>
                  <a:pt x="155" y="27"/>
                </a:cubicBezTo>
                <a:cubicBezTo>
                  <a:pt x="155" y="27"/>
                  <a:pt x="156" y="26"/>
                  <a:pt x="156" y="26"/>
                </a:cubicBezTo>
                <a:cubicBezTo>
                  <a:pt x="156" y="26"/>
                  <a:pt x="157" y="25"/>
                  <a:pt x="158" y="25"/>
                </a:cubicBezTo>
                <a:lnTo>
                  <a:pt x="175" y="25"/>
                </a:lnTo>
                <a:cubicBezTo>
                  <a:pt x="174" y="26"/>
                  <a:pt x="174" y="27"/>
                  <a:pt x="173" y="28"/>
                </a:cubicBezTo>
                <a:cubicBezTo>
                  <a:pt x="163" y="46"/>
                  <a:pt x="153" y="64"/>
                  <a:pt x="142" y="83"/>
                </a:cubicBezTo>
                <a:close/>
                <a:moveTo>
                  <a:pt x="142" y="344"/>
                </a:moveTo>
                <a:cubicBezTo>
                  <a:pt x="163" y="344"/>
                  <a:pt x="178" y="338"/>
                  <a:pt x="175" y="317"/>
                </a:cubicBezTo>
                <a:cubicBezTo>
                  <a:pt x="174" y="310"/>
                  <a:pt x="173" y="302"/>
                  <a:pt x="172" y="295"/>
                </a:cubicBezTo>
                <a:cubicBezTo>
                  <a:pt x="230" y="203"/>
                  <a:pt x="293" y="113"/>
                  <a:pt x="358" y="27"/>
                </a:cubicBezTo>
                <a:cubicBezTo>
                  <a:pt x="359" y="25"/>
                  <a:pt x="359" y="24"/>
                  <a:pt x="360" y="23"/>
                </a:cubicBezTo>
                <a:cubicBezTo>
                  <a:pt x="364" y="23"/>
                  <a:pt x="369" y="24"/>
                  <a:pt x="373" y="24"/>
                </a:cubicBezTo>
                <a:cubicBezTo>
                  <a:pt x="372" y="25"/>
                  <a:pt x="371" y="26"/>
                  <a:pt x="370" y="28"/>
                </a:cubicBezTo>
                <a:cubicBezTo>
                  <a:pt x="315" y="128"/>
                  <a:pt x="248" y="222"/>
                  <a:pt x="190" y="320"/>
                </a:cubicBezTo>
                <a:cubicBezTo>
                  <a:pt x="168" y="357"/>
                  <a:pt x="146" y="393"/>
                  <a:pt x="125" y="431"/>
                </a:cubicBezTo>
                <a:cubicBezTo>
                  <a:pt x="125" y="431"/>
                  <a:pt x="125" y="432"/>
                  <a:pt x="124" y="432"/>
                </a:cubicBezTo>
                <a:cubicBezTo>
                  <a:pt x="118" y="425"/>
                  <a:pt x="112" y="417"/>
                  <a:pt x="105" y="409"/>
                </a:cubicBezTo>
                <a:cubicBezTo>
                  <a:pt x="106" y="408"/>
                  <a:pt x="106" y="408"/>
                  <a:pt x="106" y="407"/>
                </a:cubicBezTo>
                <a:cubicBezTo>
                  <a:pt x="118" y="387"/>
                  <a:pt x="130" y="366"/>
                  <a:pt x="142" y="345"/>
                </a:cubicBezTo>
                <a:cubicBezTo>
                  <a:pt x="142" y="345"/>
                  <a:pt x="142" y="345"/>
                  <a:pt x="142" y="344"/>
                </a:cubicBezTo>
                <a:close/>
              </a:path>
            </a:pathLst>
          </a:custGeom>
          <a:solidFill>
            <a:srgbClr val="0F6FC6">
              <a:alpha val="67000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sketched-arrow-pointing-down_37315"/>
          <p:cNvSpPr>
            <a:spLocks noChangeAspect="1"/>
          </p:cNvSpPr>
          <p:nvPr/>
        </p:nvSpPr>
        <p:spPr bwMode="auto">
          <a:xfrm rot="19046613" flipH="1">
            <a:off x="8422469" y="1404247"/>
            <a:ext cx="487239" cy="1238503"/>
          </a:xfrm>
          <a:custGeom>
            <a:avLst/>
            <a:gdLst>
              <a:gd name="T0" fmla="*/ 129 w 505"/>
              <a:gd name="T1" fmla="*/ 479 h 633"/>
              <a:gd name="T2" fmla="*/ 267 w 505"/>
              <a:gd name="T3" fmla="*/ 631 h 633"/>
              <a:gd name="T4" fmla="*/ 407 w 505"/>
              <a:gd name="T5" fmla="*/ 477 h 633"/>
              <a:gd name="T6" fmla="*/ 498 w 505"/>
              <a:gd name="T7" fmla="*/ 361 h 633"/>
              <a:gd name="T8" fmla="*/ 422 w 505"/>
              <a:gd name="T9" fmla="*/ 77 h 633"/>
              <a:gd name="T10" fmla="*/ 343 w 505"/>
              <a:gd name="T11" fmla="*/ 6 h 633"/>
              <a:gd name="T12" fmla="*/ 118 w 505"/>
              <a:gd name="T13" fmla="*/ 16 h 633"/>
              <a:gd name="T14" fmla="*/ 136 w 505"/>
              <a:gd name="T15" fmla="*/ 226 h 633"/>
              <a:gd name="T16" fmla="*/ 50 w 505"/>
              <a:gd name="T17" fmla="*/ 329 h 633"/>
              <a:gd name="T18" fmla="*/ 82 w 505"/>
              <a:gd name="T19" fmla="*/ 380 h 633"/>
              <a:gd name="T20" fmla="*/ 113 w 505"/>
              <a:gd name="T21" fmla="*/ 345 h 633"/>
              <a:gd name="T22" fmla="*/ 88 w 505"/>
              <a:gd name="T23" fmla="*/ 387 h 633"/>
              <a:gd name="T24" fmla="*/ 199 w 505"/>
              <a:gd name="T25" fmla="*/ 525 h 633"/>
              <a:gd name="T26" fmla="*/ 194 w 505"/>
              <a:gd name="T27" fmla="*/ 517 h 633"/>
              <a:gd name="T28" fmla="*/ 373 w 505"/>
              <a:gd name="T29" fmla="*/ 239 h 633"/>
              <a:gd name="T30" fmla="*/ 361 w 505"/>
              <a:gd name="T31" fmla="*/ 273 h 633"/>
              <a:gd name="T32" fmla="*/ 200 w 505"/>
              <a:gd name="T33" fmla="*/ 524 h 633"/>
              <a:gd name="T34" fmla="*/ 413 w 505"/>
              <a:gd name="T35" fmla="*/ 418 h 633"/>
              <a:gd name="T36" fmla="*/ 373 w 505"/>
              <a:gd name="T37" fmla="*/ 484 h 633"/>
              <a:gd name="T38" fmla="*/ 408 w 505"/>
              <a:gd name="T39" fmla="*/ 407 h 633"/>
              <a:gd name="T40" fmla="*/ 428 w 505"/>
              <a:gd name="T41" fmla="*/ 377 h 633"/>
              <a:gd name="T42" fmla="*/ 410 w 505"/>
              <a:gd name="T43" fmla="*/ 345 h 633"/>
              <a:gd name="T44" fmla="*/ 264 w 505"/>
              <a:gd name="T45" fmla="*/ 604 h 633"/>
              <a:gd name="T46" fmla="*/ 213 w 505"/>
              <a:gd name="T47" fmla="*/ 543 h 633"/>
              <a:gd name="T48" fmla="*/ 236 w 505"/>
              <a:gd name="T49" fmla="*/ 513 h 633"/>
              <a:gd name="T50" fmla="*/ 379 w 505"/>
              <a:gd name="T51" fmla="*/ 343 h 633"/>
              <a:gd name="T52" fmla="*/ 385 w 505"/>
              <a:gd name="T53" fmla="*/ 343 h 633"/>
              <a:gd name="T54" fmla="*/ 392 w 505"/>
              <a:gd name="T55" fmla="*/ 103 h 633"/>
              <a:gd name="T56" fmla="*/ 231 w 505"/>
              <a:gd name="T57" fmla="*/ 402 h 633"/>
              <a:gd name="T58" fmla="*/ 179 w 505"/>
              <a:gd name="T59" fmla="*/ 491 h 633"/>
              <a:gd name="T60" fmla="*/ 155 w 505"/>
              <a:gd name="T61" fmla="*/ 471 h 633"/>
              <a:gd name="T62" fmla="*/ 395 w 505"/>
              <a:gd name="T63" fmla="*/ 80 h 633"/>
              <a:gd name="T64" fmla="*/ 160 w 505"/>
              <a:gd name="T65" fmla="*/ 417 h 633"/>
              <a:gd name="T66" fmla="*/ 347 w 505"/>
              <a:gd name="T67" fmla="*/ 114 h 633"/>
              <a:gd name="T68" fmla="*/ 161 w 505"/>
              <a:gd name="T69" fmla="*/ 418 h 633"/>
              <a:gd name="T70" fmla="*/ 397 w 505"/>
              <a:gd name="T71" fmla="*/ 30 h 633"/>
              <a:gd name="T72" fmla="*/ 373 w 505"/>
              <a:gd name="T73" fmla="*/ 71 h 633"/>
              <a:gd name="T74" fmla="*/ 397 w 505"/>
              <a:gd name="T75" fmla="*/ 30 h 633"/>
              <a:gd name="T76" fmla="*/ 315 w 505"/>
              <a:gd name="T77" fmla="*/ 28 h 633"/>
              <a:gd name="T78" fmla="*/ 333 w 505"/>
              <a:gd name="T79" fmla="*/ 24 h 633"/>
              <a:gd name="T80" fmla="*/ 293 w 505"/>
              <a:gd name="T81" fmla="*/ 77 h 633"/>
              <a:gd name="T82" fmla="*/ 228 w 505"/>
              <a:gd name="T83" fmla="*/ 27 h 633"/>
              <a:gd name="T84" fmla="*/ 288 w 505"/>
              <a:gd name="T85" fmla="*/ 25 h 633"/>
              <a:gd name="T86" fmla="*/ 166 w 505"/>
              <a:gd name="T87" fmla="*/ 254 h 633"/>
              <a:gd name="T88" fmla="*/ 228 w 505"/>
              <a:gd name="T89" fmla="*/ 27 h 633"/>
              <a:gd name="T90" fmla="*/ 141 w 505"/>
              <a:gd name="T91" fmla="*/ 74 h 633"/>
              <a:gd name="T92" fmla="*/ 155 w 505"/>
              <a:gd name="T93" fmla="*/ 27 h 633"/>
              <a:gd name="T94" fmla="*/ 158 w 505"/>
              <a:gd name="T95" fmla="*/ 25 h 633"/>
              <a:gd name="T96" fmla="*/ 173 w 505"/>
              <a:gd name="T97" fmla="*/ 28 h 633"/>
              <a:gd name="T98" fmla="*/ 142 w 505"/>
              <a:gd name="T99" fmla="*/ 344 h 633"/>
              <a:gd name="T100" fmla="*/ 172 w 505"/>
              <a:gd name="T101" fmla="*/ 295 h 633"/>
              <a:gd name="T102" fmla="*/ 360 w 505"/>
              <a:gd name="T103" fmla="*/ 23 h 633"/>
              <a:gd name="T104" fmla="*/ 370 w 505"/>
              <a:gd name="T105" fmla="*/ 28 h 633"/>
              <a:gd name="T106" fmla="*/ 125 w 505"/>
              <a:gd name="T107" fmla="*/ 431 h 633"/>
              <a:gd name="T108" fmla="*/ 105 w 505"/>
              <a:gd name="T109" fmla="*/ 409 h 633"/>
              <a:gd name="T110" fmla="*/ 142 w 505"/>
              <a:gd name="T111" fmla="*/ 34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5" h="633">
                <a:moveTo>
                  <a:pt x="50" y="329"/>
                </a:moveTo>
                <a:cubicBezTo>
                  <a:pt x="0" y="353"/>
                  <a:pt x="115" y="461"/>
                  <a:pt x="129" y="479"/>
                </a:cubicBezTo>
                <a:cubicBezTo>
                  <a:pt x="159" y="516"/>
                  <a:pt x="189" y="553"/>
                  <a:pt x="219" y="591"/>
                </a:cubicBezTo>
                <a:cubicBezTo>
                  <a:pt x="230" y="605"/>
                  <a:pt x="245" y="633"/>
                  <a:pt x="267" y="631"/>
                </a:cubicBezTo>
                <a:cubicBezTo>
                  <a:pt x="289" y="630"/>
                  <a:pt x="300" y="610"/>
                  <a:pt x="312" y="595"/>
                </a:cubicBezTo>
                <a:cubicBezTo>
                  <a:pt x="344" y="556"/>
                  <a:pt x="375" y="517"/>
                  <a:pt x="407" y="477"/>
                </a:cubicBezTo>
                <a:cubicBezTo>
                  <a:pt x="429" y="450"/>
                  <a:pt x="450" y="423"/>
                  <a:pt x="472" y="397"/>
                </a:cubicBezTo>
                <a:cubicBezTo>
                  <a:pt x="478" y="388"/>
                  <a:pt x="497" y="373"/>
                  <a:pt x="498" y="361"/>
                </a:cubicBezTo>
                <a:cubicBezTo>
                  <a:pt x="505" y="307"/>
                  <a:pt x="432" y="323"/>
                  <a:pt x="392" y="324"/>
                </a:cubicBezTo>
                <a:cubicBezTo>
                  <a:pt x="374" y="307"/>
                  <a:pt x="418" y="104"/>
                  <a:pt x="422" y="77"/>
                </a:cubicBezTo>
                <a:cubicBezTo>
                  <a:pt x="424" y="64"/>
                  <a:pt x="436" y="25"/>
                  <a:pt x="420" y="14"/>
                </a:cubicBezTo>
                <a:cubicBezTo>
                  <a:pt x="400" y="0"/>
                  <a:pt x="366" y="6"/>
                  <a:pt x="343" y="6"/>
                </a:cubicBezTo>
                <a:lnTo>
                  <a:pt x="196" y="6"/>
                </a:lnTo>
                <a:cubicBezTo>
                  <a:pt x="172" y="6"/>
                  <a:pt x="139" y="0"/>
                  <a:pt x="118" y="16"/>
                </a:cubicBezTo>
                <a:cubicBezTo>
                  <a:pt x="103" y="28"/>
                  <a:pt x="112" y="58"/>
                  <a:pt x="114" y="72"/>
                </a:cubicBezTo>
                <a:cubicBezTo>
                  <a:pt x="121" y="124"/>
                  <a:pt x="128" y="175"/>
                  <a:pt x="136" y="226"/>
                </a:cubicBezTo>
                <a:cubicBezTo>
                  <a:pt x="140" y="259"/>
                  <a:pt x="145" y="291"/>
                  <a:pt x="149" y="323"/>
                </a:cubicBezTo>
                <a:cubicBezTo>
                  <a:pt x="149" y="323"/>
                  <a:pt x="64" y="322"/>
                  <a:pt x="50" y="329"/>
                </a:cubicBezTo>
                <a:close/>
                <a:moveTo>
                  <a:pt x="88" y="387"/>
                </a:moveTo>
                <a:cubicBezTo>
                  <a:pt x="86" y="385"/>
                  <a:pt x="84" y="383"/>
                  <a:pt x="82" y="380"/>
                </a:cubicBezTo>
                <a:cubicBezTo>
                  <a:pt x="48" y="338"/>
                  <a:pt x="79" y="341"/>
                  <a:pt x="114" y="343"/>
                </a:cubicBezTo>
                <a:cubicBezTo>
                  <a:pt x="114" y="344"/>
                  <a:pt x="113" y="345"/>
                  <a:pt x="113" y="345"/>
                </a:cubicBezTo>
                <a:cubicBezTo>
                  <a:pt x="105" y="359"/>
                  <a:pt x="97" y="372"/>
                  <a:pt x="89" y="385"/>
                </a:cubicBezTo>
                <a:cubicBezTo>
                  <a:pt x="88" y="386"/>
                  <a:pt x="88" y="386"/>
                  <a:pt x="88" y="387"/>
                </a:cubicBezTo>
                <a:close/>
                <a:moveTo>
                  <a:pt x="200" y="524"/>
                </a:moveTo>
                <a:cubicBezTo>
                  <a:pt x="200" y="524"/>
                  <a:pt x="199" y="525"/>
                  <a:pt x="199" y="525"/>
                </a:cubicBezTo>
                <a:cubicBezTo>
                  <a:pt x="197" y="523"/>
                  <a:pt x="195" y="520"/>
                  <a:pt x="193" y="518"/>
                </a:cubicBezTo>
                <a:cubicBezTo>
                  <a:pt x="193" y="518"/>
                  <a:pt x="194" y="517"/>
                  <a:pt x="194" y="517"/>
                </a:cubicBezTo>
                <a:cubicBezTo>
                  <a:pt x="201" y="503"/>
                  <a:pt x="209" y="490"/>
                  <a:pt x="216" y="477"/>
                </a:cubicBezTo>
                <a:cubicBezTo>
                  <a:pt x="268" y="398"/>
                  <a:pt x="321" y="318"/>
                  <a:pt x="373" y="239"/>
                </a:cubicBezTo>
                <a:cubicBezTo>
                  <a:pt x="373" y="243"/>
                  <a:pt x="372" y="247"/>
                  <a:pt x="372" y="251"/>
                </a:cubicBezTo>
                <a:cubicBezTo>
                  <a:pt x="368" y="258"/>
                  <a:pt x="365" y="266"/>
                  <a:pt x="361" y="273"/>
                </a:cubicBezTo>
                <a:cubicBezTo>
                  <a:pt x="313" y="355"/>
                  <a:pt x="263" y="436"/>
                  <a:pt x="208" y="513"/>
                </a:cubicBezTo>
                <a:cubicBezTo>
                  <a:pt x="205" y="517"/>
                  <a:pt x="203" y="520"/>
                  <a:pt x="200" y="524"/>
                </a:cubicBezTo>
                <a:close/>
                <a:moveTo>
                  <a:pt x="428" y="377"/>
                </a:moveTo>
                <a:cubicBezTo>
                  <a:pt x="423" y="390"/>
                  <a:pt x="418" y="404"/>
                  <a:pt x="413" y="418"/>
                </a:cubicBezTo>
                <a:cubicBezTo>
                  <a:pt x="411" y="425"/>
                  <a:pt x="405" y="435"/>
                  <a:pt x="402" y="442"/>
                </a:cubicBezTo>
                <a:cubicBezTo>
                  <a:pt x="392" y="456"/>
                  <a:pt x="383" y="470"/>
                  <a:pt x="373" y="484"/>
                </a:cubicBezTo>
                <a:cubicBezTo>
                  <a:pt x="367" y="492"/>
                  <a:pt x="361" y="500"/>
                  <a:pt x="354" y="508"/>
                </a:cubicBezTo>
                <a:cubicBezTo>
                  <a:pt x="372" y="474"/>
                  <a:pt x="390" y="440"/>
                  <a:pt x="408" y="407"/>
                </a:cubicBezTo>
                <a:cubicBezTo>
                  <a:pt x="414" y="396"/>
                  <a:pt x="420" y="386"/>
                  <a:pt x="426" y="376"/>
                </a:cubicBezTo>
                <a:cubicBezTo>
                  <a:pt x="429" y="369"/>
                  <a:pt x="430" y="370"/>
                  <a:pt x="428" y="377"/>
                </a:cubicBezTo>
                <a:close/>
                <a:moveTo>
                  <a:pt x="413" y="343"/>
                </a:moveTo>
                <a:cubicBezTo>
                  <a:pt x="412" y="344"/>
                  <a:pt x="411" y="344"/>
                  <a:pt x="410" y="345"/>
                </a:cubicBezTo>
                <a:cubicBezTo>
                  <a:pt x="360" y="431"/>
                  <a:pt x="312" y="517"/>
                  <a:pt x="264" y="604"/>
                </a:cubicBezTo>
                <a:cubicBezTo>
                  <a:pt x="264" y="604"/>
                  <a:pt x="264" y="604"/>
                  <a:pt x="264" y="604"/>
                </a:cubicBezTo>
                <a:cubicBezTo>
                  <a:pt x="262" y="603"/>
                  <a:pt x="259" y="600"/>
                  <a:pt x="257" y="597"/>
                </a:cubicBezTo>
                <a:cubicBezTo>
                  <a:pt x="242" y="579"/>
                  <a:pt x="228" y="561"/>
                  <a:pt x="213" y="543"/>
                </a:cubicBezTo>
                <a:cubicBezTo>
                  <a:pt x="214" y="543"/>
                  <a:pt x="214" y="542"/>
                  <a:pt x="215" y="542"/>
                </a:cubicBezTo>
                <a:cubicBezTo>
                  <a:pt x="222" y="532"/>
                  <a:pt x="229" y="523"/>
                  <a:pt x="236" y="513"/>
                </a:cubicBezTo>
                <a:cubicBezTo>
                  <a:pt x="281" y="452"/>
                  <a:pt x="325" y="389"/>
                  <a:pt x="362" y="323"/>
                </a:cubicBezTo>
                <a:cubicBezTo>
                  <a:pt x="363" y="331"/>
                  <a:pt x="368" y="338"/>
                  <a:pt x="379" y="343"/>
                </a:cubicBezTo>
                <a:cubicBezTo>
                  <a:pt x="381" y="343"/>
                  <a:pt x="383" y="344"/>
                  <a:pt x="385" y="343"/>
                </a:cubicBezTo>
                <a:cubicBezTo>
                  <a:pt x="385" y="343"/>
                  <a:pt x="385" y="343"/>
                  <a:pt x="385" y="343"/>
                </a:cubicBezTo>
                <a:cubicBezTo>
                  <a:pt x="389" y="343"/>
                  <a:pt x="400" y="343"/>
                  <a:pt x="413" y="343"/>
                </a:cubicBezTo>
                <a:close/>
                <a:moveTo>
                  <a:pt x="392" y="103"/>
                </a:moveTo>
                <a:cubicBezTo>
                  <a:pt x="353" y="179"/>
                  <a:pt x="314" y="255"/>
                  <a:pt x="272" y="329"/>
                </a:cubicBezTo>
                <a:cubicBezTo>
                  <a:pt x="259" y="354"/>
                  <a:pt x="245" y="378"/>
                  <a:pt x="231" y="402"/>
                </a:cubicBezTo>
                <a:cubicBezTo>
                  <a:pt x="219" y="422"/>
                  <a:pt x="207" y="443"/>
                  <a:pt x="195" y="464"/>
                </a:cubicBezTo>
                <a:cubicBezTo>
                  <a:pt x="189" y="473"/>
                  <a:pt x="184" y="482"/>
                  <a:pt x="179" y="491"/>
                </a:cubicBezTo>
                <a:cubicBezTo>
                  <a:pt x="178" y="493"/>
                  <a:pt x="176" y="494"/>
                  <a:pt x="175" y="496"/>
                </a:cubicBezTo>
                <a:lnTo>
                  <a:pt x="155" y="471"/>
                </a:lnTo>
                <a:cubicBezTo>
                  <a:pt x="156" y="471"/>
                  <a:pt x="156" y="470"/>
                  <a:pt x="157" y="470"/>
                </a:cubicBezTo>
                <a:cubicBezTo>
                  <a:pt x="237" y="340"/>
                  <a:pt x="316" y="210"/>
                  <a:pt x="395" y="80"/>
                </a:cubicBezTo>
                <a:cubicBezTo>
                  <a:pt x="394" y="88"/>
                  <a:pt x="393" y="95"/>
                  <a:pt x="392" y="103"/>
                </a:cubicBezTo>
                <a:close/>
                <a:moveTo>
                  <a:pt x="160" y="417"/>
                </a:moveTo>
                <a:cubicBezTo>
                  <a:pt x="188" y="369"/>
                  <a:pt x="216" y="321"/>
                  <a:pt x="246" y="274"/>
                </a:cubicBezTo>
                <a:cubicBezTo>
                  <a:pt x="279" y="220"/>
                  <a:pt x="313" y="167"/>
                  <a:pt x="347" y="114"/>
                </a:cubicBezTo>
                <a:cubicBezTo>
                  <a:pt x="351" y="107"/>
                  <a:pt x="351" y="107"/>
                  <a:pt x="347" y="114"/>
                </a:cubicBezTo>
                <a:cubicBezTo>
                  <a:pt x="285" y="215"/>
                  <a:pt x="223" y="316"/>
                  <a:pt x="161" y="418"/>
                </a:cubicBezTo>
                <a:cubicBezTo>
                  <a:pt x="157" y="424"/>
                  <a:pt x="157" y="424"/>
                  <a:pt x="160" y="417"/>
                </a:cubicBezTo>
                <a:close/>
                <a:moveTo>
                  <a:pt x="397" y="30"/>
                </a:moveTo>
                <a:cubicBezTo>
                  <a:pt x="397" y="30"/>
                  <a:pt x="398" y="30"/>
                  <a:pt x="398" y="31"/>
                </a:cubicBezTo>
                <a:cubicBezTo>
                  <a:pt x="390" y="44"/>
                  <a:pt x="381" y="58"/>
                  <a:pt x="373" y="71"/>
                </a:cubicBezTo>
                <a:cubicBezTo>
                  <a:pt x="369" y="78"/>
                  <a:pt x="369" y="78"/>
                  <a:pt x="373" y="71"/>
                </a:cubicBezTo>
                <a:cubicBezTo>
                  <a:pt x="381" y="58"/>
                  <a:pt x="389" y="44"/>
                  <a:pt x="397" y="30"/>
                </a:cubicBezTo>
                <a:close/>
                <a:moveTo>
                  <a:pt x="291" y="76"/>
                </a:moveTo>
                <a:cubicBezTo>
                  <a:pt x="299" y="60"/>
                  <a:pt x="307" y="44"/>
                  <a:pt x="315" y="28"/>
                </a:cubicBezTo>
                <a:cubicBezTo>
                  <a:pt x="315" y="27"/>
                  <a:pt x="315" y="26"/>
                  <a:pt x="316" y="25"/>
                </a:cubicBezTo>
                <a:cubicBezTo>
                  <a:pt x="320" y="25"/>
                  <a:pt x="326" y="24"/>
                  <a:pt x="333" y="24"/>
                </a:cubicBezTo>
                <a:cubicBezTo>
                  <a:pt x="332" y="25"/>
                  <a:pt x="331" y="26"/>
                  <a:pt x="330" y="27"/>
                </a:cubicBezTo>
                <a:cubicBezTo>
                  <a:pt x="318" y="43"/>
                  <a:pt x="305" y="60"/>
                  <a:pt x="293" y="77"/>
                </a:cubicBezTo>
                <a:cubicBezTo>
                  <a:pt x="288" y="83"/>
                  <a:pt x="288" y="82"/>
                  <a:pt x="291" y="76"/>
                </a:cubicBezTo>
                <a:close/>
                <a:moveTo>
                  <a:pt x="228" y="27"/>
                </a:moveTo>
                <a:cubicBezTo>
                  <a:pt x="229" y="27"/>
                  <a:pt x="229" y="26"/>
                  <a:pt x="229" y="25"/>
                </a:cubicBezTo>
                <a:lnTo>
                  <a:pt x="288" y="25"/>
                </a:lnTo>
                <a:cubicBezTo>
                  <a:pt x="288" y="26"/>
                  <a:pt x="287" y="27"/>
                  <a:pt x="286" y="28"/>
                </a:cubicBezTo>
                <a:cubicBezTo>
                  <a:pt x="249" y="105"/>
                  <a:pt x="208" y="180"/>
                  <a:pt x="166" y="254"/>
                </a:cubicBezTo>
                <a:cubicBezTo>
                  <a:pt x="162" y="221"/>
                  <a:pt x="157" y="187"/>
                  <a:pt x="152" y="154"/>
                </a:cubicBezTo>
                <a:cubicBezTo>
                  <a:pt x="177" y="111"/>
                  <a:pt x="202" y="69"/>
                  <a:pt x="228" y="27"/>
                </a:cubicBezTo>
                <a:close/>
                <a:moveTo>
                  <a:pt x="142" y="83"/>
                </a:moveTo>
                <a:cubicBezTo>
                  <a:pt x="142" y="80"/>
                  <a:pt x="141" y="77"/>
                  <a:pt x="141" y="74"/>
                </a:cubicBezTo>
                <a:cubicBezTo>
                  <a:pt x="140" y="68"/>
                  <a:pt x="139" y="61"/>
                  <a:pt x="137" y="55"/>
                </a:cubicBezTo>
                <a:cubicBezTo>
                  <a:pt x="143" y="46"/>
                  <a:pt x="149" y="36"/>
                  <a:pt x="155" y="27"/>
                </a:cubicBezTo>
                <a:cubicBezTo>
                  <a:pt x="155" y="27"/>
                  <a:pt x="156" y="26"/>
                  <a:pt x="156" y="26"/>
                </a:cubicBezTo>
                <a:cubicBezTo>
                  <a:pt x="156" y="26"/>
                  <a:pt x="157" y="25"/>
                  <a:pt x="158" y="25"/>
                </a:cubicBezTo>
                <a:lnTo>
                  <a:pt x="175" y="25"/>
                </a:lnTo>
                <a:cubicBezTo>
                  <a:pt x="174" y="26"/>
                  <a:pt x="174" y="27"/>
                  <a:pt x="173" y="28"/>
                </a:cubicBezTo>
                <a:cubicBezTo>
                  <a:pt x="163" y="46"/>
                  <a:pt x="153" y="64"/>
                  <a:pt x="142" y="83"/>
                </a:cubicBezTo>
                <a:close/>
                <a:moveTo>
                  <a:pt x="142" y="344"/>
                </a:moveTo>
                <a:cubicBezTo>
                  <a:pt x="163" y="344"/>
                  <a:pt x="178" y="338"/>
                  <a:pt x="175" y="317"/>
                </a:cubicBezTo>
                <a:cubicBezTo>
                  <a:pt x="174" y="310"/>
                  <a:pt x="173" y="302"/>
                  <a:pt x="172" y="295"/>
                </a:cubicBezTo>
                <a:cubicBezTo>
                  <a:pt x="230" y="203"/>
                  <a:pt x="293" y="113"/>
                  <a:pt x="358" y="27"/>
                </a:cubicBezTo>
                <a:cubicBezTo>
                  <a:pt x="359" y="25"/>
                  <a:pt x="359" y="24"/>
                  <a:pt x="360" y="23"/>
                </a:cubicBezTo>
                <a:cubicBezTo>
                  <a:pt x="364" y="23"/>
                  <a:pt x="369" y="24"/>
                  <a:pt x="373" y="24"/>
                </a:cubicBezTo>
                <a:cubicBezTo>
                  <a:pt x="372" y="25"/>
                  <a:pt x="371" y="26"/>
                  <a:pt x="370" y="28"/>
                </a:cubicBezTo>
                <a:cubicBezTo>
                  <a:pt x="315" y="128"/>
                  <a:pt x="248" y="222"/>
                  <a:pt x="190" y="320"/>
                </a:cubicBezTo>
                <a:cubicBezTo>
                  <a:pt x="168" y="357"/>
                  <a:pt x="146" y="393"/>
                  <a:pt x="125" y="431"/>
                </a:cubicBezTo>
                <a:cubicBezTo>
                  <a:pt x="125" y="431"/>
                  <a:pt x="125" y="432"/>
                  <a:pt x="124" y="432"/>
                </a:cubicBezTo>
                <a:cubicBezTo>
                  <a:pt x="118" y="425"/>
                  <a:pt x="112" y="417"/>
                  <a:pt x="105" y="409"/>
                </a:cubicBezTo>
                <a:cubicBezTo>
                  <a:pt x="106" y="408"/>
                  <a:pt x="106" y="408"/>
                  <a:pt x="106" y="407"/>
                </a:cubicBezTo>
                <a:cubicBezTo>
                  <a:pt x="118" y="387"/>
                  <a:pt x="130" y="366"/>
                  <a:pt x="142" y="345"/>
                </a:cubicBezTo>
                <a:cubicBezTo>
                  <a:pt x="142" y="345"/>
                  <a:pt x="142" y="345"/>
                  <a:pt x="142" y="344"/>
                </a:cubicBezTo>
                <a:close/>
              </a:path>
            </a:pathLst>
          </a:custGeom>
          <a:solidFill>
            <a:srgbClr val="0F6FC6">
              <a:alpha val="67000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3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组织机构解析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48" y="1510987"/>
            <a:ext cx="10757162" cy="431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W3C( World Wide Web Consortium )</a:t>
            </a:r>
            <a:r>
              <a:rPr lang="zh-CN" altLang="en-US" sz="2000" b="1" dirty="0"/>
              <a:t>万维网联盟</a:t>
            </a:r>
            <a:r>
              <a:rPr lang="zh-CN" altLang="en-US" sz="2000" dirty="0"/>
              <a:t>，创建于</a:t>
            </a:r>
            <a:r>
              <a:rPr lang="en-US" altLang="zh-CN" sz="2000" dirty="0"/>
              <a:t>1994</a:t>
            </a:r>
            <a:r>
              <a:rPr lang="zh-CN" altLang="en-US" sz="2000" dirty="0"/>
              <a:t>年是</a:t>
            </a:r>
            <a:r>
              <a:rPr lang="en-US" altLang="zh-CN" sz="2000" dirty="0"/>
              <a:t>Web</a:t>
            </a:r>
            <a:r>
              <a:rPr lang="zh-CN" altLang="en-US" sz="2000" dirty="0"/>
              <a:t>技术领域最具权威和影响力的国际中立性技术标准机构。 </a:t>
            </a:r>
            <a:r>
              <a:rPr lang="en-US" altLang="zh-CN" sz="2000" b="1" dirty="0"/>
              <a:t>W3C (</a:t>
            </a:r>
            <a:r>
              <a:rPr lang="zh-CN" altLang="en-US" sz="2000" b="1" dirty="0"/>
              <a:t>制定了结构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xhtml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xml)</a:t>
            </a:r>
            <a:r>
              <a:rPr lang="zh-CN" altLang="en-US" sz="2000" b="1" dirty="0"/>
              <a:t>和表现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css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的标准，非赢利性的。</a:t>
            </a:r>
            <a:r>
              <a:rPr lang="en-US" altLang="zh-CN" sz="2000" b="1" dirty="0"/>
              <a:t>)</a:t>
            </a:r>
            <a:endParaRPr lang="zh-CN" altLang="en-US" sz="2000" b="1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ECMA(European Computer Manufactures Association) </a:t>
            </a:r>
            <a:r>
              <a:rPr lang="zh-CN" altLang="en-US" sz="2000" b="1" dirty="0"/>
              <a:t>欧洲电脑场商联合会</a:t>
            </a:r>
            <a:r>
              <a:rPr lang="zh-CN" altLang="en-US" sz="2000" dirty="0"/>
              <a:t>。 </a:t>
            </a:r>
            <a:r>
              <a:rPr lang="en-US" altLang="zh-CN" sz="2000" dirty="0"/>
              <a:t>ECMA</a:t>
            </a:r>
            <a:r>
              <a:rPr lang="zh-CN" altLang="en-US" sz="2000" dirty="0"/>
              <a:t>制定了行为</a:t>
            </a:r>
            <a:r>
              <a:rPr lang="en-US" altLang="zh-CN" sz="2000" dirty="0"/>
              <a:t>(DOM(</a:t>
            </a:r>
            <a:r>
              <a:rPr lang="zh-CN" altLang="en-US" sz="2000" dirty="0"/>
              <a:t>文档对象模型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ECMAScript)</a:t>
            </a:r>
            <a:r>
              <a:rPr lang="zh-CN" altLang="en-US" sz="2000" dirty="0"/>
              <a:t>标准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b="1" dirty="0"/>
              <a:t>WHATWG</a:t>
            </a:r>
            <a:r>
              <a:rPr lang="zh-CN" altLang="en-US" sz="2000" b="1" dirty="0"/>
              <a:t>网页超文本应用技术工作小组</a:t>
            </a:r>
            <a:r>
              <a:rPr lang="zh-CN" altLang="en-US" sz="2000" dirty="0"/>
              <a:t>是： 一个以推动网络</a:t>
            </a:r>
            <a:r>
              <a:rPr lang="en-US" altLang="zh-CN" sz="2000" dirty="0"/>
              <a:t>HTML 5 </a:t>
            </a:r>
            <a:r>
              <a:rPr lang="zh-CN" altLang="en-US" sz="2000" dirty="0"/>
              <a:t>标准为目的而成立的组织。在</a:t>
            </a:r>
            <a:r>
              <a:rPr lang="en-US" altLang="zh-CN" sz="2000" dirty="0"/>
              <a:t>2004</a:t>
            </a:r>
            <a:r>
              <a:rPr lang="zh-CN" altLang="en-US" sz="2000" dirty="0"/>
              <a:t>年，由</a:t>
            </a:r>
            <a:r>
              <a:rPr lang="en-US" altLang="zh-CN" sz="2000" dirty="0"/>
              <a:t>Opera</a:t>
            </a:r>
            <a:r>
              <a:rPr lang="zh-CN" altLang="en-US" sz="2000" dirty="0"/>
              <a:t>、</a:t>
            </a:r>
            <a:r>
              <a:rPr lang="en-US" altLang="zh-CN" sz="2000" dirty="0"/>
              <a:t>Mozilla</a:t>
            </a:r>
            <a:r>
              <a:rPr lang="zh-CN" altLang="en-US" sz="2000" dirty="0"/>
              <a:t>基金会和苹果这些浏览器厂商组成。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567180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发展历史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616075"/>
            <a:ext cx="8509635" cy="4323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314351" y="252741"/>
            <a:ext cx="3653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HTML</a:t>
            </a:r>
            <a:r>
              <a:rPr lang="zh-CN" altLang="en-US" sz="24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US" altLang="zh-CN" sz="24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XHTML</a:t>
            </a:r>
            <a:r>
              <a:rPr lang="zh-CN" altLang="en-US" sz="24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US" altLang="zh-CN" sz="24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HTML5</a:t>
            </a:r>
            <a:endParaRPr lang="zh-CN" altLang="en-US" sz="2400" b="1" dirty="0">
              <a:solidFill>
                <a:srgbClr val="0F6FC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3956132" y="329918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8071846" y="569907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792391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914195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914195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84810" y="1197610"/>
            <a:ext cx="1156398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l"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HTML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XHTML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HTML5</a:t>
            </a:r>
            <a:r>
              <a:rPr lang="zh-CN" altLang="en-US" sz="2800" b="1" dirty="0">
                <a:solidFill>
                  <a:srgbClr val="FF0000"/>
                </a:solidFill>
              </a:rPr>
              <a:t>的区别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0" indent="0" algn="l" fontAlgn="auto"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HTML</a:t>
            </a:r>
            <a:r>
              <a:rPr lang="en-US" altLang="zh-CN" sz="2000" dirty="0"/>
              <a:t> </a:t>
            </a:r>
            <a:r>
              <a:rPr lang="zh-CN" altLang="en-US" sz="2000" dirty="0"/>
              <a:t>指的是超文本标记语言 </a:t>
            </a:r>
            <a:r>
              <a:rPr lang="en-US" altLang="zh-CN" sz="2000" dirty="0"/>
              <a:t>(Hyper Text Markup Language) www</a:t>
            </a:r>
            <a:r>
              <a:rPr lang="zh-CN" altLang="en-US" sz="2000" dirty="0"/>
              <a:t>万维网的描述性语言。</a:t>
            </a:r>
            <a:endParaRPr lang="zh-CN" altLang="en-US" sz="2000" dirty="0"/>
          </a:p>
          <a:p>
            <a:pPr lvl="0" indent="0" algn="l" fontAlgn="auto"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XHTML</a:t>
            </a:r>
            <a:r>
              <a:rPr lang="zh-CN" altLang="en-US" sz="2000" dirty="0"/>
              <a:t>指可扩展超文本标记语言（标识语言）（</a:t>
            </a:r>
            <a:r>
              <a:rPr lang="en-US" altLang="zh-CN" sz="2000" dirty="0" err="1"/>
              <a:t>EXtensible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HyperText</a:t>
            </a:r>
            <a:r>
              <a:rPr lang="en-US" altLang="zh-CN" sz="2000" dirty="0"/>
              <a:t> Markup Language</a:t>
            </a:r>
            <a:r>
              <a:rPr lang="zh-CN" altLang="en-US" sz="2000" dirty="0"/>
              <a:t>）是一种置标语言，表现方式与超文本标记语言（</a:t>
            </a:r>
            <a:r>
              <a:rPr lang="en-US" altLang="zh-CN" sz="2000" dirty="0"/>
              <a:t>HTML</a:t>
            </a:r>
            <a:r>
              <a:rPr lang="zh-CN" altLang="en-US" sz="2000" dirty="0"/>
              <a:t>）类似，不过语法上更加严格。XHTML 元素必须被正确地嵌套，XHTML 元素必须被关闭，XHTML标签名必须用小写字母，XHTML 文档必须拥有根元素。</a:t>
            </a:r>
            <a:endParaRPr lang="zh-CN" altLang="en-US" sz="2000" dirty="0"/>
          </a:p>
          <a:p>
            <a:pPr lvl="0" indent="0" algn="l" fontAlgn="auto"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HTML5</a:t>
            </a:r>
            <a:r>
              <a:rPr lang="zh-CN" altLang="en-US" sz="2000" dirty="0"/>
              <a:t>指的是</a:t>
            </a:r>
            <a:r>
              <a:rPr lang="en-US" altLang="zh-CN" sz="2000" dirty="0"/>
              <a:t>HTML</a:t>
            </a:r>
            <a:r>
              <a:rPr lang="zh-CN" altLang="en-US" sz="2000" dirty="0"/>
              <a:t>的第五次重大修改（第</a:t>
            </a:r>
            <a:r>
              <a:rPr lang="en-US" altLang="zh-CN" sz="2000" dirty="0"/>
              <a:t>5</a:t>
            </a:r>
            <a:r>
              <a:rPr lang="zh-CN" altLang="en-US" sz="2000" dirty="0"/>
              <a:t>个版本）</a:t>
            </a:r>
            <a:r>
              <a:rPr lang="en-US" altLang="zh-CN" sz="2000" dirty="0"/>
              <a:t>(HTML5 </a:t>
            </a:r>
            <a:r>
              <a:rPr lang="zh-CN" altLang="en-US" sz="2000" dirty="0"/>
              <a:t>是 </a:t>
            </a:r>
            <a:r>
              <a:rPr lang="en-US" altLang="zh-CN" sz="2000" dirty="0"/>
              <a:t>W3C </a:t>
            </a:r>
            <a:r>
              <a:rPr lang="zh-CN" altLang="en-US" sz="2000" dirty="0"/>
              <a:t>与 </a:t>
            </a:r>
            <a:r>
              <a:rPr lang="en-US" altLang="zh-CN" sz="2000" dirty="0"/>
              <a:t>WHATWG </a:t>
            </a:r>
            <a:r>
              <a:rPr lang="zh-CN" altLang="en-US" sz="2000" dirty="0"/>
              <a:t>合作的结果</a:t>
            </a:r>
            <a:r>
              <a:rPr lang="en-US" altLang="zh-CN" sz="2000" dirty="0"/>
              <a:t>)</a:t>
            </a:r>
            <a:r>
              <a:rPr lang="zh-CN" altLang="en-US" sz="2000" dirty="0"/>
              <a:t>，H5网络标准统一，可以跨平台，多设备使用，语义化比较强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76123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HTML5</a:t>
            </a:r>
            <a:r>
              <a:rPr lang="zh-CN" altLang="en-US" sz="3200" dirty="0"/>
              <a:t>能做什么？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ym typeface="+mn-ea"/>
              </a:rPr>
              <a:t>项目开发流程？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网页的组成部分？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开发工具（编辑器）？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理论基础？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相关标签？</a:t>
            </a:r>
            <a:endParaRPr lang="zh-CN" altLang="en-US" sz="3200" dirty="0"/>
          </a:p>
        </p:txBody>
      </p:sp>
      <p:grpSp>
        <p:nvGrpSpPr>
          <p:cNvPr id="96" name="741e6c67-4b1c-4708-bc66-3c40558b7f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97080" y="737444"/>
            <a:ext cx="5108575" cy="4826000"/>
            <a:chOff x="3540125" y="1016000"/>
            <a:chExt cx="5108575" cy="4826000"/>
          </a:xfrm>
        </p:grpSpPr>
        <p:sp>
          <p:nvSpPr>
            <p:cNvPr id="97" name="ísliďe"/>
            <p:cNvSpPr/>
            <p:nvPr/>
          </p:nvSpPr>
          <p:spPr bwMode="auto">
            <a:xfrm>
              <a:off x="3540125" y="5308600"/>
              <a:ext cx="5108575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ṥľíḓé"/>
            <p:cNvSpPr/>
            <p:nvPr/>
          </p:nvSpPr>
          <p:spPr bwMode="auto">
            <a:xfrm>
              <a:off x="3883025" y="5683250"/>
              <a:ext cx="4421188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ṣḻiḋé"/>
            <p:cNvSpPr/>
            <p:nvPr/>
          </p:nvSpPr>
          <p:spPr bwMode="auto">
            <a:xfrm>
              <a:off x="4886325" y="5616575"/>
              <a:ext cx="2062163" cy="142875"/>
            </a:xfrm>
            <a:custGeom>
              <a:avLst/>
              <a:gdLst>
                <a:gd name="T0" fmla="*/ 528 w 594"/>
                <a:gd name="T1" fmla="*/ 0 h 41"/>
                <a:gd name="T2" fmla="*/ 0 w 594"/>
                <a:gd name="T3" fmla="*/ 0 h 41"/>
                <a:gd name="T4" fmla="*/ 0 w 594"/>
                <a:gd name="T5" fmla="*/ 41 h 41"/>
                <a:gd name="T6" fmla="*/ 594 w 594"/>
                <a:gd name="T7" fmla="*/ 41 h 41"/>
                <a:gd name="T8" fmla="*/ 580 w 594"/>
                <a:gd name="T9" fmla="*/ 24 h 41"/>
                <a:gd name="T10" fmla="*/ 528 w 59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4" h="41">
                  <a:moveTo>
                    <a:pt x="5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94" y="41"/>
                    <a:pt x="594" y="41"/>
                    <a:pt x="594" y="41"/>
                  </a:cubicBezTo>
                  <a:cubicBezTo>
                    <a:pt x="580" y="24"/>
                    <a:pt x="580" y="24"/>
                    <a:pt x="580" y="24"/>
                  </a:cubicBezTo>
                  <a:cubicBezTo>
                    <a:pt x="567" y="9"/>
                    <a:pt x="548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sḻíḓé"/>
            <p:cNvSpPr/>
            <p:nvPr/>
          </p:nvSpPr>
          <p:spPr bwMode="auto">
            <a:xfrm>
              <a:off x="4459288" y="5616575"/>
              <a:ext cx="777875" cy="142875"/>
            </a:xfrm>
            <a:custGeom>
              <a:avLst/>
              <a:gdLst>
                <a:gd name="T0" fmla="*/ 159 w 224"/>
                <a:gd name="T1" fmla="*/ 0 h 41"/>
                <a:gd name="T2" fmla="*/ 9 w 224"/>
                <a:gd name="T3" fmla="*/ 0 h 41"/>
                <a:gd name="T4" fmla="*/ 0 w 224"/>
                <a:gd name="T5" fmla="*/ 9 h 41"/>
                <a:gd name="T6" fmla="*/ 0 w 224"/>
                <a:gd name="T7" fmla="*/ 32 h 41"/>
                <a:gd name="T8" fmla="*/ 9 w 224"/>
                <a:gd name="T9" fmla="*/ 41 h 41"/>
                <a:gd name="T10" fmla="*/ 224 w 224"/>
                <a:gd name="T11" fmla="*/ 41 h 41"/>
                <a:gd name="T12" fmla="*/ 210 w 224"/>
                <a:gd name="T13" fmla="*/ 24 h 41"/>
                <a:gd name="T14" fmla="*/ 159 w 22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1">
                  <a:moveTo>
                    <a:pt x="1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1"/>
                    <a:pt x="9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197" y="9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ṣľíḍé"/>
            <p:cNvSpPr/>
            <p:nvPr/>
          </p:nvSpPr>
          <p:spPr bwMode="auto">
            <a:xfrm>
              <a:off x="46609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ṥḻiďé"/>
            <p:cNvSpPr/>
            <p:nvPr/>
          </p:nvSpPr>
          <p:spPr bwMode="auto">
            <a:xfrm>
              <a:off x="49101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šḷídé"/>
            <p:cNvSpPr/>
            <p:nvPr/>
          </p:nvSpPr>
          <p:spPr bwMode="auto">
            <a:xfrm>
              <a:off x="51609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ṩlíḓè"/>
            <p:cNvSpPr/>
            <p:nvPr/>
          </p:nvSpPr>
          <p:spPr bwMode="auto">
            <a:xfrm>
              <a:off x="54102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ṩḷiḑe"/>
            <p:cNvSpPr/>
            <p:nvPr/>
          </p:nvSpPr>
          <p:spPr bwMode="auto">
            <a:xfrm>
              <a:off x="59134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ľïḋè"/>
            <p:cNvSpPr/>
            <p:nvPr/>
          </p:nvSpPr>
          <p:spPr bwMode="auto">
            <a:xfrm>
              <a:off x="61642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1îḓè"/>
            <p:cNvSpPr/>
            <p:nvPr/>
          </p:nvSpPr>
          <p:spPr bwMode="auto">
            <a:xfrm>
              <a:off x="641667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ṣḷíďè"/>
            <p:cNvSpPr/>
            <p:nvPr/>
          </p:nvSpPr>
          <p:spPr bwMode="auto">
            <a:xfrm>
              <a:off x="46990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íďe"/>
            <p:cNvSpPr/>
            <p:nvPr/>
          </p:nvSpPr>
          <p:spPr bwMode="auto">
            <a:xfrm>
              <a:off x="494982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ṩḷidê"/>
            <p:cNvSpPr/>
            <p:nvPr/>
          </p:nvSpPr>
          <p:spPr bwMode="auto">
            <a:xfrm>
              <a:off x="51990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ŝḻîḋê"/>
            <p:cNvSpPr/>
            <p:nvPr/>
          </p:nvSpPr>
          <p:spPr bwMode="auto">
            <a:xfrm>
              <a:off x="5448300" y="5557838"/>
              <a:ext cx="427038" cy="58738"/>
            </a:xfrm>
            <a:custGeom>
              <a:avLst/>
              <a:gdLst>
                <a:gd name="T0" fmla="*/ 115 w 123"/>
                <a:gd name="T1" fmla="*/ 0 h 17"/>
                <a:gd name="T2" fmla="*/ 9 w 123"/>
                <a:gd name="T3" fmla="*/ 0 h 17"/>
                <a:gd name="T4" fmla="*/ 0 w 123"/>
                <a:gd name="T5" fmla="*/ 8 h 17"/>
                <a:gd name="T6" fmla="*/ 0 w 123"/>
                <a:gd name="T7" fmla="*/ 17 h 17"/>
                <a:gd name="T8" fmla="*/ 123 w 123"/>
                <a:gd name="T9" fmla="*/ 17 h 17"/>
                <a:gd name="T10" fmla="*/ 123 w 123"/>
                <a:gd name="T11" fmla="*/ 8 h 17"/>
                <a:gd name="T12" fmla="*/ 115 w 1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">
                  <a:moveTo>
                    <a:pt x="1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4"/>
                    <a:pt x="119" y="0"/>
                    <a:pt x="115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ṡļíḑè"/>
            <p:cNvSpPr/>
            <p:nvPr/>
          </p:nvSpPr>
          <p:spPr bwMode="auto">
            <a:xfrm>
              <a:off x="59515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ŝḷïḓe"/>
            <p:cNvSpPr/>
            <p:nvPr/>
          </p:nvSpPr>
          <p:spPr bwMode="auto">
            <a:xfrm>
              <a:off x="62023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ļídé"/>
            <p:cNvSpPr/>
            <p:nvPr/>
          </p:nvSpPr>
          <p:spPr bwMode="auto">
            <a:xfrm>
              <a:off x="64516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ṣ1iḍé"/>
            <p:cNvSpPr/>
            <p:nvPr/>
          </p:nvSpPr>
          <p:spPr bwMode="auto">
            <a:xfrm>
              <a:off x="4462463" y="1293813"/>
              <a:ext cx="581025" cy="592138"/>
            </a:xfrm>
            <a:custGeom>
              <a:avLst/>
              <a:gdLst>
                <a:gd name="T0" fmla="*/ 123 w 167"/>
                <a:gd name="T1" fmla="*/ 0 h 171"/>
                <a:gd name="T2" fmla="*/ 44 w 167"/>
                <a:gd name="T3" fmla="*/ 0 h 171"/>
                <a:gd name="T4" fmla="*/ 0 w 167"/>
                <a:gd name="T5" fmla="*/ 43 h 171"/>
                <a:gd name="T6" fmla="*/ 0 w 167"/>
                <a:gd name="T7" fmla="*/ 100 h 171"/>
                <a:gd name="T8" fmla="*/ 30 w 167"/>
                <a:gd name="T9" fmla="*/ 141 h 171"/>
                <a:gd name="T10" fmla="*/ 31 w 167"/>
                <a:gd name="T11" fmla="*/ 171 h 171"/>
                <a:gd name="T12" fmla="*/ 70 w 167"/>
                <a:gd name="T13" fmla="*/ 143 h 171"/>
                <a:gd name="T14" fmla="*/ 123 w 167"/>
                <a:gd name="T15" fmla="*/ 143 h 171"/>
                <a:gd name="T16" fmla="*/ 167 w 167"/>
                <a:gd name="T17" fmla="*/ 100 h 171"/>
                <a:gd name="T18" fmla="*/ 167 w 167"/>
                <a:gd name="T19" fmla="*/ 43 h 171"/>
                <a:gd name="T20" fmla="*/ 123 w 167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71">
                  <a:moveTo>
                    <a:pt x="123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9"/>
                    <a:pt x="13" y="135"/>
                    <a:pt x="30" y="141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47" y="143"/>
                    <a:pt x="167" y="124"/>
                    <a:pt x="167" y="100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19"/>
                    <a:pt x="147" y="0"/>
                    <a:pt x="123" y="0"/>
                  </a:cubicBezTo>
                  <a:close/>
                </a:path>
              </a:pathLst>
            </a:custGeom>
            <a:solidFill>
              <a:srgbClr val="B7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iďê"/>
            <p:cNvSpPr/>
            <p:nvPr/>
          </p:nvSpPr>
          <p:spPr bwMode="auto">
            <a:xfrm>
              <a:off x="4660900" y="1016000"/>
              <a:ext cx="760413" cy="784225"/>
            </a:xfrm>
            <a:custGeom>
              <a:avLst/>
              <a:gdLst>
                <a:gd name="T0" fmla="*/ 162 w 219"/>
                <a:gd name="T1" fmla="*/ 0 h 226"/>
                <a:gd name="T2" fmla="*/ 57 w 219"/>
                <a:gd name="T3" fmla="*/ 0 h 226"/>
                <a:gd name="T4" fmla="*/ 0 w 219"/>
                <a:gd name="T5" fmla="*/ 58 h 226"/>
                <a:gd name="T6" fmla="*/ 0 w 219"/>
                <a:gd name="T7" fmla="*/ 132 h 226"/>
                <a:gd name="T8" fmla="*/ 57 w 219"/>
                <a:gd name="T9" fmla="*/ 189 h 226"/>
                <a:gd name="T10" fmla="*/ 127 w 219"/>
                <a:gd name="T11" fmla="*/ 189 h 226"/>
                <a:gd name="T12" fmla="*/ 179 w 219"/>
                <a:gd name="T13" fmla="*/ 226 h 226"/>
                <a:gd name="T14" fmla="*/ 181 w 219"/>
                <a:gd name="T15" fmla="*/ 186 h 226"/>
                <a:gd name="T16" fmla="*/ 219 w 219"/>
                <a:gd name="T17" fmla="*/ 132 h 226"/>
                <a:gd name="T18" fmla="*/ 219 w 219"/>
                <a:gd name="T19" fmla="*/ 58 h 226"/>
                <a:gd name="T20" fmla="*/ 162 w 2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26">
                  <a:moveTo>
                    <a:pt x="16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63"/>
                    <a:pt x="26" y="189"/>
                    <a:pt x="5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203" y="178"/>
                    <a:pt x="219" y="157"/>
                    <a:pt x="219" y="132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26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ľïdé"/>
            <p:cNvSpPr/>
            <p:nvPr/>
          </p:nvSpPr>
          <p:spPr bwMode="auto">
            <a:xfrm>
              <a:off x="4751388" y="1171575"/>
              <a:ext cx="64440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>
                  <a:ln>
                    <a:noFill/>
                  </a:ln>
                  <a:solidFill>
                    <a:srgbClr val="19803E"/>
                  </a:solidFill>
                  <a:effectLst/>
                </a:rPr>
                <a:t>&lt; / &gt;</a:t>
              </a:r>
              <a:endPara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19803E"/>
                </a:solidFill>
                <a:effectLst/>
              </a:endParaRPr>
            </a:p>
          </p:txBody>
        </p:sp>
        <p:sp>
          <p:nvSpPr>
            <p:cNvPr id="118" name="îŝľîďe"/>
            <p:cNvSpPr/>
            <p:nvPr/>
          </p:nvSpPr>
          <p:spPr bwMode="auto">
            <a:xfrm>
              <a:off x="579596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3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3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98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îḑê"/>
            <p:cNvSpPr/>
            <p:nvPr/>
          </p:nvSpPr>
          <p:spPr bwMode="auto">
            <a:xfrm>
              <a:off x="5337175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6 w 422"/>
                <a:gd name="T5" fmla="*/ 0 h 33"/>
                <a:gd name="T6" fmla="*/ 367 w 422"/>
                <a:gd name="T7" fmla="*/ 0 h 33"/>
                <a:gd name="T8" fmla="*/ 421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5" y="10"/>
                    <a:pt x="35" y="0"/>
                    <a:pt x="56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1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ṡḷiḑé"/>
            <p:cNvSpPr/>
            <p:nvPr/>
          </p:nvSpPr>
          <p:spPr bwMode="auto">
            <a:xfrm>
              <a:off x="4095750" y="1993900"/>
              <a:ext cx="3868738" cy="2651125"/>
            </a:xfrm>
            <a:custGeom>
              <a:avLst/>
              <a:gdLst>
                <a:gd name="T0" fmla="*/ 1115 w 1115"/>
                <a:gd name="T1" fmla="*/ 38 h 764"/>
                <a:gd name="T2" fmla="*/ 1115 w 1115"/>
                <a:gd name="T3" fmla="*/ 738 h 764"/>
                <a:gd name="T4" fmla="*/ 1089 w 1115"/>
                <a:gd name="T5" fmla="*/ 764 h 764"/>
                <a:gd name="T6" fmla="*/ 25 w 1115"/>
                <a:gd name="T7" fmla="*/ 764 h 764"/>
                <a:gd name="T8" fmla="*/ 0 w 1115"/>
                <a:gd name="T9" fmla="*/ 738 h 764"/>
                <a:gd name="T10" fmla="*/ 0 w 1115"/>
                <a:gd name="T11" fmla="*/ 38 h 764"/>
                <a:gd name="T12" fmla="*/ 0 w 1115"/>
                <a:gd name="T13" fmla="*/ 36 h 764"/>
                <a:gd name="T14" fmla="*/ 36 w 1115"/>
                <a:gd name="T15" fmla="*/ 0 h 764"/>
                <a:gd name="T16" fmla="*/ 37 w 1115"/>
                <a:gd name="T17" fmla="*/ 0 h 764"/>
                <a:gd name="T18" fmla="*/ 1078 w 1115"/>
                <a:gd name="T19" fmla="*/ 0 h 764"/>
                <a:gd name="T20" fmla="*/ 1079 w 1115"/>
                <a:gd name="T21" fmla="*/ 0 h 764"/>
                <a:gd name="T22" fmla="*/ 1115 w 1115"/>
                <a:gd name="T23" fmla="*/ 36 h 764"/>
                <a:gd name="T24" fmla="*/ 1115 w 1115"/>
                <a:gd name="T25" fmla="*/ 3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8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3" y="764"/>
                    <a:pt x="1089" y="764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1" y="764"/>
                    <a:pt x="0" y="752"/>
                    <a:pt x="0" y="7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16"/>
                    <a:pt x="16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1078" y="0"/>
                    <a:pt x="1078" y="0"/>
                    <a:pt x="1078" y="0"/>
                  </a:cubicBezTo>
                  <a:cubicBezTo>
                    <a:pt x="1078" y="0"/>
                    <a:pt x="1079" y="0"/>
                    <a:pt x="1079" y="0"/>
                  </a:cubicBezTo>
                  <a:cubicBezTo>
                    <a:pt x="1099" y="1"/>
                    <a:pt x="1114" y="16"/>
                    <a:pt x="1115" y="36"/>
                  </a:cubicBezTo>
                  <a:cubicBezTo>
                    <a:pt x="1115" y="36"/>
                    <a:pt x="1115" y="37"/>
                    <a:pt x="1115" y="38"/>
                  </a:cubicBezTo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şḻïḓe"/>
            <p:cNvSpPr/>
            <p:nvPr/>
          </p:nvSpPr>
          <p:spPr bwMode="auto">
            <a:xfrm>
              <a:off x="4095750" y="1993900"/>
              <a:ext cx="3868738" cy="2155825"/>
            </a:xfrm>
            <a:custGeom>
              <a:avLst/>
              <a:gdLst>
                <a:gd name="T0" fmla="*/ 0 w 1115"/>
                <a:gd name="T1" fmla="*/ 38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8 h 621"/>
                <a:gd name="T8" fmla="*/ 1077 w 1115"/>
                <a:gd name="T9" fmla="*/ 0 h 621"/>
                <a:gd name="T10" fmla="*/ 37 w 1115"/>
                <a:gd name="T11" fmla="*/ 0 h 621"/>
                <a:gd name="T12" fmla="*/ 0 w 1115"/>
                <a:gd name="T13" fmla="*/ 3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8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8"/>
                    <a:pt x="1115" y="38"/>
                    <a:pt x="1115" y="38"/>
                  </a:cubicBezTo>
                  <a:cubicBezTo>
                    <a:pt x="1115" y="17"/>
                    <a:pt x="1098" y="0"/>
                    <a:pt x="10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śḻïḍé"/>
            <p:cNvSpPr/>
            <p:nvPr/>
          </p:nvSpPr>
          <p:spPr bwMode="auto">
            <a:xfrm>
              <a:off x="4224338" y="1993900"/>
              <a:ext cx="3868738" cy="2651125"/>
            </a:xfrm>
            <a:custGeom>
              <a:avLst/>
              <a:gdLst>
                <a:gd name="T0" fmla="*/ 1115 w 1115"/>
                <a:gd name="T1" fmla="*/ 36 h 764"/>
                <a:gd name="T2" fmla="*/ 1115 w 1115"/>
                <a:gd name="T3" fmla="*/ 738 h 764"/>
                <a:gd name="T4" fmla="*/ 1090 w 1115"/>
                <a:gd name="T5" fmla="*/ 764 h 764"/>
                <a:gd name="T6" fmla="*/ 26 w 1115"/>
                <a:gd name="T7" fmla="*/ 764 h 764"/>
                <a:gd name="T8" fmla="*/ 0 w 1115"/>
                <a:gd name="T9" fmla="*/ 738 h 764"/>
                <a:gd name="T10" fmla="*/ 0 w 1115"/>
                <a:gd name="T11" fmla="*/ 36 h 764"/>
                <a:gd name="T12" fmla="*/ 0 w 1115"/>
                <a:gd name="T13" fmla="*/ 35 h 764"/>
                <a:gd name="T14" fmla="*/ 35 w 1115"/>
                <a:gd name="T15" fmla="*/ 0 h 764"/>
                <a:gd name="T16" fmla="*/ 36 w 1115"/>
                <a:gd name="T17" fmla="*/ 0 h 764"/>
                <a:gd name="T18" fmla="*/ 1079 w 1115"/>
                <a:gd name="T19" fmla="*/ 0 h 764"/>
                <a:gd name="T20" fmla="*/ 1080 w 1115"/>
                <a:gd name="T21" fmla="*/ 0 h 764"/>
                <a:gd name="T22" fmla="*/ 1115 w 1115"/>
                <a:gd name="T23" fmla="*/ 35 h 764"/>
                <a:gd name="T24" fmla="*/ 1115 w 1115"/>
                <a:gd name="T25" fmla="*/ 3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6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4" y="764"/>
                    <a:pt x="1090" y="764"/>
                  </a:cubicBezTo>
                  <a:cubicBezTo>
                    <a:pt x="26" y="764"/>
                    <a:pt x="26" y="764"/>
                    <a:pt x="26" y="764"/>
                  </a:cubicBezTo>
                  <a:cubicBezTo>
                    <a:pt x="12" y="764"/>
                    <a:pt x="0" y="752"/>
                    <a:pt x="0" y="7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1" y="16"/>
                    <a:pt x="16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79" y="0"/>
                    <a:pt x="1080" y="0"/>
                    <a:pt x="1080" y="0"/>
                  </a:cubicBezTo>
                  <a:cubicBezTo>
                    <a:pt x="1099" y="1"/>
                    <a:pt x="1114" y="16"/>
                    <a:pt x="1115" y="35"/>
                  </a:cubicBezTo>
                  <a:cubicBezTo>
                    <a:pt x="1115" y="35"/>
                    <a:pt x="1115" y="36"/>
                    <a:pt x="1115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ṣḻïďè"/>
            <p:cNvSpPr/>
            <p:nvPr/>
          </p:nvSpPr>
          <p:spPr bwMode="auto">
            <a:xfrm>
              <a:off x="6065838" y="4267200"/>
              <a:ext cx="257175" cy="257175"/>
            </a:xfrm>
            <a:custGeom>
              <a:avLst/>
              <a:gdLst>
                <a:gd name="T0" fmla="*/ 63 w 74"/>
                <a:gd name="T1" fmla="*/ 56 h 74"/>
                <a:gd name="T2" fmla="*/ 56 w 74"/>
                <a:gd name="T3" fmla="*/ 11 h 74"/>
                <a:gd name="T4" fmla="*/ 10 w 74"/>
                <a:gd name="T5" fmla="*/ 18 h 74"/>
                <a:gd name="T6" fmla="*/ 18 w 74"/>
                <a:gd name="T7" fmla="*/ 64 h 74"/>
                <a:gd name="T8" fmla="*/ 63 w 74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63" y="56"/>
                  </a:moveTo>
                  <a:cubicBezTo>
                    <a:pt x="74" y="42"/>
                    <a:pt x="70" y="21"/>
                    <a:pt x="56" y="11"/>
                  </a:cubicBezTo>
                  <a:cubicBezTo>
                    <a:pt x="41" y="0"/>
                    <a:pt x="21" y="4"/>
                    <a:pt x="10" y="18"/>
                  </a:cubicBezTo>
                  <a:cubicBezTo>
                    <a:pt x="0" y="33"/>
                    <a:pt x="3" y="53"/>
                    <a:pt x="18" y="64"/>
                  </a:cubicBezTo>
                  <a:cubicBezTo>
                    <a:pt x="32" y="74"/>
                    <a:pt x="53" y="71"/>
                    <a:pt x="63" y="56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ṥḷïḓê"/>
            <p:cNvSpPr/>
            <p:nvPr/>
          </p:nvSpPr>
          <p:spPr bwMode="auto">
            <a:xfrm>
              <a:off x="5465763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5 w 422"/>
                <a:gd name="T5" fmla="*/ 0 h 33"/>
                <a:gd name="T6" fmla="*/ 367 w 422"/>
                <a:gd name="T7" fmla="*/ 0 h 33"/>
                <a:gd name="T8" fmla="*/ 420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4" y="10"/>
                    <a:pt x="34" y="0"/>
                    <a:pt x="55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0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ḻïḓé"/>
            <p:cNvSpPr/>
            <p:nvPr/>
          </p:nvSpPr>
          <p:spPr bwMode="auto">
            <a:xfrm>
              <a:off x="4224338" y="1993900"/>
              <a:ext cx="3868738" cy="2155825"/>
            </a:xfrm>
            <a:custGeom>
              <a:avLst/>
              <a:gdLst>
                <a:gd name="T0" fmla="*/ 0 w 1115"/>
                <a:gd name="T1" fmla="*/ 36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6 h 621"/>
                <a:gd name="T8" fmla="*/ 1079 w 1115"/>
                <a:gd name="T9" fmla="*/ 0 h 621"/>
                <a:gd name="T10" fmla="*/ 36 w 1115"/>
                <a:gd name="T11" fmla="*/ 0 h 621"/>
                <a:gd name="T12" fmla="*/ 0 w 1115"/>
                <a:gd name="T13" fmla="*/ 3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6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6"/>
                    <a:pt x="1115" y="36"/>
                    <a:pt x="1115" y="36"/>
                  </a:cubicBezTo>
                  <a:cubicBezTo>
                    <a:pt x="1115" y="16"/>
                    <a:pt x="1099" y="0"/>
                    <a:pt x="107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śľïde"/>
            <p:cNvSpPr/>
            <p:nvPr/>
          </p:nvSpPr>
          <p:spPr bwMode="auto">
            <a:xfrm>
              <a:off x="4352925" y="2125663"/>
              <a:ext cx="3640138" cy="1908175"/>
            </a:xfrm>
            <a:custGeom>
              <a:avLst/>
              <a:gdLst>
                <a:gd name="T0" fmla="*/ 0 w 1049"/>
                <a:gd name="T1" fmla="*/ 19 h 550"/>
                <a:gd name="T2" fmla="*/ 0 w 1049"/>
                <a:gd name="T3" fmla="*/ 531 h 550"/>
                <a:gd name="T4" fmla="*/ 20 w 1049"/>
                <a:gd name="T5" fmla="*/ 550 h 550"/>
                <a:gd name="T6" fmla="*/ 1029 w 1049"/>
                <a:gd name="T7" fmla="*/ 550 h 550"/>
                <a:gd name="T8" fmla="*/ 1049 w 1049"/>
                <a:gd name="T9" fmla="*/ 531 h 550"/>
                <a:gd name="T10" fmla="*/ 1049 w 1049"/>
                <a:gd name="T11" fmla="*/ 19 h 550"/>
                <a:gd name="T12" fmla="*/ 1029 w 1049"/>
                <a:gd name="T13" fmla="*/ 0 h 550"/>
                <a:gd name="T14" fmla="*/ 20 w 1049"/>
                <a:gd name="T15" fmla="*/ 0 h 550"/>
                <a:gd name="T16" fmla="*/ 0 w 1049"/>
                <a:gd name="T17" fmla="*/ 1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550">
                  <a:moveTo>
                    <a:pt x="0" y="19"/>
                  </a:moveTo>
                  <a:cubicBezTo>
                    <a:pt x="0" y="531"/>
                    <a:pt x="0" y="531"/>
                    <a:pt x="0" y="531"/>
                  </a:cubicBezTo>
                  <a:cubicBezTo>
                    <a:pt x="0" y="542"/>
                    <a:pt x="9" y="550"/>
                    <a:pt x="20" y="550"/>
                  </a:cubicBezTo>
                  <a:cubicBezTo>
                    <a:pt x="1029" y="550"/>
                    <a:pt x="1029" y="550"/>
                    <a:pt x="1029" y="550"/>
                  </a:cubicBezTo>
                  <a:cubicBezTo>
                    <a:pt x="1040" y="550"/>
                    <a:pt x="1049" y="542"/>
                    <a:pt x="1049" y="531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9" y="8"/>
                    <a:pt x="1040" y="0"/>
                    <a:pt x="10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1ídé"/>
            <p:cNvSpPr/>
            <p:nvPr/>
          </p:nvSpPr>
          <p:spPr bwMode="auto">
            <a:xfrm>
              <a:off x="587851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4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4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1ïḓê"/>
            <p:cNvSpPr/>
            <p:nvPr/>
          </p:nvSpPr>
          <p:spPr bwMode="auto">
            <a:xfrm>
              <a:off x="4352925" y="2125663"/>
              <a:ext cx="3640138" cy="292100"/>
            </a:xfrm>
            <a:custGeom>
              <a:avLst/>
              <a:gdLst>
                <a:gd name="T0" fmla="*/ 1049 w 1049"/>
                <a:gd name="T1" fmla="*/ 84 h 84"/>
                <a:gd name="T2" fmla="*/ 0 w 1049"/>
                <a:gd name="T3" fmla="*/ 84 h 84"/>
                <a:gd name="T4" fmla="*/ 0 w 1049"/>
                <a:gd name="T5" fmla="*/ 17 h 84"/>
                <a:gd name="T6" fmla="*/ 18 w 1049"/>
                <a:gd name="T7" fmla="*/ 0 h 84"/>
                <a:gd name="T8" fmla="*/ 1031 w 1049"/>
                <a:gd name="T9" fmla="*/ 0 h 84"/>
                <a:gd name="T10" fmla="*/ 1049 w 1049"/>
                <a:gd name="T11" fmla="*/ 17 h 84"/>
                <a:gd name="T12" fmla="*/ 1049 w 1049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9" h="84">
                  <a:moveTo>
                    <a:pt x="1049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7"/>
                  </a:cubicBezTo>
                  <a:lnTo>
                    <a:pt x="104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ṩļíďe"/>
            <p:cNvSpPr/>
            <p:nvPr/>
          </p:nvSpPr>
          <p:spPr bwMode="auto">
            <a:xfrm>
              <a:off x="7408863" y="2230438"/>
              <a:ext cx="84138" cy="82550"/>
            </a:xfrm>
            <a:prstGeom prst="ellipse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lïďé"/>
            <p:cNvSpPr/>
            <p:nvPr/>
          </p:nvSpPr>
          <p:spPr bwMode="auto">
            <a:xfrm>
              <a:off x="7569200" y="2230438"/>
              <a:ext cx="82550" cy="82550"/>
            </a:xfrm>
            <a:prstGeom prst="ellipse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ļíḍe"/>
            <p:cNvSpPr/>
            <p:nvPr/>
          </p:nvSpPr>
          <p:spPr bwMode="auto">
            <a:xfrm>
              <a:off x="7727950" y="2230438"/>
              <a:ext cx="84138" cy="82550"/>
            </a:xfrm>
            <a:prstGeom prst="ellipse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ṧļïḍe"/>
            <p:cNvSpPr/>
            <p:nvPr/>
          </p:nvSpPr>
          <p:spPr bwMode="auto">
            <a:xfrm>
              <a:off x="4602163" y="2632075"/>
              <a:ext cx="201613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şľiḑe"/>
            <p:cNvSpPr/>
            <p:nvPr/>
          </p:nvSpPr>
          <p:spPr bwMode="auto">
            <a:xfrm>
              <a:off x="4914900" y="2632075"/>
              <a:ext cx="366713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Sliḓe"/>
            <p:cNvSpPr/>
            <p:nvPr/>
          </p:nvSpPr>
          <p:spPr bwMode="auto">
            <a:xfrm>
              <a:off x="4740275" y="2789238"/>
              <a:ext cx="757238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şľíde"/>
            <p:cNvSpPr/>
            <p:nvPr/>
          </p:nvSpPr>
          <p:spPr bwMode="auto">
            <a:xfrm>
              <a:off x="5611813" y="2789238"/>
              <a:ext cx="2016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ṣḷíḋè"/>
            <p:cNvSpPr/>
            <p:nvPr/>
          </p:nvSpPr>
          <p:spPr bwMode="auto">
            <a:xfrm>
              <a:off x="4740275" y="2947988"/>
              <a:ext cx="757238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S1ïḓê"/>
            <p:cNvSpPr/>
            <p:nvPr/>
          </p:nvSpPr>
          <p:spPr bwMode="auto">
            <a:xfrm>
              <a:off x="5611813" y="2947988"/>
              <a:ext cx="2016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1ídê"/>
            <p:cNvSpPr/>
            <p:nvPr/>
          </p:nvSpPr>
          <p:spPr bwMode="auto">
            <a:xfrm>
              <a:off x="4740275" y="3105150"/>
              <a:ext cx="757238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ṧľidê"/>
            <p:cNvSpPr/>
            <p:nvPr/>
          </p:nvSpPr>
          <p:spPr bwMode="auto">
            <a:xfrm>
              <a:off x="5611813" y="3105150"/>
              <a:ext cx="201613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1íḋé"/>
            <p:cNvSpPr/>
            <p:nvPr/>
          </p:nvSpPr>
          <p:spPr bwMode="auto">
            <a:xfrm>
              <a:off x="4602163" y="3260725"/>
              <a:ext cx="201613" cy="7620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şḷíďé"/>
            <p:cNvSpPr/>
            <p:nvPr/>
          </p:nvSpPr>
          <p:spPr bwMode="auto">
            <a:xfrm>
              <a:off x="4914900" y="3260725"/>
              <a:ext cx="366713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šḷiďé"/>
            <p:cNvSpPr/>
            <p:nvPr/>
          </p:nvSpPr>
          <p:spPr bwMode="auto">
            <a:xfrm>
              <a:off x="4740275" y="3419475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sliḑé"/>
            <p:cNvSpPr/>
            <p:nvPr/>
          </p:nvSpPr>
          <p:spPr bwMode="auto">
            <a:xfrm>
              <a:off x="5230813" y="3419475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ṣḻíḓè"/>
            <p:cNvSpPr/>
            <p:nvPr/>
          </p:nvSpPr>
          <p:spPr bwMode="auto">
            <a:xfrm>
              <a:off x="4740275" y="3576638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ļïďe"/>
            <p:cNvSpPr/>
            <p:nvPr/>
          </p:nvSpPr>
          <p:spPr bwMode="auto">
            <a:xfrm>
              <a:off x="5230813" y="3576638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ḷîdê"/>
            <p:cNvSpPr/>
            <p:nvPr/>
          </p:nvSpPr>
          <p:spPr bwMode="auto">
            <a:xfrm>
              <a:off x="4740275" y="3732213"/>
              <a:ext cx="3794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líde"/>
            <p:cNvSpPr/>
            <p:nvPr/>
          </p:nvSpPr>
          <p:spPr bwMode="auto">
            <a:xfrm>
              <a:off x="5230813" y="3732213"/>
              <a:ext cx="582613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ṥḻïďê"/>
            <p:cNvSpPr/>
            <p:nvPr/>
          </p:nvSpPr>
          <p:spPr bwMode="auto">
            <a:xfrm>
              <a:off x="6503988" y="2632075"/>
              <a:ext cx="204788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$ľíḋé"/>
            <p:cNvSpPr/>
            <p:nvPr/>
          </p:nvSpPr>
          <p:spPr bwMode="auto">
            <a:xfrm>
              <a:off x="6819900" y="2632075"/>
              <a:ext cx="363538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ṩlíḓê"/>
            <p:cNvSpPr/>
            <p:nvPr/>
          </p:nvSpPr>
          <p:spPr bwMode="auto">
            <a:xfrm>
              <a:off x="6642100" y="2789238"/>
              <a:ext cx="17780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ṡ1îḓe"/>
            <p:cNvSpPr/>
            <p:nvPr/>
          </p:nvSpPr>
          <p:spPr bwMode="auto">
            <a:xfrm>
              <a:off x="6931025" y="2789238"/>
              <a:ext cx="78422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ïṩ1îďé"/>
            <p:cNvSpPr/>
            <p:nvPr/>
          </p:nvSpPr>
          <p:spPr bwMode="auto">
            <a:xfrm>
              <a:off x="6642100" y="2947988"/>
              <a:ext cx="17780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ŝļîḋe"/>
            <p:cNvSpPr/>
            <p:nvPr/>
          </p:nvSpPr>
          <p:spPr bwMode="auto">
            <a:xfrm>
              <a:off x="6931025" y="2947988"/>
              <a:ext cx="784225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ŝ1îḍé"/>
            <p:cNvSpPr/>
            <p:nvPr/>
          </p:nvSpPr>
          <p:spPr bwMode="auto">
            <a:xfrm>
              <a:off x="6642100" y="3105150"/>
              <a:ext cx="177800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îšľïďé"/>
            <p:cNvSpPr/>
            <p:nvPr/>
          </p:nvSpPr>
          <p:spPr bwMode="auto">
            <a:xfrm>
              <a:off x="6931025" y="3105150"/>
              <a:ext cx="784225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ṧlíḍê"/>
            <p:cNvSpPr/>
            <p:nvPr/>
          </p:nvSpPr>
          <p:spPr bwMode="auto">
            <a:xfrm>
              <a:off x="6503988" y="3260725"/>
              <a:ext cx="204788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ṥḷîdè"/>
            <p:cNvSpPr/>
            <p:nvPr/>
          </p:nvSpPr>
          <p:spPr bwMode="auto">
            <a:xfrm>
              <a:off x="6819900" y="3260725"/>
              <a:ext cx="363538" cy="76200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şlïdé"/>
            <p:cNvSpPr/>
            <p:nvPr/>
          </p:nvSpPr>
          <p:spPr bwMode="auto">
            <a:xfrm>
              <a:off x="6642100" y="3419475"/>
              <a:ext cx="625475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ş1ide"/>
            <p:cNvSpPr/>
            <p:nvPr/>
          </p:nvSpPr>
          <p:spPr bwMode="auto">
            <a:xfrm>
              <a:off x="7378700" y="3419475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ïśḻíďê"/>
            <p:cNvSpPr/>
            <p:nvPr/>
          </p:nvSpPr>
          <p:spPr bwMode="auto">
            <a:xfrm>
              <a:off x="6642100" y="3576638"/>
              <a:ext cx="625475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šļîďe"/>
            <p:cNvSpPr/>
            <p:nvPr/>
          </p:nvSpPr>
          <p:spPr bwMode="auto">
            <a:xfrm>
              <a:off x="7378700" y="3576638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ïḑé"/>
            <p:cNvSpPr/>
            <p:nvPr/>
          </p:nvSpPr>
          <p:spPr bwMode="auto">
            <a:xfrm>
              <a:off x="6642100" y="3732213"/>
              <a:ext cx="62547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ŝļîďè"/>
            <p:cNvSpPr/>
            <p:nvPr/>
          </p:nvSpPr>
          <p:spPr bwMode="auto">
            <a:xfrm>
              <a:off x="7378700" y="3732213"/>
              <a:ext cx="33655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şḷïḓê"/>
            <p:cNvSpPr/>
            <p:nvPr/>
          </p:nvSpPr>
          <p:spPr bwMode="auto">
            <a:xfrm>
              <a:off x="6153150" y="2584450"/>
              <a:ext cx="14288" cy="1349375"/>
            </a:xfrm>
            <a:custGeom>
              <a:avLst/>
              <a:gdLst>
                <a:gd name="T0" fmla="*/ 0 w 4"/>
                <a:gd name="T1" fmla="*/ 2 h 389"/>
                <a:gd name="T2" fmla="*/ 0 w 4"/>
                <a:gd name="T3" fmla="*/ 387 h 389"/>
                <a:gd name="T4" fmla="*/ 2 w 4"/>
                <a:gd name="T5" fmla="*/ 389 h 389"/>
                <a:gd name="T6" fmla="*/ 4 w 4"/>
                <a:gd name="T7" fmla="*/ 387 h 389"/>
                <a:gd name="T8" fmla="*/ 4 w 4"/>
                <a:gd name="T9" fmla="*/ 2 h 389"/>
                <a:gd name="T10" fmla="*/ 2 w 4"/>
                <a:gd name="T11" fmla="*/ 0 h 389"/>
                <a:gd name="T12" fmla="*/ 0 w 4"/>
                <a:gd name="T13" fmla="*/ 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89">
                  <a:moveTo>
                    <a:pt x="0" y="2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8"/>
                    <a:pt x="1" y="389"/>
                    <a:pt x="2" y="389"/>
                  </a:cubicBezTo>
                  <a:cubicBezTo>
                    <a:pt x="3" y="389"/>
                    <a:pt x="4" y="388"/>
                    <a:pt x="4" y="38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ṥḷiḍe"/>
            <p:cNvSpPr/>
            <p:nvPr/>
          </p:nvSpPr>
          <p:spPr bwMode="auto">
            <a:xfrm>
              <a:off x="6632575" y="1504950"/>
              <a:ext cx="696913" cy="322263"/>
            </a:xfrm>
            <a:custGeom>
              <a:avLst/>
              <a:gdLst>
                <a:gd name="T0" fmla="*/ 0 w 201"/>
                <a:gd name="T1" fmla="*/ 92 h 93"/>
                <a:gd name="T2" fmla="*/ 33 w 201"/>
                <a:gd name="T3" fmla="*/ 49 h 93"/>
                <a:gd name="T4" fmla="*/ 54 w 201"/>
                <a:gd name="T5" fmla="*/ 61 h 93"/>
                <a:gd name="T6" fmla="*/ 90 w 201"/>
                <a:gd name="T7" fmla="*/ 25 h 93"/>
                <a:gd name="T8" fmla="*/ 112 w 201"/>
                <a:gd name="T9" fmla="*/ 36 h 93"/>
                <a:gd name="T10" fmla="*/ 152 w 201"/>
                <a:gd name="T11" fmla="*/ 1 h 93"/>
                <a:gd name="T12" fmla="*/ 200 w 201"/>
                <a:gd name="T13" fmla="*/ 82 h 93"/>
                <a:gd name="T14" fmla="*/ 200 w 201"/>
                <a:gd name="T15" fmla="*/ 93 h 93"/>
                <a:gd name="T16" fmla="*/ 0 w 201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93">
                  <a:moveTo>
                    <a:pt x="0" y="92"/>
                  </a:moveTo>
                  <a:cubicBezTo>
                    <a:pt x="4" y="67"/>
                    <a:pt x="18" y="49"/>
                    <a:pt x="33" y="49"/>
                  </a:cubicBezTo>
                  <a:cubicBezTo>
                    <a:pt x="41" y="49"/>
                    <a:pt x="48" y="54"/>
                    <a:pt x="54" y="61"/>
                  </a:cubicBezTo>
                  <a:cubicBezTo>
                    <a:pt x="61" y="39"/>
                    <a:pt x="74" y="25"/>
                    <a:pt x="90" y="25"/>
                  </a:cubicBezTo>
                  <a:cubicBezTo>
                    <a:pt x="98" y="25"/>
                    <a:pt x="106" y="29"/>
                    <a:pt x="112" y="36"/>
                  </a:cubicBezTo>
                  <a:cubicBezTo>
                    <a:pt x="121" y="15"/>
                    <a:pt x="135" y="0"/>
                    <a:pt x="152" y="1"/>
                  </a:cubicBezTo>
                  <a:cubicBezTo>
                    <a:pt x="179" y="1"/>
                    <a:pt x="201" y="37"/>
                    <a:pt x="200" y="82"/>
                  </a:cubicBezTo>
                  <a:cubicBezTo>
                    <a:pt x="200" y="86"/>
                    <a:pt x="200" y="89"/>
                    <a:pt x="200" y="93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šļïďè"/>
            <p:cNvSpPr/>
            <p:nvPr/>
          </p:nvSpPr>
          <p:spPr bwMode="auto">
            <a:xfrm>
              <a:off x="6858000" y="1730375"/>
              <a:ext cx="333375" cy="360363"/>
            </a:xfrm>
            <a:custGeom>
              <a:avLst/>
              <a:gdLst>
                <a:gd name="T0" fmla="*/ 172 w 210"/>
                <a:gd name="T1" fmla="*/ 101 h 227"/>
                <a:gd name="T2" fmla="*/ 175 w 210"/>
                <a:gd name="T3" fmla="*/ 0 h 227"/>
                <a:gd name="T4" fmla="*/ 37 w 210"/>
                <a:gd name="T5" fmla="*/ 0 h 227"/>
                <a:gd name="T6" fmla="*/ 37 w 210"/>
                <a:gd name="T7" fmla="*/ 101 h 227"/>
                <a:gd name="T8" fmla="*/ 0 w 210"/>
                <a:gd name="T9" fmla="*/ 101 h 227"/>
                <a:gd name="T10" fmla="*/ 52 w 210"/>
                <a:gd name="T11" fmla="*/ 164 h 227"/>
                <a:gd name="T12" fmla="*/ 105 w 210"/>
                <a:gd name="T13" fmla="*/ 227 h 227"/>
                <a:gd name="T14" fmla="*/ 157 w 210"/>
                <a:gd name="T15" fmla="*/ 164 h 227"/>
                <a:gd name="T16" fmla="*/ 210 w 210"/>
                <a:gd name="T17" fmla="*/ 101 h 227"/>
                <a:gd name="T18" fmla="*/ 172 w 210"/>
                <a:gd name="T19" fmla="*/ 10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27">
                  <a:moveTo>
                    <a:pt x="172" y="101"/>
                  </a:moveTo>
                  <a:lnTo>
                    <a:pt x="175" y="0"/>
                  </a:lnTo>
                  <a:lnTo>
                    <a:pt x="37" y="0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52" y="164"/>
                  </a:lnTo>
                  <a:lnTo>
                    <a:pt x="105" y="227"/>
                  </a:lnTo>
                  <a:lnTo>
                    <a:pt x="157" y="164"/>
                  </a:lnTo>
                  <a:lnTo>
                    <a:pt x="210" y="101"/>
                  </a:lnTo>
                  <a:lnTo>
                    <a:pt x="172" y="101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ś1iḍe"/>
            <p:cNvSpPr/>
            <p:nvPr/>
          </p:nvSpPr>
          <p:spPr bwMode="auto">
            <a:xfrm>
              <a:off x="3838575" y="4302125"/>
              <a:ext cx="815975" cy="963613"/>
            </a:xfrm>
            <a:custGeom>
              <a:avLst/>
              <a:gdLst>
                <a:gd name="T0" fmla="*/ 220 w 235"/>
                <a:gd name="T1" fmla="*/ 278 h 278"/>
                <a:gd name="T2" fmla="*/ 14 w 235"/>
                <a:gd name="T3" fmla="*/ 278 h 278"/>
                <a:gd name="T4" fmla="*/ 0 w 235"/>
                <a:gd name="T5" fmla="*/ 263 h 278"/>
                <a:gd name="T6" fmla="*/ 0 w 235"/>
                <a:gd name="T7" fmla="*/ 15 h 278"/>
                <a:gd name="T8" fmla="*/ 14 w 235"/>
                <a:gd name="T9" fmla="*/ 0 h 278"/>
                <a:gd name="T10" fmla="*/ 220 w 235"/>
                <a:gd name="T11" fmla="*/ 0 h 278"/>
                <a:gd name="T12" fmla="*/ 235 w 235"/>
                <a:gd name="T13" fmla="*/ 15 h 278"/>
                <a:gd name="T14" fmla="*/ 235 w 235"/>
                <a:gd name="T15" fmla="*/ 263 h 278"/>
                <a:gd name="T16" fmla="*/ 220 w 235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78">
                  <a:moveTo>
                    <a:pt x="220" y="278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6" y="278"/>
                    <a:pt x="0" y="271"/>
                    <a:pt x="0" y="2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5" y="7"/>
                    <a:pt x="235" y="15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5" y="271"/>
                    <a:pt x="228" y="278"/>
                    <a:pt x="220" y="278"/>
                  </a:cubicBezTo>
                  <a:close/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íṡľíḑè"/>
            <p:cNvSpPr/>
            <p:nvPr/>
          </p:nvSpPr>
          <p:spPr bwMode="auto">
            <a:xfrm>
              <a:off x="4014788" y="4425950"/>
              <a:ext cx="77788" cy="3175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íṡľîďê"/>
            <p:cNvSpPr/>
            <p:nvPr/>
          </p:nvSpPr>
          <p:spPr bwMode="auto">
            <a:xfrm>
              <a:off x="4133850" y="4425950"/>
              <a:ext cx="138113" cy="3175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ş1îdè"/>
            <p:cNvSpPr/>
            <p:nvPr/>
          </p:nvSpPr>
          <p:spPr bwMode="auto">
            <a:xfrm>
              <a:off x="4067175" y="4492625"/>
              <a:ext cx="288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$ļíďé"/>
            <p:cNvSpPr/>
            <p:nvPr/>
          </p:nvSpPr>
          <p:spPr bwMode="auto">
            <a:xfrm>
              <a:off x="4397375" y="4492625"/>
              <a:ext cx="76200" cy="349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ṥḷíḑé"/>
            <p:cNvSpPr/>
            <p:nvPr/>
          </p:nvSpPr>
          <p:spPr bwMode="auto">
            <a:xfrm>
              <a:off x="4067175" y="4562475"/>
              <a:ext cx="288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ṡļîḑè"/>
            <p:cNvSpPr/>
            <p:nvPr/>
          </p:nvSpPr>
          <p:spPr bwMode="auto">
            <a:xfrm>
              <a:off x="4397375" y="4562475"/>
              <a:ext cx="76200" cy="30163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Sḻíḑe"/>
            <p:cNvSpPr/>
            <p:nvPr/>
          </p:nvSpPr>
          <p:spPr bwMode="auto">
            <a:xfrm>
              <a:off x="4067175" y="4627563"/>
              <a:ext cx="28892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śḻîḓê"/>
            <p:cNvSpPr/>
            <p:nvPr/>
          </p:nvSpPr>
          <p:spPr bwMode="auto">
            <a:xfrm>
              <a:off x="4397375" y="4627563"/>
              <a:ext cx="7620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$lîḑe"/>
            <p:cNvSpPr/>
            <p:nvPr/>
          </p:nvSpPr>
          <p:spPr bwMode="auto">
            <a:xfrm>
              <a:off x="4014788" y="4694238"/>
              <a:ext cx="77788" cy="30163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Sľïḋe"/>
            <p:cNvSpPr/>
            <p:nvPr/>
          </p:nvSpPr>
          <p:spPr bwMode="auto">
            <a:xfrm>
              <a:off x="4133850" y="4694238"/>
              <a:ext cx="138113" cy="30163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î$ḷïdé"/>
            <p:cNvSpPr/>
            <p:nvPr/>
          </p:nvSpPr>
          <p:spPr bwMode="auto">
            <a:xfrm>
              <a:off x="4067175" y="4762500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ṡľîḋe"/>
            <p:cNvSpPr/>
            <p:nvPr/>
          </p:nvSpPr>
          <p:spPr bwMode="auto">
            <a:xfrm>
              <a:off x="4254500" y="4762500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î$ļíḑé"/>
            <p:cNvSpPr/>
            <p:nvPr/>
          </p:nvSpPr>
          <p:spPr bwMode="auto">
            <a:xfrm>
              <a:off x="4067175" y="4829175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ïdè"/>
            <p:cNvSpPr/>
            <p:nvPr/>
          </p:nvSpPr>
          <p:spPr bwMode="auto">
            <a:xfrm>
              <a:off x="4254500" y="4829175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ṧḷídè"/>
            <p:cNvSpPr/>
            <p:nvPr/>
          </p:nvSpPr>
          <p:spPr bwMode="auto">
            <a:xfrm>
              <a:off x="4067175" y="4894263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ṣḷïḓè"/>
            <p:cNvSpPr/>
            <p:nvPr/>
          </p:nvSpPr>
          <p:spPr bwMode="auto">
            <a:xfrm>
              <a:off x="4254500" y="4894263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š1íḋè"/>
            <p:cNvSpPr/>
            <p:nvPr/>
          </p:nvSpPr>
          <p:spPr bwMode="auto">
            <a:xfrm>
              <a:off x="3779838" y="4738688"/>
              <a:ext cx="930275" cy="649288"/>
            </a:xfrm>
            <a:custGeom>
              <a:avLst/>
              <a:gdLst>
                <a:gd name="T0" fmla="*/ 586 w 586"/>
                <a:gd name="T1" fmla="*/ 409 h 409"/>
                <a:gd name="T2" fmla="*/ 0 w 586"/>
                <a:gd name="T3" fmla="*/ 409 h 409"/>
                <a:gd name="T4" fmla="*/ 0 w 586"/>
                <a:gd name="T5" fmla="*/ 0 h 409"/>
                <a:gd name="T6" fmla="*/ 293 w 586"/>
                <a:gd name="T7" fmla="*/ 247 h 409"/>
                <a:gd name="T8" fmla="*/ 586 w 586"/>
                <a:gd name="T9" fmla="*/ 0 h 409"/>
                <a:gd name="T10" fmla="*/ 586 w 586"/>
                <a:gd name="T1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409">
                  <a:moveTo>
                    <a:pt x="586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293" y="247"/>
                  </a:lnTo>
                  <a:lnTo>
                    <a:pt x="586" y="0"/>
                  </a:lnTo>
                  <a:lnTo>
                    <a:pt x="586" y="409"/>
                  </a:lnTo>
                  <a:close/>
                </a:path>
              </a:pathLst>
            </a:custGeom>
            <a:solidFill>
              <a:srgbClr val="FC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îṣḻidè"/>
            <p:cNvSpPr/>
            <p:nvPr/>
          </p:nvSpPr>
          <p:spPr bwMode="auto">
            <a:xfrm>
              <a:off x="3779838" y="4846638"/>
              <a:ext cx="930275" cy="541338"/>
            </a:xfrm>
            <a:custGeom>
              <a:avLst/>
              <a:gdLst>
                <a:gd name="T0" fmla="*/ 0 w 586"/>
                <a:gd name="T1" fmla="*/ 341 h 341"/>
                <a:gd name="T2" fmla="*/ 293 w 586"/>
                <a:gd name="T3" fmla="*/ 0 h 341"/>
                <a:gd name="T4" fmla="*/ 586 w 586"/>
                <a:gd name="T5" fmla="*/ 341 h 341"/>
                <a:gd name="T6" fmla="*/ 0 w 586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341">
                  <a:moveTo>
                    <a:pt x="0" y="341"/>
                  </a:moveTo>
                  <a:lnTo>
                    <a:pt x="293" y="0"/>
                  </a:lnTo>
                  <a:lnTo>
                    <a:pt x="586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ľïdê"/>
            <p:cNvSpPr/>
            <p:nvPr/>
          </p:nvSpPr>
          <p:spPr bwMode="auto">
            <a:xfrm>
              <a:off x="7329488" y="5619750"/>
              <a:ext cx="652463" cy="139700"/>
            </a:xfrm>
            <a:custGeom>
              <a:avLst/>
              <a:gdLst>
                <a:gd name="T0" fmla="*/ 83 w 188"/>
                <a:gd name="T1" fmla="*/ 0 h 40"/>
                <a:gd name="T2" fmla="*/ 9 w 188"/>
                <a:gd name="T3" fmla="*/ 40 h 40"/>
                <a:gd name="T4" fmla="*/ 181 w 188"/>
                <a:gd name="T5" fmla="*/ 40 h 40"/>
                <a:gd name="T6" fmla="*/ 186 w 188"/>
                <a:gd name="T7" fmla="*/ 33 h 40"/>
                <a:gd name="T8" fmla="*/ 83 w 18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0">
                  <a:moveTo>
                    <a:pt x="83" y="0"/>
                  </a:moveTo>
                  <a:cubicBezTo>
                    <a:pt x="0" y="0"/>
                    <a:pt x="18" y="8"/>
                    <a:pt x="9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5" y="40"/>
                    <a:pt x="188" y="36"/>
                    <a:pt x="186" y="33"/>
                  </a:cubicBezTo>
                  <a:cubicBezTo>
                    <a:pt x="175" y="15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líḋè"/>
            <p:cNvSpPr/>
            <p:nvPr/>
          </p:nvSpPr>
          <p:spPr bwMode="auto">
            <a:xfrm>
              <a:off x="7319963" y="5630863"/>
              <a:ext cx="366713" cy="128588"/>
            </a:xfrm>
            <a:custGeom>
              <a:avLst/>
              <a:gdLst>
                <a:gd name="T0" fmla="*/ 38 w 106"/>
                <a:gd name="T1" fmla="*/ 0 h 37"/>
                <a:gd name="T2" fmla="*/ 0 w 106"/>
                <a:gd name="T3" fmla="*/ 32 h 37"/>
                <a:gd name="T4" fmla="*/ 5 w 106"/>
                <a:gd name="T5" fmla="*/ 37 h 37"/>
                <a:gd name="T6" fmla="*/ 106 w 106"/>
                <a:gd name="T7" fmla="*/ 37 h 37"/>
                <a:gd name="T8" fmla="*/ 38 w 10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7">
                  <a:moveTo>
                    <a:pt x="38" y="0"/>
                  </a:moveTo>
                  <a:cubicBezTo>
                    <a:pt x="12" y="0"/>
                    <a:pt x="2" y="14"/>
                    <a:pt x="0" y="32"/>
                  </a:cubicBezTo>
                  <a:cubicBezTo>
                    <a:pt x="0" y="35"/>
                    <a:pt x="2" y="37"/>
                    <a:pt x="5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68" y="0"/>
                    <a:pt x="38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slïḓé"/>
            <p:cNvSpPr/>
            <p:nvPr/>
          </p:nvSpPr>
          <p:spPr bwMode="auto">
            <a:xfrm>
              <a:off x="7527925" y="5610225"/>
              <a:ext cx="76200" cy="26988"/>
            </a:xfrm>
            <a:custGeom>
              <a:avLst/>
              <a:gdLst>
                <a:gd name="T0" fmla="*/ 20 w 22"/>
                <a:gd name="T1" fmla="*/ 3 h 8"/>
                <a:gd name="T2" fmla="*/ 2 w 22"/>
                <a:gd name="T3" fmla="*/ 0 h 8"/>
                <a:gd name="T4" fmla="*/ 2 w 22"/>
                <a:gd name="T5" fmla="*/ 4 h 8"/>
                <a:gd name="T6" fmla="*/ 19 w 22"/>
                <a:gd name="T7" fmla="*/ 7 h 8"/>
                <a:gd name="T8" fmla="*/ 20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0" y="3"/>
                  </a:moveTo>
                  <a:cubicBezTo>
                    <a:pt x="14" y="2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13" y="6"/>
                    <a:pt x="19" y="7"/>
                  </a:cubicBezTo>
                  <a:cubicBezTo>
                    <a:pt x="21" y="8"/>
                    <a:pt x="22" y="4"/>
                    <a:pt x="20" y="3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ľiḋé"/>
            <p:cNvSpPr/>
            <p:nvPr/>
          </p:nvSpPr>
          <p:spPr bwMode="auto">
            <a:xfrm>
              <a:off x="7794625" y="2878138"/>
              <a:ext cx="596900" cy="601663"/>
            </a:xfrm>
            <a:custGeom>
              <a:avLst/>
              <a:gdLst>
                <a:gd name="T0" fmla="*/ 172 w 172"/>
                <a:gd name="T1" fmla="*/ 104 h 173"/>
                <a:gd name="T2" fmla="*/ 172 w 172"/>
                <a:gd name="T3" fmla="*/ 69 h 173"/>
                <a:gd name="T4" fmla="*/ 151 w 172"/>
                <a:gd name="T5" fmla="*/ 65 h 173"/>
                <a:gd name="T6" fmla="*/ 147 w 172"/>
                <a:gd name="T7" fmla="*/ 55 h 173"/>
                <a:gd name="T8" fmla="*/ 160 w 172"/>
                <a:gd name="T9" fmla="*/ 38 h 173"/>
                <a:gd name="T10" fmla="*/ 135 w 172"/>
                <a:gd name="T11" fmla="*/ 13 h 173"/>
                <a:gd name="T12" fmla="*/ 117 w 172"/>
                <a:gd name="T13" fmla="*/ 25 h 173"/>
                <a:gd name="T14" fmla="*/ 107 w 172"/>
                <a:gd name="T15" fmla="*/ 21 h 173"/>
                <a:gd name="T16" fmla="*/ 104 w 172"/>
                <a:gd name="T17" fmla="*/ 0 h 173"/>
                <a:gd name="T18" fmla="*/ 86 w 172"/>
                <a:gd name="T19" fmla="*/ 0 h 173"/>
                <a:gd name="T20" fmla="*/ 69 w 172"/>
                <a:gd name="T21" fmla="*/ 0 h 173"/>
                <a:gd name="T22" fmla="*/ 65 w 172"/>
                <a:gd name="T23" fmla="*/ 21 h 173"/>
                <a:gd name="T24" fmla="*/ 55 w 172"/>
                <a:gd name="T25" fmla="*/ 25 h 173"/>
                <a:gd name="T26" fmla="*/ 37 w 172"/>
                <a:gd name="T27" fmla="*/ 13 h 173"/>
                <a:gd name="T28" fmla="*/ 13 w 172"/>
                <a:gd name="T29" fmla="*/ 38 h 173"/>
                <a:gd name="T30" fmla="*/ 25 w 172"/>
                <a:gd name="T31" fmla="*/ 55 h 173"/>
                <a:gd name="T32" fmla="*/ 21 w 172"/>
                <a:gd name="T33" fmla="*/ 65 h 173"/>
                <a:gd name="T34" fmla="*/ 0 w 172"/>
                <a:gd name="T35" fmla="*/ 69 h 173"/>
                <a:gd name="T36" fmla="*/ 0 w 172"/>
                <a:gd name="T37" fmla="*/ 104 h 173"/>
                <a:gd name="T38" fmla="*/ 21 w 172"/>
                <a:gd name="T39" fmla="*/ 107 h 173"/>
                <a:gd name="T40" fmla="*/ 25 w 172"/>
                <a:gd name="T41" fmla="*/ 117 h 173"/>
                <a:gd name="T42" fmla="*/ 13 w 172"/>
                <a:gd name="T43" fmla="*/ 135 h 173"/>
                <a:gd name="T44" fmla="*/ 37 w 172"/>
                <a:gd name="T45" fmla="*/ 160 h 173"/>
                <a:gd name="T46" fmla="*/ 55 w 172"/>
                <a:gd name="T47" fmla="*/ 147 h 173"/>
                <a:gd name="T48" fmla="*/ 65 w 172"/>
                <a:gd name="T49" fmla="*/ 151 h 173"/>
                <a:gd name="T50" fmla="*/ 69 w 172"/>
                <a:gd name="T51" fmla="*/ 173 h 173"/>
                <a:gd name="T52" fmla="*/ 86 w 172"/>
                <a:gd name="T53" fmla="*/ 173 h 173"/>
                <a:gd name="T54" fmla="*/ 104 w 172"/>
                <a:gd name="T55" fmla="*/ 173 h 173"/>
                <a:gd name="T56" fmla="*/ 107 w 172"/>
                <a:gd name="T57" fmla="*/ 151 h 173"/>
                <a:gd name="T58" fmla="*/ 117 w 172"/>
                <a:gd name="T59" fmla="*/ 147 h 173"/>
                <a:gd name="T60" fmla="*/ 135 w 172"/>
                <a:gd name="T61" fmla="*/ 160 h 173"/>
                <a:gd name="T62" fmla="*/ 160 w 172"/>
                <a:gd name="T63" fmla="*/ 135 h 173"/>
                <a:gd name="T64" fmla="*/ 147 w 172"/>
                <a:gd name="T65" fmla="*/ 117 h 173"/>
                <a:gd name="T66" fmla="*/ 151 w 172"/>
                <a:gd name="T67" fmla="*/ 107 h 173"/>
                <a:gd name="T68" fmla="*/ 172 w 172"/>
                <a:gd name="T69" fmla="*/ 104 h 173"/>
                <a:gd name="T70" fmla="*/ 86 w 172"/>
                <a:gd name="T71" fmla="*/ 138 h 173"/>
                <a:gd name="T72" fmla="*/ 34 w 172"/>
                <a:gd name="T73" fmla="*/ 86 h 173"/>
                <a:gd name="T74" fmla="*/ 86 w 172"/>
                <a:gd name="T75" fmla="*/ 34 h 173"/>
                <a:gd name="T76" fmla="*/ 138 w 172"/>
                <a:gd name="T77" fmla="*/ 86 h 173"/>
                <a:gd name="T78" fmla="*/ 86 w 172"/>
                <a:gd name="T79" fmla="*/ 1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72" y="104"/>
                  </a:moveTo>
                  <a:cubicBezTo>
                    <a:pt x="172" y="69"/>
                    <a:pt x="172" y="69"/>
                    <a:pt x="172" y="69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0" y="62"/>
                    <a:pt x="149" y="58"/>
                    <a:pt x="147" y="55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4" y="24"/>
                    <a:pt x="111" y="22"/>
                    <a:pt x="107" y="2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2" y="22"/>
                    <a:pt x="58" y="24"/>
                    <a:pt x="55" y="2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8"/>
                    <a:pt x="22" y="62"/>
                    <a:pt x="21" y="6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2" y="111"/>
                    <a:pt x="24" y="114"/>
                    <a:pt x="25" y="117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8" y="149"/>
                    <a:pt x="62" y="150"/>
                    <a:pt x="65" y="151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0"/>
                    <a:pt x="114" y="149"/>
                    <a:pt x="117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7"/>
                  </a:cubicBezTo>
                  <a:lnTo>
                    <a:pt x="172" y="104"/>
                  </a:lnTo>
                  <a:close/>
                  <a:moveTo>
                    <a:pt x="86" y="138"/>
                  </a:moveTo>
                  <a:cubicBezTo>
                    <a:pt x="57" y="138"/>
                    <a:pt x="34" y="115"/>
                    <a:pt x="34" y="86"/>
                  </a:cubicBezTo>
                  <a:cubicBezTo>
                    <a:pt x="34" y="58"/>
                    <a:pt x="57" y="34"/>
                    <a:pt x="86" y="34"/>
                  </a:cubicBezTo>
                  <a:cubicBezTo>
                    <a:pt x="115" y="34"/>
                    <a:pt x="138" y="58"/>
                    <a:pt x="138" y="86"/>
                  </a:cubicBezTo>
                  <a:cubicBezTo>
                    <a:pt x="138" y="115"/>
                    <a:pt x="115" y="138"/>
                    <a:pt x="86" y="1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ś1îḋè"/>
            <p:cNvSpPr/>
            <p:nvPr/>
          </p:nvSpPr>
          <p:spPr bwMode="auto">
            <a:xfrm>
              <a:off x="8166100" y="2619375"/>
              <a:ext cx="304800" cy="304800"/>
            </a:xfrm>
            <a:custGeom>
              <a:avLst/>
              <a:gdLst>
                <a:gd name="T0" fmla="*/ 88 w 88"/>
                <a:gd name="T1" fmla="*/ 53 h 88"/>
                <a:gd name="T2" fmla="*/ 88 w 88"/>
                <a:gd name="T3" fmla="*/ 35 h 88"/>
                <a:gd name="T4" fmla="*/ 77 w 88"/>
                <a:gd name="T5" fmla="*/ 33 h 88"/>
                <a:gd name="T6" fmla="*/ 75 w 88"/>
                <a:gd name="T7" fmla="*/ 28 h 88"/>
                <a:gd name="T8" fmla="*/ 82 w 88"/>
                <a:gd name="T9" fmla="*/ 19 h 88"/>
                <a:gd name="T10" fmla="*/ 69 w 88"/>
                <a:gd name="T11" fmla="*/ 7 h 88"/>
                <a:gd name="T12" fmla="*/ 60 w 88"/>
                <a:gd name="T13" fmla="*/ 13 h 88"/>
                <a:gd name="T14" fmla="*/ 55 w 88"/>
                <a:gd name="T15" fmla="*/ 11 h 88"/>
                <a:gd name="T16" fmla="*/ 53 w 88"/>
                <a:gd name="T17" fmla="*/ 0 h 88"/>
                <a:gd name="T18" fmla="*/ 44 w 88"/>
                <a:gd name="T19" fmla="*/ 0 h 88"/>
                <a:gd name="T20" fmla="*/ 35 w 88"/>
                <a:gd name="T21" fmla="*/ 0 h 88"/>
                <a:gd name="T22" fmla="*/ 33 w 88"/>
                <a:gd name="T23" fmla="*/ 11 h 88"/>
                <a:gd name="T24" fmla="*/ 28 w 88"/>
                <a:gd name="T25" fmla="*/ 13 h 88"/>
                <a:gd name="T26" fmla="*/ 19 w 88"/>
                <a:gd name="T27" fmla="*/ 7 h 88"/>
                <a:gd name="T28" fmla="*/ 7 w 88"/>
                <a:gd name="T29" fmla="*/ 19 h 88"/>
                <a:gd name="T30" fmla="*/ 13 w 88"/>
                <a:gd name="T31" fmla="*/ 28 h 88"/>
                <a:gd name="T32" fmla="*/ 11 w 88"/>
                <a:gd name="T33" fmla="*/ 33 h 88"/>
                <a:gd name="T34" fmla="*/ 0 w 88"/>
                <a:gd name="T35" fmla="*/ 35 h 88"/>
                <a:gd name="T36" fmla="*/ 0 w 88"/>
                <a:gd name="T37" fmla="*/ 53 h 88"/>
                <a:gd name="T38" fmla="*/ 11 w 88"/>
                <a:gd name="T39" fmla="*/ 55 h 88"/>
                <a:gd name="T40" fmla="*/ 13 w 88"/>
                <a:gd name="T41" fmla="*/ 60 h 88"/>
                <a:gd name="T42" fmla="*/ 7 w 88"/>
                <a:gd name="T43" fmla="*/ 69 h 88"/>
                <a:gd name="T44" fmla="*/ 19 w 88"/>
                <a:gd name="T45" fmla="*/ 81 h 88"/>
                <a:gd name="T46" fmla="*/ 28 w 88"/>
                <a:gd name="T47" fmla="*/ 75 h 88"/>
                <a:gd name="T48" fmla="*/ 33 w 88"/>
                <a:gd name="T49" fmla="*/ 77 h 88"/>
                <a:gd name="T50" fmla="*/ 35 w 88"/>
                <a:gd name="T51" fmla="*/ 88 h 88"/>
                <a:gd name="T52" fmla="*/ 44 w 88"/>
                <a:gd name="T53" fmla="*/ 88 h 88"/>
                <a:gd name="T54" fmla="*/ 53 w 88"/>
                <a:gd name="T55" fmla="*/ 88 h 88"/>
                <a:gd name="T56" fmla="*/ 55 w 88"/>
                <a:gd name="T57" fmla="*/ 77 h 88"/>
                <a:gd name="T58" fmla="*/ 60 w 88"/>
                <a:gd name="T59" fmla="*/ 75 h 88"/>
                <a:gd name="T60" fmla="*/ 69 w 88"/>
                <a:gd name="T61" fmla="*/ 81 h 88"/>
                <a:gd name="T62" fmla="*/ 82 w 88"/>
                <a:gd name="T63" fmla="*/ 69 h 88"/>
                <a:gd name="T64" fmla="*/ 75 w 88"/>
                <a:gd name="T65" fmla="*/ 60 h 88"/>
                <a:gd name="T66" fmla="*/ 77 w 88"/>
                <a:gd name="T67" fmla="*/ 55 h 88"/>
                <a:gd name="T68" fmla="*/ 88 w 88"/>
                <a:gd name="T69" fmla="*/ 53 h 88"/>
                <a:gd name="T70" fmla="*/ 44 w 88"/>
                <a:gd name="T71" fmla="*/ 70 h 88"/>
                <a:gd name="T72" fmla="*/ 18 w 88"/>
                <a:gd name="T73" fmla="*/ 44 h 88"/>
                <a:gd name="T74" fmla="*/ 44 w 88"/>
                <a:gd name="T75" fmla="*/ 18 h 88"/>
                <a:gd name="T76" fmla="*/ 71 w 88"/>
                <a:gd name="T77" fmla="*/ 44 h 88"/>
                <a:gd name="T78" fmla="*/ 44 w 88"/>
                <a:gd name="T7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8">
                  <a:moveTo>
                    <a:pt x="88" y="5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6" y="30"/>
                    <a:pt x="75" y="2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7" y="12"/>
                    <a:pt x="55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0" y="12"/>
                    <a:pt x="28" y="1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30"/>
                    <a:pt x="12" y="32"/>
                    <a:pt x="1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7"/>
                    <a:pt x="12" y="58"/>
                    <a:pt x="13" y="6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6"/>
                    <a:pt x="32" y="77"/>
                    <a:pt x="33" y="7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7"/>
                    <a:pt x="58" y="76"/>
                    <a:pt x="60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6" y="58"/>
                    <a:pt x="77" y="57"/>
                    <a:pt x="77" y="55"/>
                  </a:cubicBezTo>
                  <a:lnTo>
                    <a:pt x="88" y="53"/>
                  </a:lnTo>
                  <a:close/>
                  <a:moveTo>
                    <a:pt x="44" y="70"/>
                  </a:moveTo>
                  <a:cubicBezTo>
                    <a:pt x="30" y="70"/>
                    <a:pt x="18" y="59"/>
                    <a:pt x="18" y="44"/>
                  </a:cubicBezTo>
                  <a:cubicBezTo>
                    <a:pt x="18" y="29"/>
                    <a:pt x="30" y="18"/>
                    <a:pt x="44" y="18"/>
                  </a:cubicBezTo>
                  <a:cubicBezTo>
                    <a:pt x="59" y="18"/>
                    <a:pt x="71" y="29"/>
                    <a:pt x="71" y="44"/>
                  </a:cubicBezTo>
                  <a:cubicBezTo>
                    <a:pt x="71" y="59"/>
                    <a:pt x="59" y="70"/>
                    <a:pt x="44" y="70"/>
                  </a:cubicBez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ṡḷíḓe"/>
            <p:cNvSpPr/>
            <p:nvPr/>
          </p:nvSpPr>
          <p:spPr bwMode="auto">
            <a:xfrm>
              <a:off x="7943850" y="3027363"/>
              <a:ext cx="488950" cy="490538"/>
            </a:xfrm>
            <a:custGeom>
              <a:avLst/>
              <a:gdLst>
                <a:gd name="T0" fmla="*/ 27 w 141"/>
                <a:gd name="T1" fmla="*/ 7 h 141"/>
                <a:gd name="T2" fmla="*/ 47 w 141"/>
                <a:gd name="T3" fmla="*/ 27 h 141"/>
                <a:gd name="T4" fmla="*/ 47 w 141"/>
                <a:gd name="T5" fmla="*/ 46 h 141"/>
                <a:gd name="T6" fmla="*/ 27 w 141"/>
                <a:gd name="T7" fmla="*/ 46 h 141"/>
                <a:gd name="T8" fmla="*/ 7 w 141"/>
                <a:gd name="T9" fmla="*/ 26 h 141"/>
                <a:gd name="T10" fmla="*/ 15 w 141"/>
                <a:gd name="T11" fmla="*/ 72 h 141"/>
                <a:gd name="T12" fmla="*/ 57 w 141"/>
                <a:gd name="T13" fmla="*/ 81 h 141"/>
                <a:gd name="T14" fmla="*/ 109 w 141"/>
                <a:gd name="T15" fmla="*/ 133 h 141"/>
                <a:gd name="T16" fmla="*/ 133 w 141"/>
                <a:gd name="T17" fmla="*/ 134 h 141"/>
                <a:gd name="T18" fmla="*/ 134 w 141"/>
                <a:gd name="T19" fmla="*/ 110 h 141"/>
                <a:gd name="T20" fmla="*/ 81 w 141"/>
                <a:gd name="T21" fmla="*/ 57 h 141"/>
                <a:gd name="T22" fmla="*/ 72 w 141"/>
                <a:gd name="T23" fmla="*/ 15 h 141"/>
                <a:gd name="T24" fmla="*/ 27 w 141"/>
                <a:gd name="T25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41">
                  <a:moveTo>
                    <a:pt x="27" y="7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2" y="32"/>
                    <a:pt x="52" y="41"/>
                    <a:pt x="47" y="46"/>
                  </a:cubicBezTo>
                  <a:cubicBezTo>
                    <a:pt x="41" y="51"/>
                    <a:pt x="33" y="51"/>
                    <a:pt x="27" y="4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41"/>
                    <a:pt x="3" y="59"/>
                    <a:pt x="15" y="72"/>
                  </a:cubicBezTo>
                  <a:cubicBezTo>
                    <a:pt x="26" y="83"/>
                    <a:pt x="43" y="86"/>
                    <a:pt x="57" y="8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16" y="140"/>
                    <a:pt x="127" y="141"/>
                    <a:pt x="133" y="134"/>
                  </a:cubicBezTo>
                  <a:cubicBezTo>
                    <a:pt x="140" y="128"/>
                    <a:pt x="141" y="117"/>
                    <a:pt x="134" y="11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6" y="43"/>
                    <a:pt x="83" y="26"/>
                    <a:pt x="72" y="15"/>
                  </a:cubicBezTo>
                  <a:cubicBezTo>
                    <a:pt x="59" y="3"/>
                    <a:pt x="42" y="0"/>
                    <a:pt x="27" y="7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ļîḓê"/>
            <p:cNvSpPr/>
            <p:nvPr/>
          </p:nvSpPr>
          <p:spPr bwMode="auto">
            <a:xfrm>
              <a:off x="8193088" y="3281363"/>
              <a:ext cx="163513" cy="160338"/>
            </a:xfrm>
            <a:custGeom>
              <a:avLst/>
              <a:gdLst>
                <a:gd name="T0" fmla="*/ 45 w 47"/>
                <a:gd name="T1" fmla="*/ 44 h 46"/>
                <a:gd name="T2" fmla="*/ 45 w 47"/>
                <a:gd name="T3" fmla="*/ 44 h 46"/>
                <a:gd name="T4" fmla="*/ 36 w 47"/>
                <a:gd name="T5" fmla="*/ 44 h 46"/>
                <a:gd name="T6" fmla="*/ 3 w 47"/>
                <a:gd name="T7" fmla="*/ 10 h 46"/>
                <a:gd name="T8" fmla="*/ 3 w 47"/>
                <a:gd name="T9" fmla="*/ 2 h 46"/>
                <a:gd name="T10" fmla="*/ 11 w 47"/>
                <a:gd name="T11" fmla="*/ 2 h 46"/>
                <a:gd name="T12" fmla="*/ 45 w 47"/>
                <a:gd name="T13" fmla="*/ 36 h 46"/>
                <a:gd name="T14" fmla="*/ 45 w 47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2" y="46"/>
                    <a:pt x="39" y="46"/>
                    <a:pt x="36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lose/>
                </a:path>
              </a:pathLst>
            </a:custGeom>
            <a:solidFill>
              <a:srgbClr val="198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ļïḓe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close/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8E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ṥḻíḓè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ïṩḷîḋ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9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ľïd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śliďé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close/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75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ŝḻîďè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ṧļïḑê"/>
            <p:cNvSpPr/>
            <p:nvPr/>
          </p:nvSpPr>
          <p:spPr bwMode="auto">
            <a:xfrm>
              <a:off x="7548563" y="3910013"/>
              <a:ext cx="368300" cy="1477963"/>
            </a:xfrm>
            <a:custGeom>
              <a:avLst/>
              <a:gdLst>
                <a:gd name="T0" fmla="*/ 170 w 232"/>
                <a:gd name="T1" fmla="*/ 931 h 931"/>
                <a:gd name="T2" fmla="*/ 232 w 232"/>
                <a:gd name="T3" fmla="*/ 931 h 931"/>
                <a:gd name="T4" fmla="*/ 61 w 232"/>
                <a:gd name="T5" fmla="*/ 0 h 931"/>
                <a:gd name="T6" fmla="*/ 0 w 232"/>
                <a:gd name="T7" fmla="*/ 0 h 931"/>
                <a:gd name="T8" fmla="*/ 170 w 232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31">
                  <a:moveTo>
                    <a:pt x="170" y="931"/>
                  </a:moveTo>
                  <a:lnTo>
                    <a:pt x="232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ḷíḍè"/>
            <p:cNvSpPr/>
            <p:nvPr/>
          </p:nvSpPr>
          <p:spPr bwMode="auto">
            <a:xfrm>
              <a:off x="7135813" y="3910013"/>
              <a:ext cx="366713" cy="1477963"/>
            </a:xfrm>
            <a:custGeom>
              <a:avLst/>
              <a:gdLst>
                <a:gd name="T0" fmla="*/ 170 w 231"/>
                <a:gd name="T1" fmla="*/ 931 h 931"/>
                <a:gd name="T2" fmla="*/ 231 w 231"/>
                <a:gd name="T3" fmla="*/ 931 h 931"/>
                <a:gd name="T4" fmla="*/ 61 w 231"/>
                <a:gd name="T5" fmla="*/ 0 h 931"/>
                <a:gd name="T6" fmla="*/ 0 w 231"/>
                <a:gd name="T7" fmla="*/ 0 h 931"/>
                <a:gd name="T8" fmla="*/ 170 w 231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31">
                  <a:moveTo>
                    <a:pt x="170" y="931"/>
                  </a:moveTo>
                  <a:lnTo>
                    <a:pt x="231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ṡḻîďe"/>
            <p:cNvSpPr/>
            <p:nvPr/>
          </p:nvSpPr>
          <p:spPr bwMode="auto">
            <a:xfrm>
              <a:off x="7346950" y="5075238"/>
              <a:ext cx="527050" cy="96838"/>
            </a:xfrm>
            <a:custGeom>
              <a:avLst/>
              <a:gdLst>
                <a:gd name="T0" fmla="*/ 332 w 332"/>
                <a:gd name="T1" fmla="*/ 61 h 61"/>
                <a:gd name="T2" fmla="*/ 321 w 332"/>
                <a:gd name="T3" fmla="*/ 0 h 61"/>
                <a:gd name="T4" fmla="*/ 0 w 332"/>
                <a:gd name="T5" fmla="*/ 0 h 61"/>
                <a:gd name="T6" fmla="*/ 11 w 332"/>
                <a:gd name="T7" fmla="*/ 61 h 61"/>
                <a:gd name="T8" fmla="*/ 332 w 33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1">
                  <a:moveTo>
                    <a:pt x="332" y="61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2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ṩḷîḋè"/>
            <p:cNvSpPr/>
            <p:nvPr/>
          </p:nvSpPr>
          <p:spPr bwMode="auto">
            <a:xfrm>
              <a:off x="7291388" y="4759325"/>
              <a:ext cx="523875" cy="96838"/>
            </a:xfrm>
            <a:custGeom>
              <a:avLst/>
              <a:gdLst>
                <a:gd name="T0" fmla="*/ 330 w 330"/>
                <a:gd name="T1" fmla="*/ 61 h 61"/>
                <a:gd name="T2" fmla="*/ 319 w 330"/>
                <a:gd name="T3" fmla="*/ 0 h 61"/>
                <a:gd name="T4" fmla="*/ 0 w 330"/>
                <a:gd name="T5" fmla="*/ 0 h 61"/>
                <a:gd name="T6" fmla="*/ 11 w 330"/>
                <a:gd name="T7" fmla="*/ 61 h 61"/>
                <a:gd name="T8" fmla="*/ 330 w 33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1">
                  <a:moveTo>
                    <a:pt x="330" y="61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0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ṧļíḋe"/>
            <p:cNvSpPr/>
            <p:nvPr/>
          </p:nvSpPr>
          <p:spPr bwMode="auto">
            <a:xfrm>
              <a:off x="7232650" y="4443413"/>
              <a:ext cx="527050" cy="98425"/>
            </a:xfrm>
            <a:custGeom>
              <a:avLst/>
              <a:gdLst>
                <a:gd name="T0" fmla="*/ 332 w 332"/>
                <a:gd name="T1" fmla="*/ 62 h 62"/>
                <a:gd name="T2" fmla="*/ 321 w 332"/>
                <a:gd name="T3" fmla="*/ 0 h 62"/>
                <a:gd name="T4" fmla="*/ 0 w 332"/>
                <a:gd name="T5" fmla="*/ 0 h 62"/>
                <a:gd name="T6" fmla="*/ 11 w 332"/>
                <a:gd name="T7" fmla="*/ 62 h 62"/>
                <a:gd name="T8" fmla="*/ 332 w 33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2">
                  <a:moveTo>
                    <a:pt x="332" y="62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2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ļíḑè"/>
            <p:cNvSpPr/>
            <p:nvPr/>
          </p:nvSpPr>
          <p:spPr bwMode="auto">
            <a:xfrm>
              <a:off x="7177088" y="4127500"/>
              <a:ext cx="523875" cy="98425"/>
            </a:xfrm>
            <a:custGeom>
              <a:avLst/>
              <a:gdLst>
                <a:gd name="T0" fmla="*/ 330 w 330"/>
                <a:gd name="T1" fmla="*/ 62 h 62"/>
                <a:gd name="T2" fmla="*/ 319 w 330"/>
                <a:gd name="T3" fmla="*/ 0 h 62"/>
                <a:gd name="T4" fmla="*/ 0 w 330"/>
                <a:gd name="T5" fmla="*/ 0 h 62"/>
                <a:gd name="T6" fmla="*/ 11 w 330"/>
                <a:gd name="T7" fmla="*/ 62 h 62"/>
                <a:gd name="T8" fmla="*/ 330 w 33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2">
                  <a:moveTo>
                    <a:pt x="330" y="62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0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š1îḋe"/>
            <p:cNvSpPr/>
            <p:nvPr/>
          </p:nvSpPr>
          <p:spPr bwMode="auto">
            <a:xfrm>
              <a:off x="8023225" y="4884738"/>
              <a:ext cx="506413" cy="503238"/>
            </a:xfrm>
            <a:custGeom>
              <a:avLst/>
              <a:gdLst>
                <a:gd name="T0" fmla="*/ 109 w 146"/>
                <a:gd name="T1" fmla="*/ 0 h 145"/>
                <a:gd name="T2" fmla="*/ 36 w 146"/>
                <a:gd name="T3" fmla="*/ 0 h 145"/>
                <a:gd name="T4" fmla="*/ 0 w 146"/>
                <a:gd name="T5" fmla="*/ 36 h 145"/>
                <a:gd name="T6" fmla="*/ 0 w 146"/>
                <a:gd name="T7" fmla="*/ 109 h 145"/>
                <a:gd name="T8" fmla="*/ 36 w 146"/>
                <a:gd name="T9" fmla="*/ 145 h 145"/>
                <a:gd name="T10" fmla="*/ 109 w 146"/>
                <a:gd name="T11" fmla="*/ 145 h 145"/>
                <a:gd name="T12" fmla="*/ 146 w 146"/>
                <a:gd name="T13" fmla="*/ 109 h 145"/>
                <a:gd name="T14" fmla="*/ 146 w 146"/>
                <a:gd name="T15" fmla="*/ 36 h 145"/>
                <a:gd name="T16" fmla="*/ 109 w 146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5">
                  <a:moveTo>
                    <a:pt x="10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29"/>
                    <a:pt x="16" y="145"/>
                    <a:pt x="36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29" y="145"/>
                    <a:pt x="146" y="129"/>
                    <a:pt x="146" y="10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6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śḻïdé"/>
            <p:cNvSpPr/>
            <p:nvPr/>
          </p:nvSpPr>
          <p:spPr bwMode="auto">
            <a:xfrm>
              <a:off x="8128000" y="4984750"/>
              <a:ext cx="298450" cy="298450"/>
            </a:xfrm>
            <a:custGeom>
              <a:avLst/>
              <a:gdLst>
                <a:gd name="T0" fmla="*/ 78 w 86"/>
                <a:gd name="T1" fmla="*/ 36 h 86"/>
                <a:gd name="T2" fmla="*/ 86 w 86"/>
                <a:gd name="T3" fmla="*/ 28 h 86"/>
                <a:gd name="T4" fmla="*/ 86 w 86"/>
                <a:gd name="T5" fmla="*/ 28 h 86"/>
                <a:gd name="T6" fmla="*/ 78 w 86"/>
                <a:gd name="T7" fmla="*/ 20 h 86"/>
                <a:gd name="T8" fmla="*/ 70 w 86"/>
                <a:gd name="T9" fmla="*/ 20 h 86"/>
                <a:gd name="T10" fmla="*/ 72 w 86"/>
                <a:gd name="T11" fmla="*/ 9 h 86"/>
                <a:gd name="T12" fmla="*/ 65 w 86"/>
                <a:gd name="T13" fmla="*/ 0 h 86"/>
                <a:gd name="T14" fmla="*/ 57 w 86"/>
                <a:gd name="T15" fmla="*/ 7 h 86"/>
                <a:gd name="T16" fmla="*/ 55 w 86"/>
                <a:gd name="T17" fmla="*/ 20 h 86"/>
                <a:gd name="T18" fmla="*/ 39 w 86"/>
                <a:gd name="T19" fmla="*/ 20 h 86"/>
                <a:gd name="T20" fmla="*/ 41 w 86"/>
                <a:gd name="T21" fmla="*/ 9 h 86"/>
                <a:gd name="T22" fmla="*/ 34 w 86"/>
                <a:gd name="T23" fmla="*/ 0 h 86"/>
                <a:gd name="T24" fmla="*/ 26 w 86"/>
                <a:gd name="T25" fmla="*/ 7 h 86"/>
                <a:gd name="T26" fmla="*/ 24 w 86"/>
                <a:gd name="T27" fmla="*/ 20 h 86"/>
                <a:gd name="T28" fmla="*/ 8 w 86"/>
                <a:gd name="T29" fmla="*/ 20 h 86"/>
                <a:gd name="T30" fmla="*/ 0 w 86"/>
                <a:gd name="T31" fmla="*/ 28 h 86"/>
                <a:gd name="T32" fmla="*/ 0 w 86"/>
                <a:gd name="T33" fmla="*/ 28 h 86"/>
                <a:gd name="T34" fmla="*/ 8 w 86"/>
                <a:gd name="T35" fmla="*/ 36 h 86"/>
                <a:gd name="T36" fmla="*/ 21 w 86"/>
                <a:gd name="T37" fmla="*/ 36 h 86"/>
                <a:gd name="T38" fmla="*/ 18 w 86"/>
                <a:gd name="T39" fmla="*/ 51 h 86"/>
                <a:gd name="T40" fmla="*/ 8 w 86"/>
                <a:gd name="T41" fmla="*/ 51 h 86"/>
                <a:gd name="T42" fmla="*/ 0 w 86"/>
                <a:gd name="T43" fmla="*/ 59 h 86"/>
                <a:gd name="T44" fmla="*/ 0 w 86"/>
                <a:gd name="T45" fmla="*/ 59 h 86"/>
                <a:gd name="T46" fmla="*/ 8 w 86"/>
                <a:gd name="T47" fmla="*/ 67 h 86"/>
                <a:gd name="T48" fmla="*/ 15 w 86"/>
                <a:gd name="T49" fmla="*/ 67 h 86"/>
                <a:gd name="T50" fmla="*/ 13 w 86"/>
                <a:gd name="T51" fmla="*/ 77 h 86"/>
                <a:gd name="T52" fmla="*/ 21 w 86"/>
                <a:gd name="T53" fmla="*/ 86 h 86"/>
                <a:gd name="T54" fmla="*/ 28 w 86"/>
                <a:gd name="T55" fmla="*/ 80 h 86"/>
                <a:gd name="T56" fmla="*/ 31 w 86"/>
                <a:gd name="T57" fmla="*/ 67 h 86"/>
                <a:gd name="T58" fmla="*/ 46 w 86"/>
                <a:gd name="T59" fmla="*/ 67 h 86"/>
                <a:gd name="T60" fmla="*/ 44 w 86"/>
                <a:gd name="T61" fmla="*/ 77 h 86"/>
                <a:gd name="T62" fmla="*/ 52 w 86"/>
                <a:gd name="T63" fmla="*/ 86 h 86"/>
                <a:gd name="T64" fmla="*/ 60 w 86"/>
                <a:gd name="T65" fmla="*/ 80 h 86"/>
                <a:gd name="T66" fmla="*/ 62 w 86"/>
                <a:gd name="T67" fmla="*/ 67 h 86"/>
                <a:gd name="T68" fmla="*/ 78 w 86"/>
                <a:gd name="T69" fmla="*/ 67 h 86"/>
                <a:gd name="T70" fmla="*/ 86 w 86"/>
                <a:gd name="T71" fmla="*/ 59 h 86"/>
                <a:gd name="T72" fmla="*/ 86 w 86"/>
                <a:gd name="T73" fmla="*/ 59 h 86"/>
                <a:gd name="T74" fmla="*/ 78 w 86"/>
                <a:gd name="T75" fmla="*/ 51 h 86"/>
                <a:gd name="T76" fmla="*/ 65 w 86"/>
                <a:gd name="T77" fmla="*/ 51 h 86"/>
                <a:gd name="T78" fmla="*/ 68 w 86"/>
                <a:gd name="T79" fmla="*/ 36 h 86"/>
                <a:gd name="T80" fmla="*/ 78 w 86"/>
                <a:gd name="T81" fmla="*/ 36 h 86"/>
                <a:gd name="T82" fmla="*/ 49 w 86"/>
                <a:gd name="T83" fmla="*/ 51 h 86"/>
                <a:gd name="T84" fmla="*/ 34 w 86"/>
                <a:gd name="T85" fmla="*/ 51 h 86"/>
                <a:gd name="T86" fmla="*/ 36 w 86"/>
                <a:gd name="T87" fmla="*/ 36 h 86"/>
                <a:gd name="T88" fmla="*/ 52 w 86"/>
                <a:gd name="T89" fmla="*/ 36 h 86"/>
                <a:gd name="T90" fmla="*/ 49 w 86"/>
                <a:gd name="T91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86">
                  <a:moveTo>
                    <a:pt x="78" y="36"/>
                  </a:moveTo>
                  <a:cubicBezTo>
                    <a:pt x="82" y="36"/>
                    <a:pt x="86" y="32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3"/>
                    <a:pt x="82" y="20"/>
                    <a:pt x="7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5"/>
                    <a:pt x="70" y="0"/>
                    <a:pt x="65" y="0"/>
                  </a:cubicBezTo>
                  <a:cubicBezTo>
                    <a:pt x="61" y="0"/>
                    <a:pt x="58" y="3"/>
                    <a:pt x="57" y="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5"/>
                    <a:pt x="38" y="0"/>
                    <a:pt x="34" y="0"/>
                  </a:cubicBezTo>
                  <a:cubicBezTo>
                    <a:pt x="30" y="0"/>
                    <a:pt x="27" y="3"/>
                    <a:pt x="26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2" y="82"/>
                    <a:pt x="16" y="86"/>
                    <a:pt x="21" y="86"/>
                  </a:cubicBezTo>
                  <a:cubicBezTo>
                    <a:pt x="24" y="86"/>
                    <a:pt x="28" y="84"/>
                    <a:pt x="28" y="80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2"/>
                    <a:pt x="47" y="86"/>
                    <a:pt x="52" y="86"/>
                  </a:cubicBezTo>
                  <a:cubicBezTo>
                    <a:pt x="56" y="86"/>
                    <a:pt x="59" y="84"/>
                    <a:pt x="60" y="8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2" y="67"/>
                    <a:pt x="86" y="63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5"/>
                    <a:pt x="82" y="51"/>
                    <a:pt x="78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78" y="36"/>
                  </a:lnTo>
                  <a:close/>
                  <a:moveTo>
                    <a:pt x="49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ṩḷïdé"/>
            <p:cNvSpPr/>
            <p:nvPr/>
          </p:nvSpPr>
          <p:spPr bwMode="auto">
            <a:xfrm>
              <a:off x="8043863" y="4325938"/>
              <a:ext cx="233363" cy="395288"/>
            </a:xfrm>
            <a:custGeom>
              <a:avLst/>
              <a:gdLst>
                <a:gd name="T0" fmla="*/ 0 w 67"/>
                <a:gd name="T1" fmla="*/ 8 h 114"/>
                <a:gd name="T2" fmla="*/ 30 w 67"/>
                <a:gd name="T3" fmla="*/ 8 h 114"/>
                <a:gd name="T4" fmla="*/ 51 w 67"/>
                <a:gd name="T5" fmla="*/ 16 h 114"/>
                <a:gd name="T6" fmla="*/ 59 w 67"/>
                <a:gd name="T7" fmla="*/ 37 h 114"/>
                <a:gd name="T8" fmla="*/ 59 w 67"/>
                <a:gd name="T9" fmla="*/ 114 h 114"/>
                <a:gd name="T10" fmla="*/ 67 w 67"/>
                <a:gd name="T11" fmla="*/ 114 h 114"/>
                <a:gd name="T12" fmla="*/ 67 w 67"/>
                <a:gd name="T13" fmla="*/ 37 h 114"/>
                <a:gd name="T14" fmla="*/ 30 w 67"/>
                <a:gd name="T15" fmla="*/ 0 h 114"/>
                <a:gd name="T16" fmla="*/ 0 w 67"/>
                <a:gd name="T17" fmla="*/ 0 h 114"/>
                <a:gd name="T18" fmla="*/ 0 w 67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8" y="8"/>
                    <a:pt x="46" y="11"/>
                    <a:pt x="51" y="16"/>
                  </a:cubicBezTo>
                  <a:cubicBezTo>
                    <a:pt x="56" y="21"/>
                    <a:pt x="59" y="29"/>
                    <a:pt x="59" y="37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16"/>
                    <a:pt x="51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ṥļidê"/>
            <p:cNvSpPr/>
            <p:nvPr/>
          </p:nvSpPr>
          <p:spPr bwMode="auto">
            <a:xfrm>
              <a:off x="7923213" y="4270375"/>
              <a:ext cx="134938" cy="134938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  <a:gd name="T20" fmla="*/ 19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ubicBezTo>
                    <a:pt x="26" y="8"/>
                    <a:pt x="31" y="14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$ḻîďe"/>
            <p:cNvSpPr/>
            <p:nvPr/>
          </p:nvSpPr>
          <p:spPr bwMode="auto">
            <a:xfrm>
              <a:off x="8197850" y="4711700"/>
              <a:ext cx="134938" cy="134938"/>
            </a:xfrm>
            <a:custGeom>
              <a:avLst/>
              <a:gdLst>
                <a:gd name="T0" fmla="*/ 35 w 39"/>
                <a:gd name="T1" fmla="*/ 1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39 w 39"/>
                <a:gd name="T11" fmla="*/ 19 h 39"/>
                <a:gd name="T12" fmla="*/ 35 w 39"/>
                <a:gd name="T13" fmla="*/ 19 h 39"/>
                <a:gd name="T14" fmla="*/ 31 w 39"/>
                <a:gd name="T15" fmla="*/ 19 h 39"/>
                <a:gd name="T16" fmla="*/ 19 w 39"/>
                <a:gd name="T17" fmla="*/ 31 h 39"/>
                <a:gd name="T18" fmla="*/ 8 w 39"/>
                <a:gd name="T19" fmla="*/ 19 h 39"/>
                <a:gd name="T20" fmla="*/ 19 w 39"/>
                <a:gd name="T21" fmla="*/ 8 h 39"/>
                <a:gd name="T22" fmla="*/ 31 w 39"/>
                <a:gd name="T23" fmla="*/ 19 h 39"/>
                <a:gd name="T24" fmla="*/ 35 w 39"/>
                <a:gd name="T2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ïšḻîḍe"/>
            <p:cNvSpPr/>
            <p:nvPr/>
          </p:nvSpPr>
          <p:spPr bwMode="auto">
            <a:xfrm>
              <a:off x="4924425" y="4537075"/>
              <a:ext cx="323850" cy="708025"/>
            </a:xfrm>
            <a:custGeom>
              <a:avLst/>
              <a:gdLst>
                <a:gd name="T0" fmla="*/ 85 w 93"/>
                <a:gd name="T1" fmla="*/ 0 h 204"/>
                <a:gd name="T2" fmla="*/ 85 w 93"/>
                <a:gd name="T3" fmla="*/ 167 h 204"/>
                <a:gd name="T4" fmla="*/ 77 w 93"/>
                <a:gd name="T5" fmla="*/ 188 h 204"/>
                <a:gd name="T6" fmla="*/ 56 w 93"/>
                <a:gd name="T7" fmla="*/ 196 h 204"/>
                <a:gd name="T8" fmla="*/ 0 w 93"/>
                <a:gd name="T9" fmla="*/ 196 h 204"/>
                <a:gd name="T10" fmla="*/ 0 w 93"/>
                <a:gd name="T11" fmla="*/ 204 h 204"/>
                <a:gd name="T12" fmla="*/ 56 w 93"/>
                <a:gd name="T13" fmla="*/ 204 h 204"/>
                <a:gd name="T14" fmla="*/ 93 w 93"/>
                <a:gd name="T15" fmla="*/ 167 h 204"/>
                <a:gd name="T16" fmla="*/ 93 w 93"/>
                <a:gd name="T17" fmla="*/ 0 h 204"/>
                <a:gd name="T18" fmla="*/ 85 w 93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04">
                  <a:moveTo>
                    <a:pt x="85" y="0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75"/>
                    <a:pt x="82" y="182"/>
                    <a:pt x="77" y="188"/>
                  </a:cubicBezTo>
                  <a:cubicBezTo>
                    <a:pt x="72" y="193"/>
                    <a:pt x="64" y="196"/>
                    <a:pt x="5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77" y="204"/>
                    <a:pt x="93" y="188"/>
                    <a:pt x="93" y="1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ṧ1îḍê"/>
            <p:cNvSpPr/>
            <p:nvPr/>
          </p:nvSpPr>
          <p:spPr bwMode="auto">
            <a:xfrm>
              <a:off x="5167313" y="4419600"/>
              <a:ext cx="134938" cy="131763"/>
            </a:xfrm>
            <a:custGeom>
              <a:avLst/>
              <a:gdLst>
                <a:gd name="T0" fmla="*/ 19 w 39"/>
                <a:gd name="T1" fmla="*/ 34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38 h 38"/>
                <a:gd name="T12" fmla="*/ 19 w 39"/>
                <a:gd name="T13" fmla="*/ 34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  <a:gd name="T20" fmla="*/ 31 w 39"/>
                <a:gd name="T21" fmla="*/ 19 h 38"/>
                <a:gd name="T22" fmla="*/ 19 w 39"/>
                <a:gd name="T23" fmla="*/ 30 h 38"/>
                <a:gd name="T24" fmla="*/ 19 w 39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šḷiḓé"/>
            <p:cNvSpPr/>
            <p:nvPr/>
          </p:nvSpPr>
          <p:spPr bwMode="auto">
            <a:xfrm>
              <a:off x="4800600" y="5165725"/>
              <a:ext cx="131763" cy="131763"/>
            </a:xfrm>
            <a:custGeom>
              <a:avLst/>
              <a:gdLst>
                <a:gd name="T0" fmla="*/ 19 w 38"/>
                <a:gd name="T1" fmla="*/ 34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19 w 38"/>
                <a:gd name="T11" fmla="*/ 38 h 38"/>
                <a:gd name="T12" fmla="*/ 19 w 38"/>
                <a:gd name="T13" fmla="*/ 34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  <a:gd name="T20" fmla="*/ 30 w 38"/>
                <a:gd name="T21" fmla="*/ 19 h 38"/>
                <a:gd name="T22" fmla="*/ 19 w 38"/>
                <a:gd name="T23" fmla="*/ 30 h 38"/>
                <a:gd name="T24" fmla="*/ 19 w 38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ṣľïḑê"/>
            <p:cNvSpPr/>
            <p:nvPr/>
          </p:nvSpPr>
          <p:spPr bwMode="auto">
            <a:xfrm>
              <a:off x="5629275" y="1306513"/>
              <a:ext cx="403225" cy="909638"/>
            </a:xfrm>
            <a:custGeom>
              <a:avLst/>
              <a:gdLst>
                <a:gd name="T0" fmla="*/ 0 w 116"/>
                <a:gd name="T1" fmla="*/ 8 h 262"/>
                <a:gd name="T2" fmla="*/ 79 w 116"/>
                <a:gd name="T3" fmla="*/ 8 h 262"/>
                <a:gd name="T4" fmla="*/ 99 w 116"/>
                <a:gd name="T5" fmla="*/ 17 h 262"/>
                <a:gd name="T6" fmla="*/ 108 w 116"/>
                <a:gd name="T7" fmla="*/ 37 h 262"/>
                <a:gd name="T8" fmla="*/ 108 w 116"/>
                <a:gd name="T9" fmla="*/ 262 h 262"/>
                <a:gd name="T10" fmla="*/ 116 w 116"/>
                <a:gd name="T11" fmla="*/ 262 h 262"/>
                <a:gd name="T12" fmla="*/ 116 w 116"/>
                <a:gd name="T13" fmla="*/ 37 h 262"/>
                <a:gd name="T14" fmla="*/ 79 w 116"/>
                <a:gd name="T15" fmla="*/ 0 h 262"/>
                <a:gd name="T16" fmla="*/ 0 w 116"/>
                <a:gd name="T17" fmla="*/ 0 h 262"/>
                <a:gd name="T18" fmla="*/ 0 w 116"/>
                <a:gd name="T19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2">
                  <a:moveTo>
                    <a:pt x="0" y="8"/>
                  </a:moveTo>
                  <a:cubicBezTo>
                    <a:pt x="79" y="8"/>
                    <a:pt x="79" y="8"/>
                    <a:pt x="79" y="8"/>
                  </a:cubicBezTo>
                  <a:cubicBezTo>
                    <a:pt x="87" y="8"/>
                    <a:pt x="94" y="11"/>
                    <a:pt x="99" y="17"/>
                  </a:cubicBezTo>
                  <a:cubicBezTo>
                    <a:pt x="104" y="22"/>
                    <a:pt x="108" y="29"/>
                    <a:pt x="108" y="37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17"/>
                    <a:pt x="9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Sḷíḑe"/>
            <p:cNvSpPr/>
            <p:nvPr/>
          </p:nvSpPr>
          <p:spPr bwMode="auto">
            <a:xfrm>
              <a:off x="5507038" y="1255713"/>
              <a:ext cx="136525" cy="131763"/>
            </a:xfrm>
            <a:custGeom>
              <a:avLst/>
              <a:gdLst>
                <a:gd name="T0" fmla="*/ 35 w 39"/>
                <a:gd name="T1" fmla="*/ 19 h 38"/>
                <a:gd name="T2" fmla="*/ 39 w 39"/>
                <a:gd name="T3" fmla="*/ 19 h 38"/>
                <a:gd name="T4" fmla="*/ 20 w 39"/>
                <a:gd name="T5" fmla="*/ 0 h 38"/>
                <a:gd name="T6" fmla="*/ 0 w 39"/>
                <a:gd name="T7" fmla="*/ 19 h 38"/>
                <a:gd name="T8" fmla="*/ 20 w 39"/>
                <a:gd name="T9" fmla="*/ 38 h 38"/>
                <a:gd name="T10" fmla="*/ 39 w 39"/>
                <a:gd name="T11" fmla="*/ 19 h 38"/>
                <a:gd name="T12" fmla="*/ 35 w 39"/>
                <a:gd name="T13" fmla="*/ 19 h 38"/>
                <a:gd name="T14" fmla="*/ 31 w 39"/>
                <a:gd name="T15" fmla="*/ 19 h 38"/>
                <a:gd name="T16" fmla="*/ 20 w 39"/>
                <a:gd name="T17" fmla="*/ 30 h 38"/>
                <a:gd name="T18" fmla="*/ 8 w 39"/>
                <a:gd name="T19" fmla="*/ 19 h 38"/>
                <a:gd name="T20" fmla="*/ 20 w 39"/>
                <a:gd name="T21" fmla="*/ 8 h 38"/>
                <a:gd name="T22" fmla="*/ 31 w 39"/>
                <a:gd name="T23" fmla="*/ 19 h 38"/>
                <a:gd name="T24" fmla="*/ 35 w 39"/>
                <a:gd name="T2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0"/>
                    <a:pt x="20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ṥľïde"/>
            <p:cNvSpPr/>
            <p:nvPr/>
          </p:nvSpPr>
          <p:spPr bwMode="auto">
            <a:xfrm>
              <a:off x="5948363" y="2205038"/>
              <a:ext cx="134938" cy="136525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20 w 39"/>
                <a:gd name="T5" fmla="*/ 0 h 39"/>
                <a:gd name="T6" fmla="*/ 0 w 39"/>
                <a:gd name="T7" fmla="*/ 20 h 39"/>
                <a:gd name="T8" fmla="*/ 20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20 w 39"/>
                <a:gd name="T17" fmla="*/ 31 h 39"/>
                <a:gd name="T18" fmla="*/ 8 w 39"/>
                <a:gd name="T19" fmla="*/ 20 h 39"/>
                <a:gd name="T20" fmla="*/ 20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3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网页开发工具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283" y="2110479"/>
            <a:ext cx="1201401" cy="1120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4077072"/>
            <a:ext cx="3987129" cy="1120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491" y="2110479"/>
            <a:ext cx="1201402" cy="1174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700" y="2110479"/>
            <a:ext cx="1482661" cy="11732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168" y="2110479"/>
            <a:ext cx="1593540" cy="11163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7516" y="2110479"/>
            <a:ext cx="1201402" cy="11745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8069" y="4235964"/>
            <a:ext cx="3657600" cy="72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12507" y="567180"/>
            <a:ext cx="3057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文件的命名规范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440" y="1660086"/>
            <a:ext cx="10873208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文件命名规则：用</a:t>
            </a:r>
            <a:r>
              <a:rPr lang="zh-CN" altLang="en-US" sz="2800" b="1" dirty="0">
                <a:solidFill>
                  <a:srgbClr val="FF0000"/>
                </a:solidFill>
              </a:rPr>
              <a:t>英文</a:t>
            </a:r>
            <a:r>
              <a:rPr lang="zh-CN" altLang="en-US" sz="2800" dirty="0"/>
              <a:t>，不建议使用中文  </a:t>
            </a:r>
            <a:endParaRPr lang="zh-CN" altLang="en-US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名称全部用</a:t>
            </a:r>
            <a:r>
              <a:rPr lang="zh-CN" altLang="en-US" sz="2800" b="1" dirty="0">
                <a:solidFill>
                  <a:srgbClr val="FF0000"/>
                </a:solidFill>
              </a:rPr>
              <a:t>小写</a:t>
            </a:r>
            <a:r>
              <a:rPr lang="zh-CN" altLang="en-US" sz="2800" dirty="0"/>
              <a:t>英文字母、数字、下划线的组合，其中不得包含汉字、空格和特殊字符；</a:t>
            </a:r>
            <a:r>
              <a:rPr lang="zh-CN" altLang="en-US" sz="2800" b="1" dirty="0">
                <a:solidFill>
                  <a:srgbClr val="FF0000"/>
                </a:solidFill>
              </a:rPr>
              <a:t>必须以英文字母开头</a:t>
            </a:r>
            <a:r>
              <a:rPr lang="zh-CN" altLang="en-US" sz="2800" dirty="0"/>
              <a:t>。</a:t>
            </a:r>
            <a:r>
              <a:rPr lang="en-US" altLang="zh-CN" sz="2800" dirty="0"/>
              <a:t>   </a:t>
            </a:r>
            <a:endParaRPr lang="en-US" altLang="zh-CN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、命名的时候最好使用语义化比较强的英文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76123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HTML5</a:t>
            </a:r>
            <a:r>
              <a:rPr lang="zh-CN" altLang="en-US" sz="3200" dirty="0"/>
              <a:t>能做什么？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项目开发流程？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网页的组成部分？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开发工具（编辑器）？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HTML</a:t>
            </a:r>
            <a:r>
              <a:rPr lang="zh-CN" altLang="en-US" sz="3200" b="1" dirty="0">
                <a:solidFill>
                  <a:srgbClr val="FF0000"/>
                </a:solidFill>
              </a:rPr>
              <a:t>理论基础？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相关标签？</a:t>
            </a:r>
            <a:endParaRPr lang="zh-CN" altLang="en-US" sz="3200" dirty="0"/>
          </a:p>
        </p:txBody>
      </p:sp>
      <p:grpSp>
        <p:nvGrpSpPr>
          <p:cNvPr id="96" name="741e6c67-4b1c-4708-bc66-3c40558b7f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97080" y="737444"/>
            <a:ext cx="5108575" cy="4826000"/>
            <a:chOff x="3540125" y="1016000"/>
            <a:chExt cx="5108575" cy="4826000"/>
          </a:xfrm>
        </p:grpSpPr>
        <p:sp>
          <p:nvSpPr>
            <p:cNvPr id="97" name="ísliďe"/>
            <p:cNvSpPr/>
            <p:nvPr/>
          </p:nvSpPr>
          <p:spPr bwMode="auto">
            <a:xfrm>
              <a:off x="3540125" y="5308600"/>
              <a:ext cx="5108575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ṥľíḓé"/>
            <p:cNvSpPr/>
            <p:nvPr/>
          </p:nvSpPr>
          <p:spPr bwMode="auto">
            <a:xfrm>
              <a:off x="3883025" y="5683250"/>
              <a:ext cx="4421188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ṣḻiḋé"/>
            <p:cNvSpPr/>
            <p:nvPr/>
          </p:nvSpPr>
          <p:spPr bwMode="auto">
            <a:xfrm>
              <a:off x="4886325" y="5616575"/>
              <a:ext cx="2062163" cy="142875"/>
            </a:xfrm>
            <a:custGeom>
              <a:avLst/>
              <a:gdLst>
                <a:gd name="T0" fmla="*/ 528 w 594"/>
                <a:gd name="T1" fmla="*/ 0 h 41"/>
                <a:gd name="T2" fmla="*/ 0 w 594"/>
                <a:gd name="T3" fmla="*/ 0 h 41"/>
                <a:gd name="T4" fmla="*/ 0 w 594"/>
                <a:gd name="T5" fmla="*/ 41 h 41"/>
                <a:gd name="T6" fmla="*/ 594 w 594"/>
                <a:gd name="T7" fmla="*/ 41 h 41"/>
                <a:gd name="T8" fmla="*/ 580 w 594"/>
                <a:gd name="T9" fmla="*/ 24 h 41"/>
                <a:gd name="T10" fmla="*/ 528 w 59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4" h="41">
                  <a:moveTo>
                    <a:pt x="5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94" y="41"/>
                    <a:pt x="594" y="41"/>
                    <a:pt x="594" y="41"/>
                  </a:cubicBezTo>
                  <a:cubicBezTo>
                    <a:pt x="580" y="24"/>
                    <a:pt x="580" y="24"/>
                    <a:pt x="580" y="24"/>
                  </a:cubicBezTo>
                  <a:cubicBezTo>
                    <a:pt x="567" y="9"/>
                    <a:pt x="548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sḻíḓé"/>
            <p:cNvSpPr/>
            <p:nvPr/>
          </p:nvSpPr>
          <p:spPr bwMode="auto">
            <a:xfrm>
              <a:off x="4459288" y="5616575"/>
              <a:ext cx="777875" cy="142875"/>
            </a:xfrm>
            <a:custGeom>
              <a:avLst/>
              <a:gdLst>
                <a:gd name="T0" fmla="*/ 159 w 224"/>
                <a:gd name="T1" fmla="*/ 0 h 41"/>
                <a:gd name="T2" fmla="*/ 9 w 224"/>
                <a:gd name="T3" fmla="*/ 0 h 41"/>
                <a:gd name="T4" fmla="*/ 0 w 224"/>
                <a:gd name="T5" fmla="*/ 9 h 41"/>
                <a:gd name="T6" fmla="*/ 0 w 224"/>
                <a:gd name="T7" fmla="*/ 32 h 41"/>
                <a:gd name="T8" fmla="*/ 9 w 224"/>
                <a:gd name="T9" fmla="*/ 41 h 41"/>
                <a:gd name="T10" fmla="*/ 224 w 224"/>
                <a:gd name="T11" fmla="*/ 41 h 41"/>
                <a:gd name="T12" fmla="*/ 210 w 224"/>
                <a:gd name="T13" fmla="*/ 24 h 41"/>
                <a:gd name="T14" fmla="*/ 159 w 22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1">
                  <a:moveTo>
                    <a:pt x="1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1"/>
                    <a:pt x="9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197" y="9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ṣľíḍé"/>
            <p:cNvSpPr/>
            <p:nvPr/>
          </p:nvSpPr>
          <p:spPr bwMode="auto">
            <a:xfrm>
              <a:off x="46609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ṥḻiďé"/>
            <p:cNvSpPr/>
            <p:nvPr/>
          </p:nvSpPr>
          <p:spPr bwMode="auto">
            <a:xfrm>
              <a:off x="49101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šḷídé"/>
            <p:cNvSpPr/>
            <p:nvPr/>
          </p:nvSpPr>
          <p:spPr bwMode="auto">
            <a:xfrm>
              <a:off x="51609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ṩlíḓè"/>
            <p:cNvSpPr/>
            <p:nvPr/>
          </p:nvSpPr>
          <p:spPr bwMode="auto">
            <a:xfrm>
              <a:off x="54102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ṩḷiḑe"/>
            <p:cNvSpPr/>
            <p:nvPr/>
          </p:nvSpPr>
          <p:spPr bwMode="auto">
            <a:xfrm>
              <a:off x="59134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ľïḋè"/>
            <p:cNvSpPr/>
            <p:nvPr/>
          </p:nvSpPr>
          <p:spPr bwMode="auto">
            <a:xfrm>
              <a:off x="61642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1îḓè"/>
            <p:cNvSpPr/>
            <p:nvPr/>
          </p:nvSpPr>
          <p:spPr bwMode="auto">
            <a:xfrm>
              <a:off x="641667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ṣḷíďè"/>
            <p:cNvSpPr/>
            <p:nvPr/>
          </p:nvSpPr>
          <p:spPr bwMode="auto">
            <a:xfrm>
              <a:off x="46990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íďe"/>
            <p:cNvSpPr/>
            <p:nvPr/>
          </p:nvSpPr>
          <p:spPr bwMode="auto">
            <a:xfrm>
              <a:off x="494982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ṩḷidê"/>
            <p:cNvSpPr/>
            <p:nvPr/>
          </p:nvSpPr>
          <p:spPr bwMode="auto">
            <a:xfrm>
              <a:off x="51990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ŝḻîḋê"/>
            <p:cNvSpPr/>
            <p:nvPr/>
          </p:nvSpPr>
          <p:spPr bwMode="auto">
            <a:xfrm>
              <a:off x="5448300" y="5557838"/>
              <a:ext cx="427038" cy="58738"/>
            </a:xfrm>
            <a:custGeom>
              <a:avLst/>
              <a:gdLst>
                <a:gd name="T0" fmla="*/ 115 w 123"/>
                <a:gd name="T1" fmla="*/ 0 h 17"/>
                <a:gd name="T2" fmla="*/ 9 w 123"/>
                <a:gd name="T3" fmla="*/ 0 h 17"/>
                <a:gd name="T4" fmla="*/ 0 w 123"/>
                <a:gd name="T5" fmla="*/ 8 h 17"/>
                <a:gd name="T6" fmla="*/ 0 w 123"/>
                <a:gd name="T7" fmla="*/ 17 h 17"/>
                <a:gd name="T8" fmla="*/ 123 w 123"/>
                <a:gd name="T9" fmla="*/ 17 h 17"/>
                <a:gd name="T10" fmla="*/ 123 w 123"/>
                <a:gd name="T11" fmla="*/ 8 h 17"/>
                <a:gd name="T12" fmla="*/ 115 w 1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">
                  <a:moveTo>
                    <a:pt x="1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4"/>
                    <a:pt x="119" y="0"/>
                    <a:pt x="115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ṡļíḑè"/>
            <p:cNvSpPr/>
            <p:nvPr/>
          </p:nvSpPr>
          <p:spPr bwMode="auto">
            <a:xfrm>
              <a:off x="59515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ŝḷïḓe"/>
            <p:cNvSpPr/>
            <p:nvPr/>
          </p:nvSpPr>
          <p:spPr bwMode="auto">
            <a:xfrm>
              <a:off x="62023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ļídé"/>
            <p:cNvSpPr/>
            <p:nvPr/>
          </p:nvSpPr>
          <p:spPr bwMode="auto">
            <a:xfrm>
              <a:off x="64516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ṣ1iḍé"/>
            <p:cNvSpPr/>
            <p:nvPr/>
          </p:nvSpPr>
          <p:spPr bwMode="auto">
            <a:xfrm>
              <a:off x="4462463" y="1293813"/>
              <a:ext cx="581025" cy="592138"/>
            </a:xfrm>
            <a:custGeom>
              <a:avLst/>
              <a:gdLst>
                <a:gd name="T0" fmla="*/ 123 w 167"/>
                <a:gd name="T1" fmla="*/ 0 h 171"/>
                <a:gd name="T2" fmla="*/ 44 w 167"/>
                <a:gd name="T3" fmla="*/ 0 h 171"/>
                <a:gd name="T4" fmla="*/ 0 w 167"/>
                <a:gd name="T5" fmla="*/ 43 h 171"/>
                <a:gd name="T6" fmla="*/ 0 w 167"/>
                <a:gd name="T7" fmla="*/ 100 h 171"/>
                <a:gd name="T8" fmla="*/ 30 w 167"/>
                <a:gd name="T9" fmla="*/ 141 h 171"/>
                <a:gd name="T10" fmla="*/ 31 w 167"/>
                <a:gd name="T11" fmla="*/ 171 h 171"/>
                <a:gd name="T12" fmla="*/ 70 w 167"/>
                <a:gd name="T13" fmla="*/ 143 h 171"/>
                <a:gd name="T14" fmla="*/ 123 w 167"/>
                <a:gd name="T15" fmla="*/ 143 h 171"/>
                <a:gd name="T16" fmla="*/ 167 w 167"/>
                <a:gd name="T17" fmla="*/ 100 h 171"/>
                <a:gd name="T18" fmla="*/ 167 w 167"/>
                <a:gd name="T19" fmla="*/ 43 h 171"/>
                <a:gd name="T20" fmla="*/ 123 w 167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71">
                  <a:moveTo>
                    <a:pt x="123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9"/>
                    <a:pt x="13" y="135"/>
                    <a:pt x="30" y="141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47" y="143"/>
                    <a:pt x="167" y="124"/>
                    <a:pt x="167" y="100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19"/>
                    <a:pt x="147" y="0"/>
                    <a:pt x="123" y="0"/>
                  </a:cubicBezTo>
                  <a:close/>
                </a:path>
              </a:pathLst>
            </a:custGeom>
            <a:solidFill>
              <a:srgbClr val="B7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iďê"/>
            <p:cNvSpPr/>
            <p:nvPr/>
          </p:nvSpPr>
          <p:spPr bwMode="auto">
            <a:xfrm>
              <a:off x="4660900" y="1016000"/>
              <a:ext cx="760413" cy="784225"/>
            </a:xfrm>
            <a:custGeom>
              <a:avLst/>
              <a:gdLst>
                <a:gd name="T0" fmla="*/ 162 w 219"/>
                <a:gd name="T1" fmla="*/ 0 h 226"/>
                <a:gd name="T2" fmla="*/ 57 w 219"/>
                <a:gd name="T3" fmla="*/ 0 h 226"/>
                <a:gd name="T4" fmla="*/ 0 w 219"/>
                <a:gd name="T5" fmla="*/ 58 h 226"/>
                <a:gd name="T6" fmla="*/ 0 w 219"/>
                <a:gd name="T7" fmla="*/ 132 h 226"/>
                <a:gd name="T8" fmla="*/ 57 w 219"/>
                <a:gd name="T9" fmla="*/ 189 h 226"/>
                <a:gd name="T10" fmla="*/ 127 w 219"/>
                <a:gd name="T11" fmla="*/ 189 h 226"/>
                <a:gd name="T12" fmla="*/ 179 w 219"/>
                <a:gd name="T13" fmla="*/ 226 h 226"/>
                <a:gd name="T14" fmla="*/ 181 w 219"/>
                <a:gd name="T15" fmla="*/ 186 h 226"/>
                <a:gd name="T16" fmla="*/ 219 w 219"/>
                <a:gd name="T17" fmla="*/ 132 h 226"/>
                <a:gd name="T18" fmla="*/ 219 w 219"/>
                <a:gd name="T19" fmla="*/ 58 h 226"/>
                <a:gd name="T20" fmla="*/ 162 w 2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26">
                  <a:moveTo>
                    <a:pt x="16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63"/>
                    <a:pt x="26" y="189"/>
                    <a:pt x="5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203" y="178"/>
                    <a:pt x="219" y="157"/>
                    <a:pt x="219" y="132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26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ľïdé"/>
            <p:cNvSpPr/>
            <p:nvPr/>
          </p:nvSpPr>
          <p:spPr bwMode="auto">
            <a:xfrm>
              <a:off x="4751388" y="1171575"/>
              <a:ext cx="64440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>
                  <a:ln>
                    <a:noFill/>
                  </a:ln>
                  <a:solidFill>
                    <a:srgbClr val="19803E"/>
                  </a:solidFill>
                  <a:effectLst/>
                </a:rPr>
                <a:t>&lt; / &gt;</a:t>
              </a:r>
              <a:endPara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19803E"/>
                </a:solidFill>
                <a:effectLst/>
              </a:endParaRPr>
            </a:p>
          </p:txBody>
        </p:sp>
        <p:sp>
          <p:nvSpPr>
            <p:cNvPr id="118" name="îŝľîďe"/>
            <p:cNvSpPr/>
            <p:nvPr/>
          </p:nvSpPr>
          <p:spPr bwMode="auto">
            <a:xfrm>
              <a:off x="579596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3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3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98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îḑê"/>
            <p:cNvSpPr/>
            <p:nvPr/>
          </p:nvSpPr>
          <p:spPr bwMode="auto">
            <a:xfrm>
              <a:off x="5337175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6 w 422"/>
                <a:gd name="T5" fmla="*/ 0 h 33"/>
                <a:gd name="T6" fmla="*/ 367 w 422"/>
                <a:gd name="T7" fmla="*/ 0 h 33"/>
                <a:gd name="T8" fmla="*/ 421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5" y="10"/>
                    <a:pt x="35" y="0"/>
                    <a:pt x="56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1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ṡḷiḑé"/>
            <p:cNvSpPr/>
            <p:nvPr/>
          </p:nvSpPr>
          <p:spPr bwMode="auto">
            <a:xfrm>
              <a:off x="4095750" y="1993900"/>
              <a:ext cx="3868738" cy="2651125"/>
            </a:xfrm>
            <a:custGeom>
              <a:avLst/>
              <a:gdLst>
                <a:gd name="T0" fmla="*/ 1115 w 1115"/>
                <a:gd name="T1" fmla="*/ 38 h 764"/>
                <a:gd name="T2" fmla="*/ 1115 w 1115"/>
                <a:gd name="T3" fmla="*/ 738 h 764"/>
                <a:gd name="T4" fmla="*/ 1089 w 1115"/>
                <a:gd name="T5" fmla="*/ 764 h 764"/>
                <a:gd name="T6" fmla="*/ 25 w 1115"/>
                <a:gd name="T7" fmla="*/ 764 h 764"/>
                <a:gd name="T8" fmla="*/ 0 w 1115"/>
                <a:gd name="T9" fmla="*/ 738 h 764"/>
                <a:gd name="T10" fmla="*/ 0 w 1115"/>
                <a:gd name="T11" fmla="*/ 38 h 764"/>
                <a:gd name="T12" fmla="*/ 0 w 1115"/>
                <a:gd name="T13" fmla="*/ 36 h 764"/>
                <a:gd name="T14" fmla="*/ 36 w 1115"/>
                <a:gd name="T15" fmla="*/ 0 h 764"/>
                <a:gd name="T16" fmla="*/ 37 w 1115"/>
                <a:gd name="T17" fmla="*/ 0 h 764"/>
                <a:gd name="T18" fmla="*/ 1078 w 1115"/>
                <a:gd name="T19" fmla="*/ 0 h 764"/>
                <a:gd name="T20" fmla="*/ 1079 w 1115"/>
                <a:gd name="T21" fmla="*/ 0 h 764"/>
                <a:gd name="T22" fmla="*/ 1115 w 1115"/>
                <a:gd name="T23" fmla="*/ 36 h 764"/>
                <a:gd name="T24" fmla="*/ 1115 w 1115"/>
                <a:gd name="T25" fmla="*/ 3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8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3" y="764"/>
                    <a:pt x="1089" y="764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1" y="764"/>
                    <a:pt x="0" y="752"/>
                    <a:pt x="0" y="7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16"/>
                    <a:pt x="16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1078" y="0"/>
                    <a:pt x="1078" y="0"/>
                    <a:pt x="1078" y="0"/>
                  </a:cubicBezTo>
                  <a:cubicBezTo>
                    <a:pt x="1078" y="0"/>
                    <a:pt x="1079" y="0"/>
                    <a:pt x="1079" y="0"/>
                  </a:cubicBezTo>
                  <a:cubicBezTo>
                    <a:pt x="1099" y="1"/>
                    <a:pt x="1114" y="16"/>
                    <a:pt x="1115" y="36"/>
                  </a:cubicBezTo>
                  <a:cubicBezTo>
                    <a:pt x="1115" y="36"/>
                    <a:pt x="1115" y="37"/>
                    <a:pt x="1115" y="38"/>
                  </a:cubicBezTo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şḻïḓe"/>
            <p:cNvSpPr/>
            <p:nvPr/>
          </p:nvSpPr>
          <p:spPr bwMode="auto">
            <a:xfrm>
              <a:off x="4095750" y="1993900"/>
              <a:ext cx="3868738" cy="2155825"/>
            </a:xfrm>
            <a:custGeom>
              <a:avLst/>
              <a:gdLst>
                <a:gd name="T0" fmla="*/ 0 w 1115"/>
                <a:gd name="T1" fmla="*/ 38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8 h 621"/>
                <a:gd name="T8" fmla="*/ 1077 w 1115"/>
                <a:gd name="T9" fmla="*/ 0 h 621"/>
                <a:gd name="T10" fmla="*/ 37 w 1115"/>
                <a:gd name="T11" fmla="*/ 0 h 621"/>
                <a:gd name="T12" fmla="*/ 0 w 1115"/>
                <a:gd name="T13" fmla="*/ 3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8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8"/>
                    <a:pt x="1115" y="38"/>
                    <a:pt x="1115" y="38"/>
                  </a:cubicBezTo>
                  <a:cubicBezTo>
                    <a:pt x="1115" y="17"/>
                    <a:pt x="1098" y="0"/>
                    <a:pt x="10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śḻïḍé"/>
            <p:cNvSpPr/>
            <p:nvPr/>
          </p:nvSpPr>
          <p:spPr bwMode="auto">
            <a:xfrm>
              <a:off x="4224338" y="1993900"/>
              <a:ext cx="3868738" cy="2651125"/>
            </a:xfrm>
            <a:custGeom>
              <a:avLst/>
              <a:gdLst>
                <a:gd name="T0" fmla="*/ 1115 w 1115"/>
                <a:gd name="T1" fmla="*/ 36 h 764"/>
                <a:gd name="T2" fmla="*/ 1115 w 1115"/>
                <a:gd name="T3" fmla="*/ 738 h 764"/>
                <a:gd name="T4" fmla="*/ 1090 w 1115"/>
                <a:gd name="T5" fmla="*/ 764 h 764"/>
                <a:gd name="T6" fmla="*/ 26 w 1115"/>
                <a:gd name="T7" fmla="*/ 764 h 764"/>
                <a:gd name="T8" fmla="*/ 0 w 1115"/>
                <a:gd name="T9" fmla="*/ 738 h 764"/>
                <a:gd name="T10" fmla="*/ 0 w 1115"/>
                <a:gd name="T11" fmla="*/ 36 h 764"/>
                <a:gd name="T12" fmla="*/ 0 w 1115"/>
                <a:gd name="T13" fmla="*/ 35 h 764"/>
                <a:gd name="T14" fmla="*/ 35 w 1115"/>
                <a:gd name="T15" fmla="*/ 0 h 764"/>
                <a:gd name="T16" fmla="*/ 36 w 1115"/>
                <a:gd name="T17" fmla="*/ 0 h 764"/>
                <a:gd name="T18" fmla="*/ 1079 w 1115"/>
                <a:gd name="T19" fmla="*/ 0 h 764"/>
                <a:gd name="T20" fmla="*/ 1080 w 1115"/>
                <a:gd name="T21" fmla="*/ 0 h 764"/>
                <a:gd name="T22" fmla="*/ 1115 w 1115"/>
                <a:gd name="T23" fmla="*/ 35 h 764"/>
                <a:gd name="T24" fmla="*/ 1115 w 1115"/>
                <a:gd name="T25" fmla="*/ 3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6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4" y="764"/>
                    <a:pt x="1090" y="764"/>
                  </a:cubicBezTo>
                  <a:cubicBezTo>
                    <a:pt x="26" y="764"/>
                    <a:pt x="26" y="764"/>
                    <a:pt x="26" y="764"/>
                  </a:cubicBezTo>
                  <a:cubicBezTo>
                    <a:pt x="12" y="764"/>
                    <a:pt x="0" y="752"/>
                    <a:pt x="0" y="7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1" y="16"/>
                    <a:pt x="16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79" y="0"/>
                    <a:pt x="1080" y="0"/>
                    <a:pt x="1080" y="0"/>
                  </a:cubicBezTo>
                  <a:cubicBezTo>
                    <a:pt x="1099" y="1"/>
                    <a:pt x="1114" y="16"/>
                    <a:pt x="1115" y="35"/>
                  </a:cubicBezTo>
                  <a:cubicBezTo>
                    <a:pt x="1115" y="35"/>
                    <a:pt x="1115" y="36"/>
                    <a:pt x="1115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ṣḻïďè"/>
            <p:cNvSpPr/>
            <p:nvPr/>
          </p:nvSpPr>
          <p:spPr bwMode="auto">
            <a:xfrm>
              <a:off x="6065838" y="4267200"/>
              <a:ext cx="257175" cy="257175"/>
            </a:xfrm>
            <a:custGeom>
              <a:avLst/>
              <a:gdLst>
                <a:gd name="T0" fmla="*/ 63 w 74"/>
                <a:gd name="T1" fmla="*/ 56 h 74"/>
                <a:gd name="T2" fmla="*/ 56 w 74"/>
                <a:gd name="T3" fmla="*/ 11 h 74"/>
                <a:gd name="T4" fmla="*/ 10 w 74"/>
                <a:gd name="T5" fmla="*/ 18 h 74"/>
                <a:gd name="T6" fmla="*/ 18 w 74"/>
                <a:gd name="T7" fmla="*/ 64 h 74"/>
                <a:gd name="T8" fmla="*/ 63 w 74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63" y="56"/>
                  </a:moveTo>
                  <a:cubicBezTo>
                    <a:pt x="74" y="42"/>
                    <a:pt x="70" y="21"/>
                    <a:pt x="56" y="11"/>
                  </a:cubicBezTo>
                  <a:cubicBezTo>
                    <a:pt x="41" y="0"/>
                    <a:pt x="21" y="4"/>
                    <a:pt x="10" y="18"/>
                  </a:cubicBezTo>
                  <a:cubicBezTo>
                    <a:pt x="0" y="33"/>
                    <a:pt x="3" y="53"/>
                    <a:pt x="18" y="64"/>
                  </a:cubicBezTo>
                  <a:cubicBezTo>
                    <a:pt x="32" y="74"/>
                    <a:pt x="53" y="71"/>
                    <a:pt x="63" y="56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ṥḷïḓê"/>
            <p:cNvSpPr/>
            <p:nvPr/>
          </p:nvSpPr>
          <p:spPr bwMode="auto">
            <a:xfrm>
              <a:off x="5465763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5 w 422"/>
                <a:gd name="T5" fmla="*/ 0 h 33"/>
                <a:gd name="T6" fmla="*/ 367 w 422"/>
                <a:gd name="T7" fmla="*/ 0 h 33"/>
                <a:gd name="T8" fmla="*/ 420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4" y="10"/>
                    <a:pt x="34" y="0"/>
                    <a:pt x="55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0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ḻïḓé"/>
            <p:cNvSpPr/>
            <p:nvPr/>
          </p:nvSpPr>
          <p:spPr bwMode="auto">
            <a:xfrm>
              <a:off x="4224338" y="1993900"/>
              <a:ext cx="3868738" cy="2155825"/>
            </a:xfrm>
            <a:custGeom>
              <a:avLst/>
              <a:gdLst>
                <a:gd name="T0" fmla="*/ 0 w 1115"/>
                <a:gd name="T1" fmla="*/ 36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6 h 621"/>
                <a:gd name="T8" fmla="*/ 1079 w 1115"/>
                <a:gd name="T9" fmla="*/ 0 h 621"/>
                <a:gd name="T10" fmla="*/ 36 w 1115"/>
                <a:gd name="T11" fmla="*/ 0 h 621"/>
                <a:gd name="T12" fmla="*/ 0 w 1115"/>
                <a:gd name="T13" fmla="*/ 3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6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6"/>
                    <a:pt x="1115" y="36"/>
                    <a:pt x="1115" y="36"/>
                  </a:cubicBezTo>
                  <a:cubicBezTo>
                    <a:pt x="1115" y="16"/>
                    <a:pt x="1099" y="0"/>
                    <a:pt x="107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śľïde"/>
            <p:cNvSpPr/>
            <p:nvPr/>
          </p:nvSpPr>
          <p:spPr bwMode="auto">
            <a:xfrm>
              <a:off x="4352925" y="2125663"/>
              <a:ext cx="3640138" cy="1908175"/>
            </a:xfrm>
            <a:custGeom>
              <a:avLst/>
              <a:gdLst>
                <a:gd name="T0" fmla="*/ 0 w 1049"/>
                <a:gd name="T1" fmla="*/ 19 h 550"/>
                <a:gd name="T2" fmla="*/ 0 w 1049"/>
                <a:gd name="T3" fmla="*/ 531 h 550"/>
                <a:gd name="T4" fmla="*/ 20 w 1049"/>
                <a:gd name="T5" fmla="*/ 550 h 550"/>
                <a:gd name="T6" fmla="*/ 1029 w 1049"/>
                <a:gd name="T7" fmla="*/ 550 h 550"/>
                <a:gd name="T8" fmla="*/ 1049 w 1049"/>
                <a:gd name="T9" fmla="*/ 531 h 550"/>
                <a:gd name="T10" fmla="*/ 1049 w 1049"/>
                <a:gd name="T11" fmla="*/ 19 h 550"/>
                <a:gd name="T12" fmla="*/ 1029 w 1049"/>
                <a:gd name="T13" fmla="*/ 0 h 550"/>
                <a:gd name="T14" fmla="*/ 20 w 1049"/>
                <a:gd name="T15" fmla="*/ 0 h 550"/>
                <a:gd name="T16" fmla="*/ 0 w 1049"/>
                <a:gd name="T17" fmla="*/ 1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550">
                  <a:moveTo>
                    <a:pt x="0" y="19"/>
                  </a:moveTo>
                  <a:cubicBezTo>
                    <a:pt x="0" y="531"/>
                    <a:pt x="0" y="531"/>
                    <a:pt x="0" y="531"/>
                  </a:cubicBezTo>
                  <a:cubicBezTo>
                    <a:pt x="0" y="542"/>
                    <a:pt x="9" y="550"/>
                    <a:pt x="20" y="550"/>
                  </a:cubicBezTo>
                  <a:cubicBezTo>
                    <a:pt x="1029" y="550"/>
                    <a:pt x="1029" y="550"/>
                    <a:pt x="1029" y="550"/>
                  </a:cubicBezTo>
                  <a:cubicBezTo>
                    <a:pt x="1040" y="550"/>
                    <a:pt x="1049" y="542"/>
                    <a:pt x="1049" y="531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9" y="8"/>
                    <a:pt x="1040" y="0"/>
                    <a:pt x="10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1ídé"/>
            <p:cNvSpPr/>
            <p:nvPr/>
          </p:nvSpPr>
          <p:spPr bwMode="auto">
            <a:xfrm>
              <a:off x="587851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4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4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1ïḓê"/>
            <p:cNvSpPr/>
            <p:nvPr/>
          </p:nvSpPr>
          <p:spPr bwMode="auto">
            <a:xfrm>
              <a:off x="4352925" y="2125663"/>
              <a:ext cx="3640138" cy="292100"/>
            </a:xfrm>
            <a:custGeom>
              <a:avLst/>
              <a:gdLst>
                <a:gd name="T0" fmla="*/ 1049 w 1049"/>
                <a:gd name="T1" fmla="*/ 84 h 84"/>
                <a:gd name="T2" fmla="*/ 0 w 1049"/>
                <a:gd name="T3" fmla="*/ 84 h 84"/>
                <a:gd name="T4" fmla="*/ 0 w 1049"/>
                <a:gd name="T5" fmla="*/ 17 h 84"/>
                <a:gd name="T6" fmla="*/ 18 w 1049"/>
                <a:gd name="T7" fmla="*/ 0 h 84"/>
                <a:gd name="T8" fmla="*/ 1031 w 1049"/>
                <a:gd name="T9" fmla="*/ 0 h 84"/>
                <a:gd name="T10" fmla="*/ 1049 w 1049"/>
                <a:gd name="T11" fmla="*/ 17 h 84"/>
                <a:gd name="T12" fmla="*/ 1049 w 1049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9" h="84">
                  <a:moveTo>
                    <a:pt x="1049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7"/>
                  </a:cubicBezTo>
                  <a:lnTo>
                    <a:pt x="104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ṩļíďe"/>
            <p:cNvSpPr/>
            <p:nvPr/>
          </p:nvSpPr>
          <p:spPr bwMode="auto">
            <a:xfrm>
              <a:off x="7408863" y="2230438"/>
              <a:ext cx="84138" cy="82550"/>
            </a:xfrm>
            <a:prstGeom prst="ellipse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lïďé"/>
            <p:cNvSpPr/>
            <p:nvPr/>
          </p:nvSpPr>
          <p:spPr bwMode="auto">
            <a:xfrm>
              <a:off x="7569200" y="2230438"/>
              <a:ext cx="82550" cy="82550"/>
            </a:xfrm>
            <a:prstGeom prst="ellipse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ļíḍe"/>
            <p:cNvSpPr/>
            <p:nvPr/>
          </p:nvSpPr>
          <p:spPr bwMode="auto">
            <a:xfrm>
              <a:off x="7727950" y="2230438"/>
              <a:ext cx="84138" cy="82550"/>
            </a:xfrm>
            <a:prstGeom prst="ellipse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ṧļïḍe"/>
            <p:cNvSpPr/>
            <p:nvPr/>
          </p:nvSpPr>
          <p:spPr bwMode="auto">
            <a:xfrm>
              <a:off x="4602163" y="2632075"/>
              <a:ext cx="201613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şľiḑe"/>
            <p:cNvSpPr/>
            <p:nvPr/>
          </p:nvSpPr>
          <p:spPr bwMode="auto">
            <a:xfrm>
              <a:off x="4914900" y="2632075"/>
              <a:ext cx="366713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Sliḓe"/>
            <p:cNvSpPr/>
            <p:nvPr/>
          </p:nvSpPr>
          <p:spPr bwMode="auto">
            <a:xfrm>
              <a:off x="4740275" y="2789238"/>
              <a:ext cx="757238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şľíde"/>
            <p:cNvSpPr/>
            <p:nvPr/>
          </p:nvSpPr>
          <p:spPr bwMode="auto">
            <a:xfrm>
              <a:off x="5611813" y="2789238"/>
              <a:ext cx="2016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ṣḷíḋè"/>
            <p:cNvSpPr/>
            <p:nvPr/>
          </p:nvSpPr>
          <p:spPr bwMode="auto">
            <a:xfrm>
              <a:off x="4740275" y="2947988"/>
              <a:ext cx="757238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S1ïḓê"/>
            <p:cNvSpPr/>
            <p:nvPr/>
          </p:nvSpPr>
          <p:spPr bwMode="auto">
            <a:xfrm>
              <a:off x="5611813" y="2947988"/>
              <a:ext cx="2016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1ídê"/>
            <p:cNvSpPr/>
            <p:nvPr/>
          </p:nvSpPr>
          <p:spPr bwMode="auto">
            <a:xfrm>
              <a:off x="4740275" y="3105150"/>
              <a:ext cx="757238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ṧľidê"/>
            <p:cNvSpPr/>
            <p:nvPr/>
          </p:nvSpPr>
          <p:spPr bwMode="auto">
            <a:xfrm>
              <a:off x="5611813" y="3105150"/>
              <a:ext cx="201613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1íḋé"/>
            <p:cNvSpPr/>
            <p:nvPr/>
          </p:nvSpPr>
          <p:spPr bwMode="auto">
            <a:xfrm>
              <a:off x="4602163" y="3260725"/>
              <a:ext cx="201613" cy="7620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şḷíďé"/>
            <p:cNvSpPr/>
            <p:nvPr/>
          </p:nvSpPr>
          <p:spPr bwMode="auto">
            <a:xfrm>
              <a:off x="4914900" y="3260725"/>
              <a:ext cx="366713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šḷiďé"/>
            <p:cNvSpPr/>
            <p:nvPr/>
          </p:nvSpPr>
          <p:spPr bwMode="auto">
            <a:xfrm>
              <a:off x="4740275" y="3419475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sliḑé"/>
            <p:cNvSpPr/>
            <p:nvPr/>
          </p:nvSpPr>
          <p:spPr bwMode="auto">
            <a:xfrm>
              <a:off x="5230813" y="3419475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ṣḻíḓè"/>
            <p:cNvSpPr/>
            <p:nvPr/>
          </p:nvSpPr>
          <p:spPr bwMode="auto">
            <a:xfrm>
              <a:off x="4740275" y="3576638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ļïďe"/>
            <p:cNvSpPr/>
            <p:nvPr/>
          </p:nvSpPr>
          <p:spPr bwMode="auto">
            <a:xfrm>
              <a:off x="5230813" y="3576638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ḷîdê"/>
            <p:cNvSpPr/>
            <p:nvPr/>
          </p:nvSpPr>
          <p:spPr bwMode="auto">
            <a:xfrm>
              <a:off x="4740275" y="3732213"/>
              <a:ext cx="3794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líde"/>
            <p:cNvSpPr/>
            <p:nvPr/>
          </p:nvSpPr>
          <p:spPr bwMode="auto">
            <a:xfrm>
              <a:off x="5230813" y="3732213"/>
              <a:ext cx="582613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ṥḻïďê"/>
            <p:cNvSpPr/>
            <p:nvPr/>
          </p:nvSpPr>
          <p:spPr bwMode="auto">
            <a:xfrm>
              <a:off x="6503988" y="2632075"/>
              <a:ext cx="204788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$ľíḋé"/>
            <p:cNvSpPr/>
            <p:nvPr/>
          </p:nvSpPr>
          <p:spPr bwMode="auto">
            <a:xfrm>
              <a:off x="6819900" y="2632075"/>
              <a:ext cx="363538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ṩlíḓê"/>
            <p:cNvSpPr/>
            <p:nvPr/>
          </p:nvSpPr>
          <p:spPr bwMode="auto">
            <a:xfrm>
              <a:off x="6642100" y="2789238"/>
              <a:ext cx="17780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ṡ1îḓe"/>
            <p:cNvSpPr/>
            <p:nvPr/>
          </p:nvSpPr>
          <p:spPr bwMode="auto">
            <a:xfrm>
              <a:off x="6931025" y="2789238"/>
              <a:ext cx="78422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ïṩ1îďé"/>
            <p:cNvSpPr/>
            <p:nvPr/>
          </p:nvSpPr>
          <p:spPr bwMode="auto">
            <a:xfrm>
              <a:off x="6642100" y="2947988"/>
              <a:ext cx="17780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ŝļîḋe"/>
            <p:cNvSpPr/>
            <p:nvPr/>
          </p:nvSpPr>
          <p:spPr bwMode="auto">
            <a:xfrm>
              <a:off x="6931025" y="2947988"/>
              <a:ext cx="784225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ŝ1îḍé"/>
            <p:cNvSpPr/>
            <p:nvPr/>
          </p:nvSpPr>
          <p:spPr bwMode="auto">
            <a:xfrm>
              <a:off x="6642100" y="3105150"/>
              <a:ext cx="177800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îšľïďé"/>
            <p:cNvSpPr/>
            <p:nvPr/>
          </p:nvSpPr>
          <p:spPr bwMode="auto">
            <a:xfrm>
              <a:off x="6931025" y="3105150"/>
              <a:ext cx="784225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ṧlíḍê"/>
            <p:cNvSpPr/>
            <p:nvPr/>
          </p:nvSpPr>
          <p:spPr bwMode="auto">
            <a:xfrm>
              <a:off x="6503988" y="3260725"/>
              <a:ext cx="204788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ṥḷîdè"/>
            <p:cNvSpPr/>
            <p:nvPr/>
          </p:nvSpPr>
          <p:spPr bwMode="auto">
            <a:xfrm>
              <a:off x="6819900" y="3260725"/>
              <a:ext cx="363538" cy="76200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şlïdé"/>
            <p:cNvSpPr/>
            <p:nvPr/>
          </p:nvSpPr>
          <p:spPr bwMode="auto">
            <a:xfrm>
              <a:off x="6642100" y="3419475"/>
              <a:ext cx="625475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ş1ide"/>
            <p:cNvSpPr/>
            <p:nvPr/>
          </p:nvSpPr>
          <p:spPr bwMode="auto">
            <a:xfrm>
              <a:off x="7378700" y="3419475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ïśḻíďê"/>
            <p:cNvSpPr/>
            <p:nvPr/>
          </p:nvSpPr>
          <p:spPr bwMode="auto">
            <a:xfrm>
              <a:off x="6642100" y="3576638"/>
              <a:ext cx="625475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šļîďe"/>
            <p:cNvSpPr/>
            <p:nvPr/>
          </p:nvSpPr>
          <p:spPr bwMode="auto">
            <a:xfrm>
              <a:off x="7378700" y="3576638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ïḑé"/>
            <p:cNvSpPr/>
            <p:nvPr/>
          </p:nvSpPr>
          <p:spPr bwMode="auto">
            <a:xfrm>
              <a:off x="6642100" y="3732213"/>
              <a:ext cx="62547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ŝļîďè"/>
            <p:cNvSpPr/>
            <p:nvPr/>
          </p:nvSpPr>
          <p:spPr bwMode="auto">
            <a:xfrm>
              <a:off x="7378700" y="3732213"/>
              <a:ext cx="33655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şḷïḓê"/>
            <p:cNvSpPr/>
            <p:nvPr/>
          </p:nvSpPr>
          <p:spPr bwMode="auto">
            <a:xfrm>
              <a:off x="6153150" y="2584450"/>
              <a:ext cx="14288" cy="1349375"/>
            </a:xfrm>
            <a:custGeom>
              <a:avLst/>
              <a:gdLst>
                <a:gd name="T0" fmla="*/ 0 w 4"/>
                <a:gd name="T1" fmla="*/ 2 h 389"/>
                <a:gd name="T2" fmla="*/ 0 w 4"/>
                <a:gd name="T3" fmla="*/ 387 h 389"/>
                <a:gd name="T4" fmla="*/ 2 w 4"/>
                <a:gd name="T5" fmla="*/ 389 h 389"/>
                <a:gd name="T6" fmla="*/ 4 w 4"/>
                <a:gd name="T7" fmla="*/ 387 h 389"/>
                <a:gd name="T8" fmla="*/ 4 w 4"/>
                <a:gd name="T9" fmla="*/ 2 h 389"/>
                <a:gd name="T10" fmla="*/ 2 w 4"/>
                <a:gd name="T11" fmla="*/ 0 h 389"/>
                <a:gd name="T12" fmla="*/ 0 w 4"/>
                <a:gd name="T13" fmla="*/ 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89">
                  <a:moveTo>
                    <a:pt x="0" y="2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8"/>
                    <a:pt x="1" y="389"/>
                    <a:pt x="2" y="389"/>
                  </a:cubicBezTo>
                  <a:cubicBezTo>
                    <a:pt x="3" y="389"/>
                    <a:pt x="4" y="388"/>
                    <a:pt x="4" y="38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ṥḷiḍe"/>
            <p:cNvSpPr/>
            <p:nvPr/>
          </p:nvSpPr>
          <p:spPr bwMode="auto">
            <a:xfrm>
              <a:off x="6632575" y="1504950"/>
              <a:ext cx="696913" cy="322263"/>
            </a:xfrm>
            <a:custGeom>
              <a:avLst/>
              <a:gdLst>
                <a:gd name="T0" fmla="*/ 0 w 201"/>
                <a:gd name="T1" fmla="*/ 92 h 93"/>
                <a:gd name="T2" fmla="*/ 33 w 201"/>
                <a:gd name="T3" fmla="*/ 49 h 93"/>
                <a:gd name="T4" fmla="*/ 54 w 201"/>
                <a:gd name="T5" fmla="*/ 61 h 93"/>
                <a:gd name="T6" fmla="*/ 90 w 201"/>
                <a:gd name="T7" fmla="*/ 25 h 93"/>
                <a:gd name="T8" fmla="*/ 112 w 201"/>
                <a:gd name="T9" fmla="*/ 36 h 93"/>
                <a:gd name="T10" fmla="*/ 152 w 201"/>
                <a:gd name="T11" fmla="*/ 1 h 93"/>
                <a:gd name="T12" fmla="*/ 200 w 201"/>
                <a:gd name="T13" fmla="*/ 82 h 93"/>
                <a:gd name="T14" fmla="*/ 200 w 201"/>
                <a:gd name="T15" fmla="*/ 93 h 93"/>
                <a:gd name="T16" fmla="*/ 0 w 201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93">
                  <a:moveTo>
                    <a:pt x="0" y="92"/>
                  </a:moveTo>
                  <a:cubicBezTo>
                    <a:pt x="4" y="67"/>
                    <a:pt x="18" y="49"/>
                    <a:pt x="33" y="49"/>
                  </a:cubicBezTo>
                  <a:cubicBezTo>
                    <a:pt x="41" y="49"/>
                    <a:pt x="48" y="54"/>
                    <a:pt x="54" y="61"/>
                  </a:cubicBezTo>
                  <a:cubicBezTo>
                    <a:pt x="61" y="39"/>
                    <a:pt x="74" y="25"/>
                    <a:pt x="90" y="25"/>
                  </a:cubicBezTo>
                  <a:cubicBezTo>
                    <a:pt x="98" y="25"/>
                    <a:pt x="106" y="29"/>
                    <a:pt x="112" y="36"/>
                  </a:cubicBezTo>
                  <a:cubicBezTo>
                    <a:pt x="121" y="15"/>
                    <a:pt x="135" y="0"/>
                    <a:pt x="152" y="1"/>
                  </a:cubicBezTo>
                  <a:cubicBezTo>
                    <a:pt x="179" y="1"/>
                    <a:pt x="201" y="37"/>
                    <a:pt x="200" y="82"/>
                  </a:cubicBezTo>
                  <a:cubicBezTo>
                    <a:pt x="200" y="86"/>
                    <a:pt x="200" y="89"/>
                    <a:pt x="200" y="93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šļïďè"/>
            <p:cNvSpPr/>
            <p:nvPr/>
          </p:nvSpPr>
          <p:spPr bwMode="auto">
            <a:xfrm>
              <a:off x="6858000" y="1730375"/>
              <a:ext cx="333375" cy="360363"/>
            </a:xfrm>
            <a:custGeom>
              <a:avLst/>
              <a:gdLst>
                <a:gd name="T0" fmla="*/ 172 w 210"/>
                <a:gd name="T1" fmla="*/ 101 h 227"/>
                <a:gd name="T2" fmla="*/ 175 w 210"/>
                <a:gd name="T3" fmla="*/ 0 h 227"/>
                <a:gd name="T4" fmla="*/ 37 w 210"/>
                <a:gd name="T5" fmla="*/ 0 h 227"/>
                <a:gd name="T6" fmla="*/ 37 w 210"/>
                <a:gd name="T7" fmla="*/ 101 h 227"/>
                <a:gd name="T8" fmla="*/ 0 w 210"/>
                <a:gd name="T9" fmla="*/ 101 h 227"/>
                <a:gd name="T10" fmla="*/ 52 w 210"/>
                <a:gd name="T11" fmla="*/ 164 h 227"/>
                <a:gd name="T12" fmla="*/ 105 w 210"/>
                <a:gd name="T13" fmla="*/ 227 h 227"/>
                <a:gd name="T14" fmla="*/ 157 w 210"/>
                <a:gd name="T15" fmla="*/ 164 h 227"/>
                <a:gd name="T16" fmla="*/ 210 w 210"/>
                <a:gd name="T17" fmla="*/ 101 h 227"/>
                <a:gd name="T18" fmla="*/ 172 w 210"/>
                <a:gd name="T19" fmla="*/ 10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27">
                  <a:moveTo>
                    <a:pt x="172" y="101"/>
                  </a:moveTo>
                  <a:lnTo>
                    <a:pt x="175" y="0"/>
                  </a:lnTo>
                  <a:lnTo>
                    <a:pt x="37" y="0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52" y="164"/>
                  </a:lnTo>
                  <a:lnTo>
                    <a:pt x="105" y="227"/>
                  </a:lnTo>
                  <a:lnTo>
                    <a:pt x="157" y="164"/>
                  </a:lnTo>
                  <a:lnTo>
                    <a:pt x="210" y="101"/>
                  </a:lnTo>
                  <a:lnTo>
                    <a:pt x="172" y="101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ś1iḍe"/>
            <p:cNvSpPr/>
            <p:nvPr/>
          </p:nvSpPr>
          <p:spPr bwMode="auto">
            <a:xfrm>
              <a:off x="3838575" y="4302125"/>
              <a:ext cx="815975" cy="963613"/>
            </a:xfrm>
            <a:custGeom>
              <a:avLst/>
              <a:gdLst>
                <a:gd name="T0" fmla="*/ 220 w 235"/>
                <a:gd name="T1" fmla="*/ 278 h 278"/>
                <a:gd name="T2" fmla="*/ 14 w 235"/>
                <a:gd name="T3" fmla="*/ 278 h 278"/>
                <a:gd name="T4" fmla="*/ 0 w 235"/>
                <a:gd name="T5" fmla="*/ 263 h 278"/>
                <a:gd name="T6" fmla="*/ 0 w 235"/>
                <a:gd name="T7" fmla="*/ 15 h 278"/>
                <a:gd name="T8" fmla="*/ 14 w 235"/>
                <a:gd name="T9" fmla="*/ 0 h 278"/>
                <a:gd name="T10" fmla="*/ 220 w 235"/>
                <a:gd name="T11" fmla="*/ 0 h 278"/>
                <a:gd name="T12" fmla="*/ 235 w 235"/>
                <a:gd name="T13" fmla="*/ 15 h 278"/>
                <a:gd name="T14" fmla="*/ 235 w 235"/>
                <a:gd name="T15" fmla="*/ 263 h 278"/>
                <a:gd name="T16" fmla="*/ 220 w 235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78">
                  <a:moveTo>
                    <a:pt x="220" y="278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6" y="278"/>
                    <a:pt x="0" y="271"/>
                    <a:pt x="0" y="2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5" y="7"/>
                    <a:pt x="235" y="15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5" y="271"/>
                    <a:pt x="228" y="278"/>
                    <a:pt x="220" y="278"/>
                  </a:cubicBezTo>
                  <a:close/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íṡľíḑè"/>
            <p:cNvSpPr/>
            <p:nvPr/>
          </p:nvSpPr>
          <p:spPr bwMode="auto">
            <a:xfrm>
              <a:off x="4014788" y="4425950"/>
              <a:ext cx="77788" cy="3175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íṡľîďê"/>
            <p:cNvSpPr/>
            <p:nvPr/>
          </p:nvSpPr>
          <p:spPr bwMode="auto">
            <a:xfrm>
              <a:off x="4133850" y="4425950"/>
              <a:ext cx="138113" cy="3175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ş1îdè"/>
            <p:cNvSpPr/>
            <p:nvPr/>
          </p:nvSpPr>
          <p:spPr bwMode="auto">
            <a:xfrm>
              <a:off x="4067175" y="4492625"/>
              <a:ext cx="288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$ļíďé"/>
            <p:cNvSpPr/>
            <p:nvPr/>
          </p:nvSpPr>
          <p:spPr bwMode="auto">
            <a:xfrm>
              <a:off x="4397375" y="4492625"/>
              <a:ext cx="76200" cy="349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ṥḷíḑé"/>
            <p:cNvSpPr/>
            <p:nvPr/>
          </p:nvSpPr>
          <p:spPr bwMode="auto">
            <a:xfrm>
              <a:off x="4067175" y="4562475"/>
              <a:ext cx="288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ṡļîḑè"/>
            <p:cNvSpPr/>
            <p:nvPr/>
          </p:nvSpPr>
          <p:spPr bwMode="auto">
            <a:xfrm>
              <a:off x="4397375" y="4562475"/>
              <a:ext cx="76200" cy="30163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Sḻíḑe"/>
            <p:cNvSpPr/>
            <p:nvPr/>
          </p:nvSpPr>
          <p:spPr bwMode="auto">
            <a:xfrm>
              <a:off x="4067175" y="4627563"/>
              <a:ext cx="28892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śḻîḓê"/>
            <p:cNvSpPr/>
            <p:nvPr/>
          </p:nvSpPr>
          <p:spPr bwMode="auto">
            <a:xfrm>
              <a:off x="4397375" y="4627563"/>
              <a:ext cx="7620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$lîḑe"/>
            <p:cNvSpPr/>
            <p:nvPr/>
          </p:nvSpPr>
          <p:spPr bwMode="auto">
            <a:xfrm>
              <a:off x="4014788" y="4694238"/>
              <a:ext cx="77788" cy="30163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Sľïḋe"/>
            <p:cNvSpPr/>
            <p:nvPr/>
          </p:nvSpPr>
          <p:spPr bwMode="auto">
            <a:xfrm>
              <a:off x="4133850" y="4694238"/>
              <a:ext cx="138113" cy="30163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î$ḷïdé"/>
            <p:cNvSpPr/>
            <p:nvPr/>
          </p:nvSpPr>
          <p:spPr bwMode="auto">
            <a:xfrm>
              <a:off x="4067175" y="4762500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ṡľîḋe"/>
            <p:cNvSpPr/>
            <p:nvPr/>
          </p:nvSpPr>
          <p:spPr bwMode="auto">
            <a:xfrm>
              <a:off x="4254500" y="4762500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î$ļíḑé"/>
            <p:cNvSpPr/>
            <p:nvPr/>
          </p:nvSpPr>
          <p:spPr bwMode="auto">
            <a:xfrm>
              <a:off x="4067175" y="4829175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ïdè"/>
            <p:cNvSpPr/>
            <p:nvPr/>
          </p:nvSpPr>
          <p:spPr bwMode="auto">
            <a:xfrm>
              <a:off x="4254500" y="4829175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ṧḷídè"/>
            <p:cNvSpPr/>
            <p:nvPr/>
          </p:nvSpPr>
          <p:spPr bwMode="auto">
            <a:xfrm>
              <a:off x="4067175" y="4894263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ṣḷïḓè"/>
            <p:cNvSpPr/>
            <p:nvPr/>
          </p:nvSpPr>
          <p:spPr bwMode="auto">
            <a:xfrm>
              <a:off x="4254500" y="4894263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š1íḋè"/>
            <p:cNvSpPr/>
            <p:nvPr/>
          </p:nvSpPr>
          <p:spPr bwMode="auto">
            <a:xfrm>
              <a:off x="3779838" y="4738688"/>
              <a:ext cx="930275" cy="649288"/>
            </a:xfrm>
            <a:custGeom>
              <a:avLst/>
              <a:gdLst>
                <a:gd name="T0" fmla="*/ 586 w 586"/>
                <a:gd name="T1" fmla="*/ 409 h 409"/>
                <a:gd name="T2" fmla="*/ 0 w 586"/>
                <a:gd name="T3" fmla="*/ 409 h 409"/>
                <a:gd name="T4" fmla="*/ 0 w 586"/>
                <a:gd name="T5" fmla="*/ 0 h 409"/>
                <a:gd name="T6" fmla="*/ 293 w 586"/>
                <a:gd name="T7" fmla="*/ 247 h 409"/>
                <a:gd name="T8" fmla="*/ 586 w 586"/>
                <a:gd name="T9" fmla="*/ 0 h 409"/>
                <a:gd name="T10" fmla="*/ 586 w 586"/>
                <a:gd name="T1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409">
                  <a:moveTo>
                    <a:pt x="586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293" y="247"/>
                  </a:lnTo>
                  <a:lnTo>
                    <a:pt x="586" y="0"/>
                  </a:lnTo>
                  <a:lnTo>
                    <a:pt x="586" y="409"/>
                  </a:lnTo>
                  <a:close/>
                </a:path>
              </a:pathLst>
            </a:custGeom>
            <a:solidFill>
              <a:srgbClr val="FC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îṣḻidè"/>
            <p:cNvSpPr/>
            <p:nvPr/>
          </p:nvSpPr>
          <p:spPr bwMode="auto">
            <a:xfrm>
              <a:off x="3779838" y="4846638"/>
              <a:ext cx="930275" cy="541338"/>
            </a:xfrm>
            <a:custGeom>
              <a:avLst/>
              <a:gdLst>
                <a:gd name="T0" fmla="*/ 0 w 586"/>
                <a:gd name="T1" fmla="*/ 341 h 341"/>
                <a:gd name="T2" fmla="*/ 293 w 586"/>
                <a:gd name="T3" fmla="*/ 0 h 341"/>
                <a:gd name="T4" fmla="*/ 586 w 586"/>
                <a:gd name="T5" fmla="*/ 341 h 341"/>
                <a:gd name="T6" fmla="*/ 0 w 586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341">
                  <a:moveTo>
                    <a:pt x="0" y="341"/>
                  </a:moveTo>
                  <a:lnTo>
                    <a:pt x="293" y="0"/>
                  </a:lnTo>
                  <a:lnTo>
                    <a:pt x="586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ľïdê"/>
            <p:cNvSpPr/>
            <p:nvPr/>
          </p:nvSpPr>
          <p:spPr bwMode="auto">
            <a:xfrm>
              <a:off x="7329488" y="5619750"/>
              <a:ext cx="652463" cy="139700"/>
            </a:xfrm>
            <a:custGeom>
              <a:avLst/>
              <a:gdLst>
                <a:gd name="T0" fmla="*/ 83 w 188"/>
                <a:gd name="T1" fmla="*/ 0 h 40"/>
                <a:gd name="T2" fmla="*/ 9 w 188"/>
                <a:gd name="T3" fmla="*/ 40 h 40"/>
                <a:gd name="T4" fmla="*/ 181 w 188"/>
                <a:gd name="T5" fmla="*/ 40 h 40"/>
                <a:gd name="T6" fmla="*/ 186 w 188"/>
                <a:gd name="T7" fmla="*/ 33 h 40"/>
                <a:gd name="T8" fmla="*/ 83 w 18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0">
                  <a:moveTo>
                    <a:pt x="83" y="0"/>
                  </a:moveTo>
                  <a:cubicBezTo>
                    <a:pt x="0" y="0"/>
                    <a:pt x="18" y="8"/>
                    <a:pt x="9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5" y="40"/>
                    <a:pt x="188" y="36"/>
                    <a:pt x="186" y="33"/>
                  </a:cubicBezTo>
                  <a:cubicBezTo>
                    <a:pt x="175" y="15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líḋè"/>
            <p:cNvSpPr/>
            <p:nvPr/>
          </p:nvSpPr>
          <p:spPr bwMode="auto">
            <a:xfrm>
              <a:off x="7319963" y="5630863"/>
              <a:ext cx="366713" cy="128588"/>
            </a:xfrm>
            <a:custGeom>
              <a:avLst/>
              <a:gdLst>
                <a:gd name="T0" fmla="*/ 38 w 106"/>
                <a:gd name="T1" fmla="*/ 0 h 37"/>
                <a:gd name="T2" fmla="*/ 0 w 106"/>
                <a:gd name="T3" fmla="*/ 32 h 37"/>
                <a:gd name="T4" fmla="*/ 5 w 106"/>
                <a:gd name="T5" fmla="*/ 37 h 37"/>
                <a:gd name="T6" fmla="*/ 106 w 106"/>
                <a:gd name="T7" fmla="*/ 37 h 37"/>
                <a:gd name="T8" fmla="*/ 38 w 10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7">
                  <a:moveTo>
                    <a:pt x="38" y="0"/>
                  </a:moveTo>
                  <a:cubicBezTo>
                    <a:pt x="12" y="0"/>
                    <a:pt x="2" y="14"/>
                    <a:pt x="0" y="32"/>
                  </a:cubicBezTo>
                  <a:cubicBezTo>
                    <a:pt x="0" y="35"/>
                    <a:pt x="2" y="37"/>
                    <a:pt x="5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68" y="0"/>
                    <a:pt x="38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slïḓé"/>
            <p:cNvSpPr/>
            <p:nvPr/>
          </p:nvSpPr>
          <p:spPr bwMode="auto">
            <a:xfrm>
              <a:off x="7527925" y="5610225"/>
              <a:ext cx="76200" cy="26988"/>
            </a:xfrm>
            <a:custGeom>
              <a:avLst/>
              <a:gdLst>
                <a:gd name="T0" fmla="*/ 20 w 22"/>
                <a:gd name="T1" fmla="*/ 3 h 8"/>
                <a:gd name="T2" fmla="*/ 2 w 22"/>
                <a:gd name="T3" fmla="*/ 0 h 8"/>
                <a:gd name="T4" fmla="*/ 2 w 22"/>
                <a:gd name="T5" fmla="*/ 4 h 8"/>
                <a:gd name="T6" fmla="*/ 19 w 22"/>
                <a:gd name="T7" fmla="*/ 7 h 8"/>
                <a:gd name="T8" fmla="*/ 20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0" y="3"/>
                  </a:moveTo>
                  <a:cubicBezTo>
                    <a:pt x="14" y="2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13" y="6"/>
                    <a:pt x="19" y="7"/>
                  </a:cubicBezTo>
                  <a:cubicBezTo>
                    <a:pt x="21" y="8"/>
                    <a:pt x="22" y="4"/>
                    <a:pt x="20" y="3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ľiḋé"/>
            <p:cNvSpPr/>
            <p:nvPr/>
          </p:nvSpPr>
          <p:spPr bwMode="auto">
            <a:xfrm>
              <a:off x="7794625" y="2878138"/>
              <a:ext cx="596900" cy="601663"/>
            </a:xfrm>
            <a:custGeom>
              <a:avLst/>
              <a:gdLst>
                <a:gd name="T0" fmla="*/ 172 w 172"/>
                <a:gd name="T1" fmla="*/ 104 h 173"/>
                <a:gd name="T2" fmla="*/ 172 w 172"/>
                <a:gd name="T3" fmla="*/ 69 h 173"/>
                <a:gd name="T4" fmla="*/ 151 w 172"/>
                <a:gd name="T5" fmla="*/ 65 h 173"/>
                <a:gd name="T6" fmla="*/ 147 w 172"/>
                <a:gd name="T7" fmla="*/ 55 h 173"/>
                <a:gd name="T8" fmla="*/ 160 w 172"/>
                <a:gd name="T9" fmla="*/ 38 h 173"/>
                <a:gd name="T10" fmla="*/ 135 w 172"/>
                <a:gd name="T11" fmla="*/ 13 h 173"/>
                <a:gd name="T12" fmla="*/ 117 w 172"/>
                <a:gd name="T13" fmla="*/ 25 h 173"/>
                <a:gd name="T14" fmla="*/ 107 w 172"/>
                <a:gd name="T15" fmla="*/ 21 h 173"/>
                <a:gd name="T16" fmla="*/ 104 w 172"/>
                <a:gd name="T17" fmla="*/ 0 h 173"/>
                <a:gd name="T18" fmla="*/ 86 w 172"/>
                <a:gd name="T19" fmla="*/ 0 h 173"/>
                <a:gd name="T20" fmla="*/ 69 w 172"/>
                <a:gd name="T21" fmla="*/ 0 h 173"/>
                <a:gd name="T22" fmla="*/ 65 w 172"/>
                <a:gd name="T23" fmla="*/ 21 h 173"/>
                <a:gd name="T24" fmla="*/ 55 w 172"/>
                <a:gd name="T25" fmla="*/ 25 h 173"/>
                <a:gd name="T26" fmla="*/ 37 w 172"/>
                <a:gd name="T27" fmla="*/ 13 h 173"/>
                <a:gd name="T28" fmla="*/ 13 w 172"/>
                <a:gd name="T29" fmla="*/ 38 h 173"/>
                <a:gd name="T30" fmla="*/ 25 w 172"/>
                <a:gd name="T31" fmla="*/ 55 h 173"/>
                <a:gd name="T32" fmla="*/ 21 w 172"/>
                <a:gd name="T33" fmla="*/ 65 h 173"/>
                <a:gd name="T34" fmla="*/ 0 w 172"/>
                <a:gd name="T35" fmla="*/ 69 h 173"/>
                <a:gd name="T36" fmla="*/ 0 w 172"/>
                <a:gd name="T37" fmla="*/ 104 h 173"/>
                <a:gd name="T38" fmla="*/ 21 w 172"/>
                <a:gd name="T39" fmla="*/ 107 h 173"/>
                <a:gd name="T40" fmla="*/ 25 w 172"/>
                <a:gd name="T41" fmla="*/ 117 h 173"/>
                <a:gd name="T42" fmla="*/ 13 w 172"/>
                <a:gd name="T43" fmla="*/ 135 h 173"/>
                <a:gd name="T44" fmla="*/ 37 w 172"/>
                <a:gd name="T45" fmla="*/ 160 h 173"/>
                <a:gd name="T46" fmla="*/ 55 w 172"/>
                <a:gd name="T47" fmla="*/ 147 h 173"/>
                <a:gd name="T48" fmla="*/ 65 w 172"/>
                <a:gd name="T49" fmla="*/ 151 h 173"/>
                <a:gd name="T50" fmla="*/ 69 w 172"/>
                <a:gd name="T51" fmla="*/ 173 h 173"/>
                <a:gd name="T52" fmla="*/ 86 w 172"/>
                <a:gd name="T53" fmla="*/ 173 h 173"/>
                <a:gd name="T54" fmla="*/ 104 w 172"/>
                <a:gd name="T55" fmla="*/ 173 h 173"/>
                <a:gd name="T56" fmla="*/ 107 w 172"/>
                <a:gd name="T57" fmla="*/ 151 h 173"/>
                <a:gd name="T58" fmla="*/ 117 w 172"/>
                <a:gd name="T59" fmla="*/ 147 h 173"/>
                <a:gd name="T60" fmla="*/ 135 w 172"/>
                <a:gd name="T61" fmla="*/ 160 h 173"/>
                <a:gd name="T62" fmla="*/ 160 w 172"/>
                <a:gd name="T63" fmla="*/ 135 h 173"/>
                <a:gd name="T64" fmla="*/ 147 w 172"/>
                <a:gd name="T65" fmla="*/ 117 h 173"/>
                <a:gd name="T66" fmla="*/ 151 w 172"/>
                <a:gd name="T67" fmla="*/ 107 h 173"/>
                <a:gd name="T68" fmla="*/ 172 w 172"/>
                <a:gd name="T69" fmla="*/ 104 h 173"/>
                <a:gd name="T70" fmla="*/ 86 w 172"/>
                <a:gd name="T71" fmla="*/ 138 h 173"/>
                <a:gd name="T72" fmla="*/ 34 w 172"/>
                <a:gd name="T73" fmla="*/ 86 h 173"/>
                <a:gd name="T74" fmla="*/ 86 w 172"/>
                <a:gd name="T75" fmla="*/ 34 h 173"/>
                <a:gd name="T76" fmla="*/ 138 w 172"/>
                <a:gd name="T77" fmla="*/ 86 h 173"/>
                <a:gd name="T78" fmla="*/ 86 w 172"/>
                <a:gd name="T79" fmla="*/ 1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72" y="104"/>
                  </a:moveTo>
                  <a:cubicBezTo>
                    <a:pt x="172" y="69"/>
                    <a:pt x="172" y="69"/>
                    <a:pt x="172" y="69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0" y="62"/>
                    <a:pt x="149" y="58"/>
                    <a:pt x="147" y="55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4" y="24"/>
                    <a:pt x="111" y="22"/>
                    <a:pt x="107" y="2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2" y="22"/>
                    <a:pt x="58" y="24"/>
                    <a:pt x="55" y="2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8"/>
                    <a:pt x="22" y="62"/>
                    <a:pt x="21" y="6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2" y="111"/>
                    <a:pt x="24" y="114"/>
                    <a:pt x="25" y="117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8" y="149"/>
                    <a:pt x="62" y="150"/>
                    <a:pt x="65" y="151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0"/>
                    <a:pt x="114" y="149"/>
                    <a:pt x="117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7"/>
                  </a:cubicBezTo>
                  <a:lnTo>
                    <a:pt x="172" y="104"/>
                  </a:lnTo>
                  <a:close/>
                  <a:moveTo>
                    <a:pt x="86" y="138"/>
                  </a:moveTo>
                  <a:cubicBezTo>
                    <a:pt x="57" y="138"/>
                    <a:pt x="34" y="115"/>
                    <a:pt x="34" y="86"/>
                  </a:cubicBezTo>
                  <a:cubicBezTo>
                    <a:pt x="34" y="58"/>
                    <a:pt x="57" y="34"/>
                    <a:pt x="86" y="34"/>
                  </a:cubicBezTo>
                  <a:cubicBezTo>
                    <a:pt x="115" y="34"/>
                    <a:pt x="138" y="58"/>
                    <a:pt x="138" y="86"/>
                  </a:cubicBezTo>
                  <a:cubicBezTo>
                    <a:pt x="138" y="115"/>
                    <a:pt x="115" y="138"/>
                    <a:pt x="86" y="1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ś1îḋè"/>
            <p:cNvSpPr/>
            <p:nvPr/>
          </p:nvSpPr>
          <p:spPr bwMode="auto">
            <a:xfrm>
              <a:off x="8166100" y="2619375"/>
              <a:ext cx="304800" cy="304800"/>
            </a:xfrm>
            <a:custGeom>
              <a:avLst/>
              <a:gdLst>
                <a:gd name="T0" fmla="*/ 88 w 88"/>
                <a:gd name="T1" fmla="*/ 53 h 88"/>
                <a:gd name="T2" fmla="*/ 88 w 88"/>
                <a:gd name="T3" fmla="*/ 35 h 88"/>
                <a:gd name="T4" fmla="*/ 77 w 88"/>
                <a:gd name="T5" fmla="*/ 33 h 88"/>
                <a:gd name="T6" fmla="*/ 75 w 88"/>
                <a:gd name="T7" fmla="*/ 28 h 88"/>
                <a:gd name="T8" fmla="*/ 82 w 88"/>
                <a:gd name="T9" fmla="*/ 19 h 88"/>
                <a:gd name="T10" fmla="*/ 69 w 88"/>
                <a:gd name="T11" fmla="*/ 7 h 88"/>
                <a:gd name="T12" fmla="*/ 60 w 88"/>
                <a:gd name="T13" fmla="*/ 13 h 88"/>
                <a:gd name="T14" fmla="*/ 55 w 88"/>
                <a:gd name="T15" fmla="*/ 11 h 88"/>
                <a:gd name="T16" fmla="*/ 53 w 88"/>
                <a:gd name="T17" fmla="*/ 0 h 88"/>
                <a:gd name="T18" fmla="*/ 44 w 88"/>
                <a:gd name="T19" fmla="*/ 0 h 88"/>
                <a:gd name="T20" fmla="*/ 35 w 88"/>
                <a:gd name="T21" fmla="*/ 0 h 88"/>
                <a:gd name="T22" fmla="*/ 33 w 88"/>
                <a:gd name="T23" fmla="*/ 11 h 88"/>
                <a:gd name="T24" fmla="*/ 28 w 88"/>
                <a:gd name="T25" fmla="*/ 13 h 88"/>
                <a:gd name="T26" fmla="*/ 19 w 88"/>
                <a:gd name="T27" fmla="*/ 7 h 88"/>
                <a:gd name="T28" fmla="*/ 7 w 88"/>
                <a:gd name="T29" fmla="*/ 19 h 88"/>
                <a:gd name="T30" fmla="*/ 13 w 88"/>
                <a:gd name="T31" fmla="*/ 28 h 88"/>
                <a:gd name="T32" fmla="*/ 11 w 88"/>
                <a:gd name="T33" fmla="*/ 33 h 88"/>
                <a:gd name="T34" fmla="*/ 0 w 88"/>
                <a:gd name="T35" fmla="*/ 35 h 88"/>
                <a:gd name="T36" fmla="*/ 0 w 88"/>
                <a:gd name="T37" fmla="*/ 53 h 88"/>
                <a:gd name="T38" fmla="*/ 11 w 88"/>
                <a:gd name="T39" fmla="*/ 55 h 88"/>
                <a:gd name="T40" fmla="*/ 13 w 88"/>
                <a:gd name="T41" fmla="*/ 60 h 88"/>
                <a:gd name="T42" fmla="*/ 7 w 88"/>
                <a:gd name="T43" fmla="*/ 69 h 88"/>
                <a:gd name="T44" fmla="*/ 19 w 88"/>
                <a:gd name="T45" fmla="*/ 81 h 88"/>
                <a:gd name="T46" fmla="*/ 28 w 88"/>
                <a:gd name="T47" fmla="*/ 75 h 88"/>
                <a:gd name="T48" fmla="*/ 33 w 88"/>
                <a:gd name="T49" fmla="*/ 77 h 88"/>
                <a:gd name="T50" fmla="*/ 35 w 88"/>
                <a:gd name="T51" fmla="*/ 88 h 88"/>
                <a:gd name="T52" fmla="*/ 44 w 88"/>
                <a:gd name="T53" fmla="*/ 88 h 88"/>
                <a:gd name="T54" fmla="*/ 53 w 88"/>
                <a:gd name="T55" fmla="*/ 88 h 88"/>
                <a:gd name="T56" fmla="*/ 55 w 88"/>
                <a:gd name="T57" fmla="*/ 77 h 88"/>
                <a:gd name="T58" fmla="*/ 60 w 88"/>
                <a:gd name="T59" fmla="*/ 75 h 88"/>
                <a:gd name="T60" fmla="*/ 69 w 88"/>
                <a:gd name="T61" fmla="*/ 81 h 88"/>
                <a:gd name="T62" fmla="*/ 82 w 88"/>
                <a:gd name="T63" fmla="*/ 69 h 88"/>
                <a:gd name="T64" fmla="*/ 75 w 88"/>
                <a:gd name="T65" fmla="*/ 60 h 88"/>
                <a:gd name="T66" fmla="*/ 77 w 88"/>
                <a:gd name="T67" fmla="*/ 55 h 88"/>
                <a:gd name="T68" fmla="*/ 88 w 88"/>
                <a:gd name="T69" fmla="*/ 53 h 88"/>
                <a:gd name="T70" fmla="*/ 44 w 88"/>
                <a:gd name="T71" fmla="*/ 70 h 88"/>
                <a:gd name="T72" fmla="*/ 18 w 88"/>
                <a:gd name="T73" fmla="*/ 44 h 88"/>
                <a:gd name="T74" fmla="*/ 44 w 88"/>
                <a:gd name="T75" fmla="*/ 18 h 88"/>
                <a:gd name="T76" fmla="*/ 71 w 88"/>
                <a:gd name="T77" fmla="*/ 44 h 88"/>
                <a:gd name="T78" fmla="*/ 44 w 88"/>
                <a:gd name="T7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8">
                  <a:moveTo>
                    <a:pt x="88" y="5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6" y="30"/>
                    <a:pt x="75" y="2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7" y="12"/>
                    <a:pt x="55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0" y="12"/>
                    <a:pt x="28" y="1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30"/>
                    <a:pt x="12" y="32"/>
                    <a:pt x="1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7"/>
                    <a:pt x="12" y="58"/>
                    <a:pt x="13" y="6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6"/>
                    <a:pt x="32" y="77"/>
                    <a:pt x="33" y="7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7"/>
                    <a:pt x="58" y="76"/>
                    <a:pt x="60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6" y="58"/>
                    <a:pt x="77" y="57"/>
                    <a:pt x="77" y="55"/>
                  </a:cubicBezTo>
                  <a:lnTo>
                    <a:pt x="88" y="53"/>
                  </a:lnTo>
                  <a:close/>
                  <a:moveTo>
                    <a:pt x="44" y="70"/>
                  </a:moveTo>
                  <a:cubicBezTo>
                    <a:pt x="30" y="70"/>
                    <a:pt x="18" y="59"/>
                    <a:pt x="18" y="44"/>
                  </a:cubicBezTo>
                  <a:cubicBezTo>
                    <a:pt x="18" y="29"/>
                    <a:pt x="30" y="18"/>
                    <a:pt x="44" y="18"/>
                  </a:cubicBezTo>
                  <a:cubicBezTo>
                    <a:pt x="59" y="18"/>
                    <a:pt x="71" y="29"/>
                    <a:pt x="71" y="44"/>
                  </a:cubicBezTo>
                  <a:cubicBezTo>
                    <a:pt x="71" y="59"/>
                    <a:pt x="59" y="70"/>
                    <a:pt x="44" y="70"/>
                  </a:cubicBez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ṡḷíḓe"/>
            <p:cNvSpPr/>
            <p:nvPr/>
          </p:nvSpPr>
          <p:spPr bwMode="auto">
            <a:xfrm>
              <a:off x="7943850" y="3027363"/>
              <a:ext cx="488950" cy="490538"/>
            </a:xfrm>
            <a:custGeom>
              <a:avLst/>
              <a:gdLst>
                <a:gd name="T0" fmla="*/ 27 w 141"/>
                <a:gd name="T1" fmla="*/ 7 h 141"/>
                <a:gd name="T2" fmla="*/ 47 w 141"/>
                <a:gd name="T3" fmla="*/ 27 h 141"/>
                <a:gd name="T4" fmla="*/ 47 w 141"/>
                <a:gd name="T5" fmla="*/ 46 h 141"/>
                <a:gd name="T6" fmla="*/ 27 w 141"/>
                <a:gd name="T7" fmla="*/ 46 h 141"/>
                <a:gd name="T8" fmla="*/ 7 w 141"/>
                <a:gd name="T9" fmla="*/ 26 h 141"/>
                <a:gd name="T10" fmla="*/ 15 w 141"/>
                <a:gd name="T11" fmla="*/ 72 h 141"/>
                <a:gd name="T12" fmla="*/ 57 w 141"/>
                <a:gd name="T13" fmla="*/ 81 h 141"/>
                <a:gd name="T14" fmla="*/ 109 w 141"/>
                <a:gd name="T15" fmla="*/ 133 h 141"/>
                <a:gd name="T16" fmla="*/ 133 w 141"/>
                <a:gd name="T17" fmla="*/ 134 h 141"/>
                <a:gd name="T18" fmla="*/ 134 w 141"/>
                <a:gd name="T19" fmla="*/ 110 h 141"/>
                <a:gd name="T20" fmla="*/ 81 w 141"/>
                <a:gd name="T21" fmla="*/ 57 h 141"/>
                <a:gd name="T22" fmla="*/ 72 w 141"/>
                <a:gd name="T23" fmla="*/ 15 h 141"/>
                <a:gd name="T24" fmla="*/ 27 w 141"/>
                <a:gd name="T25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41">
                  <a:moveTo>
                    <a:pt x="27" y="7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2" y="32"/>
                    <a:pt x="52" y="41"/>
                    <a:pt x="47" y="46"/>
                  </a:cubicBezTo>
                  <a:cubicBezTo>
                    <a:pt x="41" y="51"/>
                    <a:pt x="33" y="51"/>
                    <a:pt x="27" y="4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41"/>
                    <a:pt x="3" y="59"/>
                    <a:pt x="15" y="72"/>
                  </a:cubicBezTo>
                  <a:cubicBezTo>
                    <a:pt x="26" y="83"/>
                    <a:pt x="43" y="86"/>
                    <a:pt x="57" y="8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16" y="140"/>
                    <a:pt x="127" y="141"/>
                    <a:pt x="133" y="134"/>
                  </a:cubicBezTo>
                  <a:cubicBezTo>
                    <a:pt x="140" y="128"/>
                    <a:pt x="141" y="117"/>
                    <a:pt x="134" y="11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6" y="43"/>
                    <a:pt x="83" y="26"/>
                    <a:pt x="72" y="15"/>
                  </a:cubicBezTo>
                  <a:cubicBezTo>
                    <a:pt x="59" y="3"/>
                    <a:pt x="42" y="0"/>
                    <a:pt x="27" y="7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ļîḓê"/>
            <p:cNvSpPr/>
            <p:nvPr/>
          </p:nvSpPr>
          <p:spPr bwMode="auto">
            <a:xfrm>
              <a:off x="8193088" y="3281363"/>
              <a:ext cx="163513" cy="160338"/>
            </a:xfrm>
            <a:custGeom>
              <a:avLst/>
              <a:gdLst>
                <a:gd name="T0" fmla="*/ 45 w 47"/>
                <a:gd name="T1" fmla="*/ 44 h 46"/>
                <a:gd name="T2" fmla="*/ 45 w 47"/>
                <a:gd name="T3" fmla="*/ 44 h 46"/>
                <a:gd name="T4" fmla="*/ 36 w 47"/>
                <a:gd name="T5" fmla="*/ 44 h 46"/>
                <a:gd name="T6" fmla="*/ 3 w 47"/>
                <a:gd name="T7" fmla="*/ 10 h 46"/>
                <a:gd name="T8" fmla="*/ 3 w 47"/>
                <a:gd name="T9" fmla="*/ 2 h 46"/>
                <a:gd name="T10" fmla="*/ 11 w 47"/>
                <a:gd name="T11" fmla="*/ 2 h 46"/>
                <a:gd name="T12" fmla="*/ 45 w 47"/>
                <a:gd name="T13" fmla="*/ 36 h 46"/>
                <a:gd name="T14" fmla="*/ 45 w 47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2" y="46"/>
                    <a:pt x="39" y="46"/>
                    <a:pt x="36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lose/>
                </a:path>
              </a:pathLst>
            </a:custGeom>
            <a:solidFill>
              <a:srgbClr val="198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ļïḓe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close/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8E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ṥḻíḓè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ïṩḷîḋ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9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ľïd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śliďé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close/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75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ŝḻîďè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ṧļïḑê"/>
            <p:cNvSpPr/>
            <p:nvPr/>
          </p:nvSpPr>
          <p:spPr bwMode="auto">
            <a:xfrm>
              <a:off x="7548563" y="3910013"/>
              <a:ext cx="368300" cy="1477963"/>
            </a:xfrm>
            <a:custGeom>
              <a:avLst/>
              <a:gdLst>
                <a:gd name="T0" fmla="*/ 170 w 232"/>
                <a:gd name="T1" fmla="*/ 931 h 931"/>
                <a:gd name="T2" fmla="*/ 232 w 232"/>
                <a:gd name="T3" fmla="*/ 931 h 931"/>
                <a:gd name="T4" fmla="*/ 61 w 232"/>
                <a:gd name="T5" fmla="*/ 0 h 931"/>
                <a:gd name="T6" fmla="*/ 0 w 232"/>
                <a:gd name="T7" fmla="*/ 0 h 931"/>
                <a:gd name="T8" fmla="*/ 170 w 232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31">
                  <a:moveTo>
                    <a:pt x="170" y="931"/>
                  </a:moveTo>
                  <a:lnTo>
                    <a:pt x="232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ḷíḍè"/>
            <p:cNvSpPr/>
            <p:nvPr/>
          </p:nvSpPr>
          <p:spPr bwMode="auto">
            <a:xfrm>
              <a:off x="7135813" y="3910013"/>
              <a:ext cx="366713" cy="1477963"/>
            </a:xfrm>
            <a:custGeom>
              <a:avLst/>
              <a:gdLst>
                <a:gd name="T0" fmla="*/ 170 w 231"/>
                <a:gd name="T1" fmla="*/ 931 h 931"/>
                <a:gd name="T2" fmla="*/ 231 w 231"/>
                <a:gd name="T3" fmla="*/ 931 h 931"/>
                <a:gd name="T4" fmla="*/ 61 w 231"/>
                <a:gd name="T5" fmla="*/ 0 h 931"/>
                <a:gd name="T6" fmla="*/ 0 w 231"/>
                <a:gd name="T7" fmla="*/ 0 h 931"/>
                <a:gd name="T8" fmla="*/ 170 w 231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31">
                  <a:moveTo>
                    <a:pt x="170" y="931"/>
                  </a:moveTo>
                  <a:lnTo>
                    <a:pt x="231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ṡḻîďe"/>
            <p:cNvSpPr/>
            <p:nvPr/>
          </p:nvSpPr>
          <p:spPr bwMode="auto">
            <a:xfrm>
              <a:off x="7346950" y="5075238"/>
              <a:ext cx="527050" cy="96838"/>
            </a:xfrm>
            <a:custGeom>
              <a:avLst/>
              <a:gdLst>
                <a:gd name="T0" fmla="*/ 332 w 332"/>
                <a:gd name="T1" fmla="*/ 61 h 61"/>
                <a:gd name="T2" fmla="*/ 321 w 332"/>
                <a:gd name="T3" fmla="*/ 0 h 61"/>
                <a:gd name="T4" fmla="*/ 0 w 332"/>
                <a:gd name="T5" fmla="*/ 0 h 61"/>
                <a:gd name="T6" fmla="*/ 11 w 332"/>
                <a:gd name="T7" fmla="*/ 61 h 61"/>
                <a:gd name="T8" fmla="*/ 332 w 33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1">
                  <a:moveTo>
                    <a:pt x="332" y="61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2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ṩḷîḋè"/>
            <p:cNvSpPr/>
            <p:nvPr/>
          </p:nvSpPr>
          <p:spPr bwMode="auto">
            <a:xfrm>
              <a:off x="7291388" y="4759325"/>
              <a:ext cx="523875" cy="96838"/>
            </a:xfrm>
            <a:custGeom>
              <a:avLst/>
              <a:gdLst>
                <a:gd name="T0" fmla="*/ 330 w 330"/>
                <a:gd name="T1" fmla="*/ 61 h 61"/>
                <a:gd name="T2" fmla="*/ 319 w 330"/>
                <a:gd name="T3" fmla="*/ 0 h 61"/>
                <a:gd name="T4" fmla="*/ 0 w 330"/>
                <a:gd name="T5" fmla="*/ 0 h 61"/>
                <a:gd name="T6" fmla="*/ 11 w 330"/>
                <a:gd name="T7" fmla="*/ 61 h 61"/>
                <a:gd name="T8" fmla="*/ 330 w 33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1">
                  <a:moveTo>
                    <a:pt x="330" y="61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0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ṧļíḋe"/>
            <p:cNvSpPr/>
            <p:nvPr/>
          </p:nvSpPr>
          <p:spPr bwMode="auto">
            <a:xfrm>
              <a:off x="7232650" y="4443413"/>
              <a:ext cx="527050" cy="98425"/>
            </a:xfrm>
            <a:custGeom>
              <a:avLst/>
              <a:gdLst>
                <a:gd name="T0" fmla="*/ 332 w 332"/>
                <a:gd name="T1" fmla="*/ 62 h 62"/>
                <a:gd name="T2" fmla="*/ 321 w 332"/>
                <a:gd name="T3" fmla="*/ 0 h 62"/>
                <a:gd name="T4" fmla="*/ 0 w 332"/>
                <a:gd name="T5" fmla="*/ 0 h 62"/>
                <a:gd name="T6" fmla="*/ 11 w 332"/>
                <a:gd name="T7" fmla="*/ 62 h 62"/>
                <a:gd name="T8" fmla="*/ 332 w 33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2">
                  <a:moveTo>
                    <a:pt x="332" y="62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2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ļíḑè"/>
            <p:cNvSpPr/>
            <p:nvPr/>
          </p:nvSpPr>
          <p:spPr bwMode="auto">
            <a:xfrm>
              <a:off x="7177088" y="4127500"/>
              <a:ext cx="523875" cy="98425"/>
            </a:xfrm>
            <a:custGeom>
              <a:avLst/>
              <a:gdLst>
                <a:gd name="T0" fmla="*/ 330 w 330"/>
                <a:gd name="T1" fmla="*/ 62 h 62"/>
                <a:gd name="T2" fmla="*/ 319 w 330"/>
                <a:gd name="T3" fmla="*/ 0 h 62"/>
                <a:gd name="T4" fmla="*/ 0 w 330"/>
                <a:gd name="T5" fmla="*/ 0 h 62"/>
                <a:gd name="T6" fmla="*/ 11 w 330"/>
                <a:gd name="T7" fmla="*/ 62 h 62"/>
                <a:gd name="T8" fmla="*/ 330 w 33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2">
                  <a:moveTo>
                    <a:pt x="330" y="62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0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š1îḋe"/>
            <p:cNvSpPr/>
            <p:nvPr/>
          </p:nvSpPr>
          <p:spPr bwMode="auto">
            <a:xfrm>
              <a:off x="8023225" y="4884738"/>
              <a:ext cx="506413" cy="503238"/>
            </a:xfrm>
            <a:custGeom>
              <a:avLst/>
              <a:gdLst>
                <a:gd name="T0" fmla="*/ 109 w 146"/>
                <a:gd name="T1" fmla="*/ 0 h 145"/>
                <a:gd name="T2" fmla="*/ 36 w 146"/>
                <a:gd name="T3" fmla="*/ 0 h 145"/>
                <a:gd name="T4" fmla="*/ 0 w 146"/>
                <a:gd name="T5" fmla="*/ 36 h 145"/>
                <a:gd name="T6" fmla="*/ 0 w 146"/>
                <a:gd name="T7" fmla="*/ 109 h 145"/>
                <a:gd name="T8" fmla="*/ 36 w 146"/>
                <a:gd name="T9" fmla="*/ 145 h 145"/>
                <a:gd name="T10" fmla="*/ 109 w 146"/>
                <a:gd name="T11" fmla="*/ 145 h 145"/>
                <a:gd name="T12" fmla="*/ 146 w 146"/>
                <a:gd name="T13" fmla="*/ 109 h 145"/>
                <a:gd name="T14" fmla="*/ 146 w 146"/>
                <a:gd name="T15" fmla="*/ 36 h 145"/>
                <a:gd name="T16" fmla="*/ 109 w 146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5">
                  <a:moveTo>
                    <a:pt x="10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29"/>
                    <a:pt x="16" y="145"/>
                    <a:pt x="36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29" y="145"/>
                    <a:pt x="146" y="129"/>
                    <a:pt x="146" y="10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6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śḻïdé"/>
            <p:cNvSpPr/>
            <p:nvPr/>
          </p:nvSpPr>
          <p:spPr bwMode="auto">
            <a:xfrm>
              <a:off x="8128000" y="4984750"/>
              <a:ext cx="298450" cy="298450"/>
            </a:xfrm>
            <a:custGeom>
              <a:avLst/>
              <a:gdLst>
                <a:gd name="T0" fmla="*/ 78 w 86"/>
                <a:gd name="T1" fmla="*/ 36 h 86"/>
                <a:gd name="T2" fmla="*/ 86 w 86"/>
                <a:gd name="T3" fmla="*/ 28 h 86"/>
                <a:gd name="T4" fmla="*/ 86 w 86"/>
                <a:gd name="T5" fmla="*/ 28 h 86"/>
                <a:gd name="T6" fmla="*/ 78 w 86"/>
                <a:gd name="T7" fmla="*/ 20 h 86"/>
                <a:gd name="T8" fmla="*/ 70 w 86"/>
                <a:gd name="T9" fmla="*/ 20 h 86"/>
                <a:gd name="T10" fmla="*/ 72 w 86"/>
                <a:gd name="T11" fmla="*/ 9 h 86"/>
                <a:gd name="T12" fmla="*/ 65 w 86"/>
                <a:gd name="T13" fmla="*/ 0 h 86"/>
                <a:gd name="T14" fmla="*/ 57 w 86"/>
                <a:gd name="T15" fmla="*/ 7 h 86"/>
                <a:gd name="T16" fmla="*/ 55 w 86"/>
                <a:gd name="T17" fmla="*/ 20 h 86"/>
                <a:gd name="T18" fmla="*/ 39 w 86"/>
                <a:gd name="T19" fmla="*/ 20 h 86"/>
                <a:gd name="T20" fmla="*/ 41 w 86"/>
                <a:gd name="T21" fmla="*/ 9 h 86"/>
                <a:gd name="T22" fmla="*/ 34 w 86"/>
                <a:gd name="T23" fmla="*/ 0 h 86"/>
                <a:gd name="T24" fmla="*/ 26 w 86"/>
                <a:gd name="T25" fmla="*/ 7 h 86"/>
                <a:gd name="T26" fmla="*/ 24 w 86"/>
                <a:gd name="T27" fmla="*/ 20 h 86"/>
                <a:gd name="T28" fmla="*/ 8 w 86"/>
                <a:gd name="T29" fmla="*/ 20 h 86"/>
                <a:gd name="T30" fmla="*/ 0 w 86"/>
                <a:gd name="T31" fmla="*/ 28 h 86"/>
                <a:gd name="T32" fmla="*/ 0 w 86"/>
                <a:gd name="T33" fmla="*/ 28 h 86"/>
                <a:gd name="T34" fmla="*/ 8 w 86"/>
                <a:gd name="T35" fmla="*/ 36 h 86"/>
                <a:gd name="T36" fmla="*/ 21 w 86"/>
                <a:gd name="T37" fmla="*/ 36 h 86"/>
                <a:gd name="T38" fmla="*/ 18 w 86"/>
                <a:gd name="T39" fmla="*/ 51 h 86"/>
                <a:gd name="T40" fmla="*/ 8 w 86"/>
                <a:gd name="T41" fmla="*/ 51 h 86"/>
                <a:gd name="T42" fmla="*/ 0 w 86"/>
                <a:gd name="T43" fmla="*/ 59 h 86"/>
                <a:gd name="T44" fmla="*/ 0 w 86"/>
                <a:gd name="T45" fmla="*/ 59 h 86"/>
                <a:gd name="T46" fmla="*/ 8 w 86"/>
                <a:gd name="T47" fmla="*/ 67 h 86"/>
                <a:gd name="T48" fmla="*/ 15 w 86"/>
                <a:gd name="T49" fmla="*/ 67 h 86"/>
                <a:gd name="T50" fmla="*/ 13 w 86"/>
                <a:gd name="T51" fmla="*/ 77 h 86"/>
                <a:gd name="T52" fmla="*/ 21 w 86"/>
                <a:gd name="T53" fmla="*/ 86 h 86"/>
                <a:gd name="T54" fmla="*/ 28 w 86"/>
                <a:gd name="T55" fmla="*/ 80 h 86"/>
                <a:gd name="T56" fmla="*/ 31 w 86"/>
                <a:gd name="T57" fmla="*/ 67 h 86"/>
                <a:gd name="T58" fmla="*/ 46 w 86"/>
                <a:gd name="T59" fmla="*/ 67 h 86"/>
                <a:gd name="T60" fmla="*/ 44 w 86"/>
                <a:gd name="T61" fmla="*/ 77 h 86"/>
                <a:gd name="T62" fmla="*/ 52 w 86"/>
                <a:gd name="T63" fmla="*/ 86 h 86"/>
                <a:gd name="T64" fmla="*/ 60 w 86"/>
                <a:gd name="T65" fmla="*/ 80 h 86"/>
                <a:gd name="T66" fmla="*/ 62 w 86"/>
                <a:gd name="T67" fmla="*/ 67 h 86"/>
                <a:gd name="T68" fmla="*/ 78 w 86"/>
                <a:gd name="T69" fmla="*/ 67 h 86"/>
                <a:gd name="T70" fmla="*/ 86 w 86"/>
                <a:gd name="T71" fmla="*/ 59 h 86"/>
                <a:gd name="T72" fmla="*/ 86 w 86"/>
                <a:gd name="T73" fmla="*/ 59 h 86"/>
                <a:gd name="T74" fmla="*/ 78 w 86"/>
                <a:gd name="T75" fmla="*/ 51 h 86"/>
                <a:gd name="T76" fmla="*/ 65 w 86"/>
                <a:gd name="T77" fmla="*/ 51 h 86"/>
                <a:gd name="T78" fmla="*/ 68 w 86"/>
                <a:gd name="T79" fmla="*/ 36 h 86"/>
                <a:gd name="T80" fmla="*/ 78 w 86"/>
                <a:gd name="T81" fmla="*/ 36 h 86"/>
                <a:gd name="T82" fmla="*/ 49 w 86"/>
                <a:gd name="T83" fmla="*/ 51 h 86"/>
                <a:gd name="T84" fmla="*/ 34 w 86"/>
                <a:gd name="T85" fmla="*/ 51 h 86"/>
                <a:gd name="T86" fmla="*/ 36 w 86"/>
                <a:gd name="T87" fmla="*/ 36 h 86"/>
                <a:gd name="T88" fmla="*/ 52 w 86"/>
                <a:gd name="T89" fmla="*/ 36 h 86"/>
                <a:gd name="T90" fmla="*/ 49 w 86"/>
                <a:gd name="T91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86">
                  <a:moveTo>
                    <a:pt x="78" y="36"/>
                  </a:moveTo>
                  <a:cubicBezTo>
                    <a:pt x="82" y="36"/>
                    <a:pt x="86" y="32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3"/>
                    <a:pt x="82" y="20"/>
                    <a:pt x="7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5"/>
                    <a:pt x="70" y="0"/>
                    <a:pt x="65" y="0"/>
                  </a:cubicBezTo>
                  <a:cubicBezTo>
                    <a:pt x="61" y="0"/>
                    <a:pt x="58" y="3"/>
                    <a:pt x="57" y="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5"/>
                    <a:pt x="38" y="0"/>
                    <a:pt x="34" y="0"/>
                  </a:cubicBezTo>
                  <a:cubicBezTo>
                    <a:pt x="30" y="0"/>
                    <a:pt x="27" y="3"/>
                    <a:pt x="26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2" y="82"/>
                    <a:pt x="16" y="86"/>
                    <a:pt x="21" y="86"/>
                  </a:cubicBezTo>
                  <a:cubicBezTo>
                    <a:pt x="24" y="86"/>
                    <a:pt x="28" y="84"/>
                    <a:pt x="28" y="80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2"/>
                    <a:pt x="47" y="86"/>
                    <a:pt x="52" y="86"/>
                  </a:cubicBezTo>
                  <a:cubicBezTo>
                    <a:pt x="56" y="86"/>
                    <a:pt x="59" y="84"/>
                    <a:pt x="60" y="8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2" y="67"/>
                    <a:pt x="86" y="63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5"/>
                    <a:pt x="82" y="51"/>
                    <a:pt x="78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78" y="36"/>
                  </a:lnTo>
                  <a:close/>
                  <a:moveTo>
                    <a:pt x="49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ṩḷïdé"/>
            <p:cNvSpPr/>
            <p:nvPr/>
          </p:nvSpPr>
          <p:spPr bwMode="auto">
            <a:xfrm>
              <a:off x="8043863" y="4325938"/>
              <a:ext cx="233363" cy="395288"/>
            </a:xfrm>
            <a:custGeom>
              <a:avLst/>
              <a:gdLst>
                <a:gd name="T0" fmla="*/ 0 w 67"/>
                <a:gd name="T1" fmla="*/ 8 h 114"/>
                <a:gd name="T2" fmla="*/ 30 w 67"/>
                <a:gd name="T3" fmla="*/ 8 h 114"/>
                <a:gd name="T4" fmla="*/ 51 w 67"/>
                <a:gd name="T5" fmla="*/ 16 h 114"/>
                <a:gd name="T6" fmla="*/ 59 w 67"/>
                <a:gd name="T7" fmla="*/ 37 h 114"/>
                <a:gd name="T8" fmla="*/ 59 w 67"/>
                <a:gd name="T9" fmla="*/ 114 h 114"/>
                <a:gd name="T10" fmla="*/ 67 w 67"/>
                <a:gd name="T11" fmla="*/ 114 h 114"/>
                <a:gd name="T12" fmla="*/ 67 w 67"/>
                <a:gd name="T13" fmla="*/ 37 h 114"/>
                <a:gd name="T14" fmla="*/ 30 w 67"/>
                <a:gd name="T15" fmla="*/ 0 h 114"/>
                <a:gd name="T16" fmla="*/ 0 w 67"/>
                <a:gd name="T17" fmla="*/ 0 h 114"/>
                <a:gd name="T18" fmla="*/ 0 w 67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8" y="8"/>
                    <a:pt x="46" y="11"/>
                    <a:pt x="51" y="16"/>
                  </a:cubicBezTo>
                  <a:cubicBezTo>
                    <a:pt x="56" y="21"/>
                    <a:pt x="59" y="29"/>
                    <a:pt x="59" y="37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16"/>
                    <a:pt x="51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ṥļidê"/>
            <p:cNvSpPr/>
            <p:nvPr/>
          </p:nvSpPr>
          <p:spPr bwMode="auto">
            <a:xfrm>
              <a:off x="7923213" y="4270375"/>
              <a:ext cx="134938" cy="134938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  <a:gd name="T20" fmla="*/ 19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ubicBezTo>
                    <a:pt x="26" y="8"/>
                    <a:pt x="31" y="14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$ḻîďe"/>
            <p:cNvSpPr/>
            <p:nvPr/>
          </p:nvSpPr>
          <p:spPr bwMode="auto">
            <a:xfrm>
              <a:off x="8197850" y="4711700"/>
              <a:ext cx="134938" cy="134938"/>
            </a:xfrm>
            <a:custGeom>
              <a:avLst/>
              <a:gdLst>
                <a:gd name="T0" fmla="*/ 35 w 39"/>
                <a:gd name="T1" fmla="*/ 1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39 w 39"/>
                <a:gd name="T11" fmla="*/ 19 h 39"/>
                <a:gd name="T12" fmla="*/ 35 w 39"/>
                <a:gd name="T13" fmla="*/ 19 h 39"/>
                <a:gd name="T14" fmla="*/ 31 w 39"/>
                <a:gd name="T15" fmla="*/ 19 h 39"/>
                <a:gd name="T16" fmla="*/ 19 w 39"/>
                <a:gd name="T17" fmla="*/ 31 h 39"/>
                <a:gd name="T18" fmla="*/ 8 w 39"/>
                <a:gd name="T19" fmla="*/ 19 h 39"/>
                <a:gd name="T20" fmla="*/ 19 w 39"/>
                <a:gd name="T21" fmla="*/ 8 h 39"/>
                <a:gd name="T22" fmla="*/ 31 w 39"/>
                <a:gd name="T23" fmla="*/ 19 h 39"/>
                <a:gd name="T24" fmla="*/ 35 w 39"/>
                <a:gd name="T2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ïšḻîḍe"/>
            <p:cNvSpPr/>
            <p:nvPr/>
          </p:nvSpPr>
          <p:spPr bwMode="auto">
            <a:xfrm>
              <a:off x="4924425" y="4537075"/>
              <a:ext cx="323850" cy="708025"/>
            </a:xfrm>
            <a:custGeom>
              <a:avLst/>
              <a:gdLst>
                <a:gd name="T0" fmla="*/ 85 w 93"/>
                <a:gd name="T1" fmla="*/ 0 h 204"/>
                <a:gd name="T2" fmla="*/ 85 w 93"/>
                <a:gd name="T3" fmla="*/ 167 h 204"/>
                <a:gd name="T4" fmla="*/ 77 w 93"/>
                <a:gd name="T5" fmla="*/ 188 h 204"/>
                <a:gd name="T6" fmla="*/ 56 w 93"/>
                <a:gd name="T7" fmla="*/ 196 h 204"/>
                <a:gd name="T8" fmla="*/ 0 w 93"/>
                <a:gd name="T9" fmla="*/ 196 h 204"/>
                <a:gd name="T10" fmla="*/ 0 w 93"/>
                <a:gd name="T11" fmla="*/ 204 h 204"/>
                <a:gd name="T12" fmla="*/ 56 w 93"/>
                <a:gd name="T13" fmla="*/ 204 h 204"/>
                <a:gd name="T14" fmla="*/ 93 w 93"/>
                <a:gd name="T15" fmla="*/ 167 h 204"/>
                <a:gd name="T16" fmla="*/ 93 w 93"/>
                <a:gd name="T17" fmla="*/ 0 h 204"/>
                <a:gd name="T18" fmla="*/ 85 w 93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04">
                  <a:moveTo>
                    <a:pt x="85" y="0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75"/>
                    <a:pt x="82" y="182"/>
                    <a:pt x="77" y="188"/>
                  </a:cubicBezTo>
                  <a:cubicBezTo>
                    <a:pt x="72" y="193"/>
                    <a:pt x="64" y="196"/>
                    <a:pt x="5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77" y="204"/>
                    <a:pt x="93" y="188"/>
                    <a:pt x="93" y="1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ṧ1îḍê"/>
            <p:cNvSpPr/>
            <p:nvPr/>
          </p:nvSpPr>
          <p:spPr bwMode="auto">
            <a:xfrm>
              <a:off x="5167313" y="4419600"/>
              <a:ext cx="134938" cy="131763"/>
            </a:xfrm>
            <a:custGeom>
              <a:avLst/>
              <a:gdLst>
                <a:gd name="T0" fmla="*/ 19 w 39"/>
                <a:gd name="T1" fmla="*/ 34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38 h 38"/>
                <a:gd name="T12" fmla="*/ 19 w 39"/>
                <a:gd name="T13" fmla="*/ 34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  <a:gd name="T20" fmla="*/ 31 w 39"/>
                <a:gd name="T21" fmla="*/ 19 h 38"/>
                <a:gd name="T22" fmla="*/ 19 w 39"/>
                <a:gd name="T23" fmla="*/ 30 h 38"/>
                <a:gd name="T24" fmla="*/ 19 w 39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šḷiḓé"/>
            <p:cNvSpPr/>
            <p:nvPr/>
          </p:nvSpPr>
          <p:spPr bwMode="auto">
            <a:xfrm>
              <a:off x="4800600" y="5165725"/>
              <a:ext cx="131763" cy="131763"/>
            </a:xfrm>
            <a:custGeom>
              <a:avLst/>
              <a:gdLst>
                <a:gd name="T0" fmla="*/ 19 w 38"/>
                <a:gd name="T1" fmla="*/ 34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19 w 38"/>
                <a:gd name="T11" fmla="*/ 38 h 38"/>
                <a:gd name="T12" fmla="*/ 19 w 38"/>
                <a:gd name="T13" fmla="*/ 34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  <a:gd name="T20" fmla="*/ 30 w 38"/>
                <a:gd name="T21" fmla="*/ 19 h 38"/>
                <a:gd name="T22" fmla="*/ 19 w 38"/>
                <a:gd name="T23" fmla="*/ 30 h 38"/>
                <a:gd name="T24" fmla="*/ 19 w 38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ṣľïḑê"/>
            <p:cNvSpPr/>
            <p:nvPr/>
          </p:nvSpPr>
          <p:spPr bwMode="auto">
            <a:xfrm>
              <a:off x="5629275" y="1306513"/>
              <a:ext cx="403225" cy="909638"/>
            </a:xfrm>
            <a:custGeom>
              <a:avLst/>
              <a:gdLst>
                <a:gd name="T0" fmla="*/ 0 w 116"/>
                <a:gd name="T1" fmla="*/ 8 h 262"/>
                <a:gd name="T2" fmla="*/ 79 w 116"/>
                <a:gd name="T3" fmla="*/ 8 h 262"/>
                <a:gd name="T4" fmla="*/ 99 w 116"/>
                <a:gd name="T5" fmla="*/ 17 h 262"/>
                <a:gd name="T6" fmla="*/ 108 w 116"/>
                <a:gd name="T7" fmla="*/ 37 h 262"/>
                <a:gd name="T8" fmla="*/ 108 w 116"/>
                <a:gd name="T9" fmla="*/ 262 h 262"/>
                <a:gd name="T10" fmla="*/ 116 w 116"/>
                <a:gd name="T11" fmla="*/ 262 h 262"/>
                <a:gd name="T12" fmla="*/ 116 w 116"/>
                <a:gd name="T13" fmla="*/ 37 h 262"/>
                <a:gd name="T14" fmla="*/ 79 w 116"/>
                <a:gd name="T15" fmla="*/ 0 h 262"/>
                <a:gd name="T16" fmla="*/ 0 w 116"/>
                <a:gd name="T17" fmla="*/ 0 h 262"/>
                <a:gd name="T18" fmla="*/ 0 w 116"/>
                <a:gd name="T19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2">
                  <a:moveTo>
                    <a:pt x="0" y="8"/>
                  </a:moveTo>
                  <a:cubicBezTo>
                    <a:pt x="79" y="8"/>
                    <a:pt x="79" y="8"/>
                    <a:pt x="79" y="8"/>
                  </a:cubicBezTo>
                  <a:cubicBezTo>
                    <a:pt x="87" y="8"/>
                    <a:pt x="94" y="11"/>
                    <a:pt x="99" y="17"/>
                  </a:cubicBezTo>
                  <a:cubicBezTo>
                    <a:pt x="104" y="22"/>
                    <a:pt x="108" y="29"/>
                    <a:pt x="108" y="37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17"/>
                    <a:pt x="9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Sḷíḑe"/>
            <p:cNvSpPr/>
            <p:nvPr/>
          </p:nvSpPr>
          <p:spPr bwMode="auto">
            <a:xfrm>
              <a:off x="5507038" y="1255713"/>
              <a:ext cx="136525" cy="131763"/>
            </a:xfrm>
            <a:custGeom>
              <a:avLst/>
              <a:gdLst>
                <a:gd name="T0" fmla="*/ 35 w 39"/>
                <a:gd name="T1" fmla="*/ 19 h 38"/>
                <a:gd name="T2" fmla="*/ 39 w 39"/>
                <a:gd name="T3" fmla="*/ 19 h 38"/>
                <a:gd name="T4" fmla="*/ 20 w 39"/>
                <a:gd name="T5" fmla="*/ 0 h 38"/>
                <a:gd name="T6" fmla="*/ 0 w 39"/>
                <a:gd name="T7" fmla="*/ 19 h 38"/>
                <a:gd name="T8" fmla="*/ 20 w 39"/>
                <a:gd name="T9" fmla="*/ 38 h 38"/>
                <a:gd name="T10" fmla="*/ 39 w 39"/>
                <a:gd name="T11" fmla="*/ 19 h 38"/>
                <a:gd name="T12" fmla="*/ 35 w 39"/>
                <a:gd name="T13" fmla="*/ 19 h 38"/>
                <a:gd name="T14" fmla="*/ 31 w 39"/>
                <a:gd name="T15" fmla="*/ 19 h 38"/>
                <a:gd name="T16" fmla="*/ 20 w 39"/>
                <a:gd name="T17" fmla="*/ 30 h 38"/>
                <a:gd name="T18" fmla="*/ 8 w 39"/>
                <a:gd name="T19" fmla="*/ 19 h 38"/>
                <a:gd name="T20" fmla="*/ 20 w 39"/>
                <a:gd name="T21" fmla="*/ 8 h 38"/>
                <a:gd name="T22" fmla="*/ 31 w 39"/>
                <a:gd name="T23" fmla="*/ 19 h 38"/>
                <a:gd name="T24" fmla="*/ 35 w 39"/>
                <a:gd name="T2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0"/>
                    <a:pt x="20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ṥľïde"/>
            <p:cNvSpPr/>
            <p:nvPr/>
          </p:nvSpPr>
          <p:spPr bwMode="auto">
            <a:xfrm>
              <a:off x="5948363" y="2205038"/>
              <a:ext cx="134938" cy="136525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20 w 39"/>
                <a:gd name="T5" fmla="*/ 0 h 39"/>
                <a:gd name="T6" fmla="*/ 0 w 39"/>
                <a:gd name="T7" fmla="*/ 20 h 39"/>
                <a:gd name="T8" fmla="*/ 20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20 w 39"/>
                <a:gd name="T17" fmla="*/ 31 h 39"/>
                <a:gd name="T18" fmla="*/ 8 w 39"/>
                <a:gd name="T19" fmla="*/ 20 h 39"/>
                <a:gd name="T20" fmla="*/ 20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3685" y="567180"/>
            <a:ext cx="2654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392" y="1944255"/>
            <a:ext cx="1116124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、常规标记、双标记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&lt;</a:t>
            </a:r>
            <a:r>
              <a:rPr lang="zh-CN" altLang="en-US" sz="2800" dirty="0">
                <a:solidFill>
                  <a:schemeClr val="tx1"/>
                </a:solidFill>
              </a:rPr>
              <a:t>标记</a:t>
            </a:r>
            <a:r>
              <a:rPr lang="zh-CN" altLang="en-US" sz="2800" dirty="0"/>
              <a:t>  属性</a:t>
            </a:r>
            <a:r>
              <a:rPr lang="en-US" altLang="zh-CN" sz="2800" dirty="0"/>
              <a:t>=“</a:t>
            </a:r>
            <a:r>
              <a:rPr lang="zh-CN" altLang="en-US" sz="2800" dirty="0"/>
              <a:t>属性值</a:t>
            </a:r>
            <a:r>
              <a:rPr lang="en-US" altLang="zh-CN" sz="2800" dirty="0"/>
              <a:t>”  </a:t>
            </a:r>
            <a:r>
              <a:rPr lang="zh-CN" altLang="en-US" sz="2800" dirty="0"/>
              <a:t>属性</a:t>
            </a:r>
            <a:r>
              <a:rPr lang="en-US" altLang="zh-CN" sz="2800" dirty="0"/>
              <a:t>=“</a:t>
            </a:r>
            <a:r>
              <a:rPr lang="zh-CN" altLang="en-US" sz="2800" dirty="0"/>
              <a:t>属性值</a:t>
            </a:r>
            <a:r>
              <a:rPr lang="en-US" altLang="zh-CN" sz="2800" dirty="0"/>
              <a:t>”&gt;</a:t>
            </a:r>
            <a:r>
              <a:rPr lang="zh-CN" altLang="en-US" sz="2800" dirty="0"/>
              <a:t>文字内容</a:t>
            </a:r>
            <a:r>
              <a:rPr lang="en-US" altLang="zh-CN" sz="2800" dirty="0"/>
              <a:t>&lt;/</a:t>
            </a:r>
            <a:r>
              <a:rPr lang="zh-CN" altLang="en-US" sz="2800" dirty="0"/>
              <a:t>标记</a:t>
            </a:r>
            <a:r>
              <a:rPr lang="en-US" altLang="zh-CN" sz="2800" dirty="0"/>
              <a:t>&gt;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、空标记、单标记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&lt;</a:t>
            </a:r>
            <a:r>
              <a:rPr lang="zh-CN" altLang="en-US" sz="2800" dirty="0"/>
              <a:t>标记  属性</a:t>
            </a:r>
            <a:r>
              <a:rPr lang="en-US" altLang="zh-CN" sz="2800" dirty="0"/>
              <a:t>=</a:t>
            </a:r>
            <a:r>
              <a:rPr lang="zh-CN" altLang="en-US" sz="2800" dirty="0"/>
              <a:t>“属性值”  属性</a:t>
            </a:r>
            <a:r>
              <a:rPr lang="en-US" altLang="zh-CN" sz="2800" dirty="0"/>
              <a:t>=</a:t>
            </a:r>
            <a:r>
              <a:rPr lang="zh-CN" altLang="en-US" sz="2800" dirty="0"/>
              <a:t>“属性值” </a:t>
            </a:r>
            <a:r>
              <a:rPr lang="en-US" altLang="zh-CN" sz="2800" dirty="0"/>
              <a:t>/</a:t>
            </a:r>
            <a:r>
              <a:rPr lang="en-US" altLang="zh-CN" sz="2800" dirty="0"/>
              <a:t>&gt;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76123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HTML5</a:t>
            </a:r>
            <a:r>
              <a:rPr lang="zh-CN" altLang="en-US" sz="3200" dirty="0"/>
              <a:t>能做什么？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ym typeface="+mn-ea"/>
              </a:rPr>
              <a:t>项目开发流程？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网页的组成部分？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开发工具（编辑器）？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理论基础？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相关标签？</a:t>
            </a:r>
            <a:endParaRPr lang="zh-CN" altLang="en-US" sz="3200" dirty="0"/>
          </a:p>
        </p:txBody>
      </p:sp>
      <p:grpSp>
        <p:nvGrpSpPr>
          <p:cNvPr id="96" name="741e6c67-4b1c-4708-bc66-3c40558b7f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97080" y="737444"/>
            <a:ext cx="5108575" cy="4826000"/>
            <a:chOff x="3540125" y="1016000"/>
            <a:chExt cx="5108575" cy="4826000"/>
          </a:xfrm>
        </p:grpSpPr>
        <p:sp>
          <p:nvSpPr>
            <p:cNvPr id="97" name="ísliďe"/>
            <p:cNvSpPr/>
            <p:nvPr/>
          </p:nvSpPr>
          <p:spPr bwMode="auto">
            <a:xfrm>
              <a:off x="3540125" y="5308600"/>
              <a:ext cx="5108575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ṥľíḓé"/>
            <p:cNvSpPr/>
            <p:nvPr/>
          </p:nvSpPr>
          <p:spPr bwMode="auto">
            <a:xfrm>
              <a:off x="3883025" y="5683250"/>
              <a:ext cx="4421188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ṣḻiḋé"/>
            <p:cNvSpPr/>
            <p:nvPr/>
          </p:nvSpPr>
          <p:spPr bwMode="auto">
            <a:xfrm>
              <a:off x="4886325" y="5616575"/>
              <a:ext cx="2062163" cy="142875"/>
            </a:xfrm>
            <a:custGeom>
              <a:avLst/>
              <a:gdLst>
                <a:gd name="T0" fmla="*/ 528 w 594"/>
                <a:gd name="T1" fmla="*/ 0 h 41"/>
                <a:gd name="T2" fmla="*/ 0 w 594"/>
                <a:gd name="T3" fmla="*/ 0 h 41"/>
                <a:gd name="T4" fmla="*/ 0 w 594"/>
                <a:gd name="T5" fmla="*/ 41 h 41"/>
                <a:gd name="T6" fmla="*/ 594 w 594"/>
                <a:gd name="T7" fmla="*/ 41 h 41"/>
                <a:gd name="T8" fmla="*/ 580 w 594"/>
                <a:gd name="T9" fmla="*/ 24 h 41"/>
                <a:gd name="T10" fmla="*/ 528 w 59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4" h="41">
                  <a:moveTo>
                    <a:pt x="5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94" y="41"/>
                    <a:pt x="594" y="41"/>
                    <a:pt x="594" y="41"/>
                  </a:cubicBezTo>
                  <a:cubicBezTo>
                    <a:pt x="580" y="24"/>
                    <a:pt x="580" y="24"/>
                    <a:pt x="580" y="24"/>
                  </a:cubicBezTo>
                  <a:cubicBezTo>
                    <a:pt x="567" y="9"/>
                    <a:pt x="548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sḻíḓé"/>
            <p:cNvSpPr/>
            <p:nvPr/>
          </p:nvSpPr>
          <p:spPr bwMode="auto">
            <a:xfrm>
              <a:off x="4459288" y="5616575"/>
              <a:ext cx="777875" cy="142875"/>
            </a:xfrm>
            <a:custGeom>
              <a:avLst/>
              <a:gdLst>
                <a:gd name="T0" fmla="*/ 159 w 224"/>
                <a:gd name="T1" fmla="*/ 0 h 41"/>
                <a:gd name="T2" fmla="*/ 9 w 224"/>
                <a:gd name="T3" fmla="*/ 0 h 41"/>
                <a:gd name="T4" fmla="*/ 0 w 224"/>
                <a:gd name="T5" fmla="*/ 9 h 41"/>
                <a:gd name="T6" fmla="*/ 0 w 224"/>
                <a:gd name="T7" fmla="*/ 32 h 41"/>
                <a:gd name="T8" fmla="*/ 9 w 224"/>
                <a:gd name="T9" fmla="*/ 41 h 41"/>
                <a:gd name="T10" fmla="*/ 224 w 224"/>
                <a:gd name="T11" fmla="*/ 41 h 41"/>
                <a:gd name="T12" fmla="*/ 210 w 224"/>
                <a:gd name="T13" fmla="*/ 24 h 41"/>
                <a:gd name="T14" fmla="*/ 159 w 22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1">
                  <a:moveTo>
                    <a:pt x="1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1"/>
                    <a:pt x="9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197" y="9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ṣľíḍé"/>
            <p:cNvSpPr/>
            <p:nvPr/>
          </p:nvSpPr>
          <p:spPr bwMode="auto">
            <a:xfrm>
              <a:off x="46609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ṥḻiďé"/>
            <p:cNvSpPr/>
            <p:nvPr/>
          </p:nvSpPr>
          <p:spPr bwMode="auto">
            <a:xfrm>
              <a:off x="49101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šḷídé"/>
            <p:cNvSpPr/>
            <p:nvPr/>
          </p:nvSpPr>
          <p:spPr bwMode="auto">
            <a:xfrm>
              <a:off x="51609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ṩlíḓè"/>
            <p:cNvSpPr/>
            <p:nvPr/>
          </p:nvSpPr>
          <p:spPr bwMode="auto">
            <a:xfrm>
              <a:off x="54102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ṩḷiḑe"/>
            <p:cNvSpPr/>
            <p:nvPr/>
          </p:nvSpPr>
          <p:spPr bwMode="auto">
            <a:xfrm>
              <a:off x="59134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ľïḋè"/>
            <p:cNvSpPr/>
            <p:nvPr/>
          </p:nvSpPr>
          <p:spPr bwMode="auto">
            <a:xfrm>
              <a:off x="61642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1îḓè"/>
            <p:cNvSpPr/>
            <p:nvPr/>
          </p:nvSpPr>
          <p:spPr bwMode="auto">
            <a:xfrm>
              <a:off x="641667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ṣḷíďè"/>
            <p:cNvSpPr/>
            <p:nvPr/>
          </p:nvSpPr>
          <p:spPr bwMode="auto">
            <a:xfrm>
              <a:off x="46990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íďe"/>
            <p:cNvSpPr/>
            <p:nvPr/>
          </p:nvSpPr>
          <p:spPr bwMode="auto">
            <a:xfrm>
              <a:off x="494982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ṩḷidê"/>
            <p:cNvSpPr/>
            <p:nvPr/>
          </p:nvSpPr>
          <p:spPr bwMode="auto">
            <a:xfrm>
              <a:off x="51990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ŝḻîḋê"/>
            <p:cNvSpPr/>
            <p:nvPr/>
          </p:nvSpPr>
          <p:spPr bwMode="auto">
            <a:xfrm>
              <a:off x="5448300" y="5557838"/>
              <a:ext cx="427038" cy="58738"/>
            </a:xfrm>
            <a:custGeom>
              <a:avLst/>
              <a:gdLst>
                <a:gd name="T0" fmla="*/ 115 w 123"/>
                <a:gd name="T1" fmla="*/ 0 h 17"/>
                <a:gd name="T2" fmla="*/ 9 w 123"/>
                <a:gd name="T3" fmla="*/ 0 h 17"/>
                <a:gd name="T4" fmla="*/ 0 w 123"/>
                <a:gd name="T5" fmla="*/ 8 h 17"/>
                <a:gd name="T6" fmla="*/ 0 w 123"/>
                <a:gd name="T7" fmla="*/ 17 h 17"/>
                <a:gd name="T8" fmla="*/ 123 w 123"/>
                <a:gd name="T9" fmla="*/ 17 h 17"/>
                <a:gd name="T10" fmla="*/ 123 w 123"/>
                <a:gd name="T11" fmla="*/ 8 h 17"/>
                <a:gd name="T12" fmla="*/ 115 w 1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">
                  <a:moveTo>
                    <a:pt x="1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4"/>
                    <a:pt x="119" y="0"/>
                    <a:pt x="115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ṡļíḑè"/>
            <p:cNvSpPr/>
            <p:nvPr/>
          </p:nvSpPr>
          <p:spPr bwMode="auto">
            <a:xfrm>
              <a:off x="59515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ŝḷïḓe"/>
            <p:cNvSpPr/>
            <p:nvPr/>
          </p:nvSpPr>
          <p:spPr bwMode="auto">
            <a:xfrm>
              <a:off x="62023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ļídé"/>
            <p:cNvSpPr/>
            <p:nvPr/>
          </p:nvSpPr>
          <p:spPr bwMode="auto">
            <a:xfrm>
              <a:off x="64516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ṣ1iḍé"/>
            <p:cNvSpPr/>
            <p:nvPr/>
          </p:nvSpPr>
          <p:spPr bwMode="auto">
            <a:xfrm>
              <a:off x="4462463" y="1293813"/>
              <a:ext cx="581025" cy="592138"/>
            </a:xfrm>
            <a:custGeom>
              <a:avLst/>
              <a:gdLst>
                <a:gd name="T0" fmla="*/ 123 w 167"/>
                <a:gd name="T1" fmla="*/ 0 h 171"/>
                <a:gd name="T2" fmla="*/ 44 w 167"/>
                <a:gd name="T3" fmla="*/ 0 h 171"/>
                <a:gd name="T4" fmla="*/ 0 w 167"/>
                <a:gd name="T5" fmla="*/ 43 h 171"/>
                <a:gd name="T6" fmla="*/ 0 w 167"/>
                <a:gd name="T7" fmla="*/ 100 h 171"/>
                <a:gd name="T8" fmla="*/ 30 w 167"/>
                <a:gd name="T9" fmla="*/ 141 h 171"/>
                <a:gd name="T10" fmla="*/ 31 w 167"/>
                <a:gd name="T11" fmla="*/ 171 h 171"/>
                <a:gd name="T12" fmla="*/ 70 w 167"/>
                <a:gd name="T13" fmla="*/ 143 h 171"/>
                <a:gd name="T14" fmla="*/ 123 w 167"/>
                <a:gd name="T15" fmla="*/ 143 h 171"/>
                <a:gd name="T16" fmla="*/ 167 w 167"/>
                <a:gd name="T17" fmla="*/ 100 h 171"/>
                <a:gd name="T18" fmla="*/ 167 w 167"/>
                <a:gd name="T19" fmla="*/ 43 h 171"/>
                <a:gd name="T20" fmla="*/ 123 w 167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71">
                  <a:moveTo>
                    <a:pt x="123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9"/>
                    <a:pt x="13" y="135"/>
                    <a:pt x="30" y="141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47" y="143"/>
                    <a:pt x="167" y="124"/>
                    <a:pt x="167" y="100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19"/>
                    <a:pt x="147" y="0"/>
                    <a:pt x="123" y="0"/>
                  </a:cubicBezTo>
                  <a:close/>
                </a:path>
              </a:pathLst>
            </a:custGeom>
            <a:solidFill>
              <a:srgbClr val="B7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iďê"/>
            <p:cNvSpPr/>
            <p:nvPr/>
          </p:nvSpPr>
          <p:spPr bwMode="auto">
            <a:xfrm>
              <a:off x="4660900" y="1016000"/>
              <a:ext cx="760413" cy="784225"/>
            </a:xfrm>
            <a:custGeom>
              <a:avLst/>
              <a:gdLst>
                <a:gd name="T0" fmla="*/ 162 w 219"/>
                <a:gd name="T1" fmla="*/ 0 h 226"/>
                <a:gd name="T2" fmla="*/ 57 w 219"/>
                <a:gd name="T3" fmla="*/ 0 h 226"/>
                <a:gd name="T4" fmla="*/ 0 w 219"/>
                <a:gd name="T5" fmla="*/ 58 h 226"/>
                <a:gd name="T6" fmla="*/ 0 w 219"/>
                <a:gd name="T7" fmla="*/ 132 h 226"/>
                <a:gd name="T8" fmla="*/ 57 w 219"/>
                <a:gd name="T9" fmla="*/ 189 h 226"/>
                <a:gd name="T10" fmla="*/ 127 w 219"/>
                <a:gd name="T11" fmla="*/ 189 h 226"/>
                <a:gd name="T12" fmla="*/ 179 w 219"/>
                <a:gd name="T13" fmla="*/ 226 h 226"/>
                <a:gd name="T14" fmla="*/ 181 w 219"/>
                <a:gd name="T15" fmla="*/ 186 h 226"/>
                <a:gd name="T16" fmla="*/ 219 w 219"/>
                <a:gd name="T17" fmla="*/ 132 h 226"/>
                <a:gd name="T18" fmla="*/ 219 w 219"/>
                <a:gd name="T19" fmla="*/ 58 h 226"/>
                <a:gd name="T20" fmla="*/ 162 w 2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26">
                  <a:moveTo>
                    <a:pt x="16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63"/>
                    <a:pt x="26" y="189"/>
                    <a:pt x="5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203" y="178"/>
                    <a:pt x="219" y="157"/>
                    <a:pt x="219" y="132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26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ľïdé"/>
            <p:cNvSpPr/>
            <p:nvPr/>
          </p:nvSpPr>
          <p:spPr bwMode="auto">
            <a:xfrm>
              <a:off x="4751388" y="1171575"/>
              <a:ext cx="64440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>
                  <a:ln>
                    <a:noFill/>
                  </a:ln>
                  <a:solidFill>
                    <a:srgbClr val="19803E"/>
                  </a:solidFill>
                  <a:effectLst/>
                </a:rPr>
                <a:t>&lt; / &gt;</a:t>
              </a:r>
              <a:endPara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19803E"/>
                </a:solidFill>
                <a:effectLst/>
              </a:endParaRPr>
            </a:p>
          </p:txBody>
        </p:sp>
        <p:sp>
          <p:nvSpPr>
            <p:cNvPr id="118" name="îŝľîďe"/>
            <p:cNvSpPr/>
            <p:nvPr/>
          </p:nvSpPr>
          <p:spPr bwMode="auto">
            <a:xfrm>
              <a:off x="579596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3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3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98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îḑê"/>
            <p:cNvSpPr/>
            <p:nvPr/>
          </p:nvSpPr>
          <p:spPr bwMode="auto">
            <a:xfrm>
              <a:off x="5337175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6 w 422"/>
                <a:gd name="T5" fmla="*/ 0 h 33"/>
                <a:gd name="T6" fmla="*/ 367 w 422"/>
                <a:gd name="T7" fmla="*/ 0 h 33"/>
                <a:gd name="T8" fmla="*/ 421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5" y="10"/>
                    <a:pt x="35" y="0"/>
                    <a:pt x="56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1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ṡḷiḑé"/>
            <p:cNvSpPr/>
            <p:nvPr/>
          </p:nvSpPr>
          <p:spPr bwMode="auto">
            <a:xfrm>
              <a:off x="4095750" y="1993900"/>
              <a:ext cx="3868738" cy="2651125"/>
            </a:xfrm>
            <a:custGeom>
              <a:avLst/>
              <a:gdLst>
                <a:gd name="T0" fmla="*/ 1115 w 1115"/>
                <a:gd name="T1" fmla="*/ 38 h 764"/>
                <a:gd name="T2" fmla="*/ 1115 w 1115"/>
                <a:gd name="T3" fmla="*/ 738 h 764"/>
                <a:gd name="T4" fmla="*/ 1089 w 1115"/>
                <a:gd name="T5" fmla="*/ 764 h 764"/>
                <a:gd name="T6" fmla="*/ 25 w 1115"/>
                <a:gd name="T7" fmla="*/ 764 h 764"/>
                <a:gd name="T8" fmla="*/ 0 w 1115"/>
                <a:gd name="T9" fmla="*/ 738 h 764"/>
                <a:gd name="T10" fmla="*/ 0 w 1115"/>
                <a:gd name="T11" fmla="*/ 38 h 764"/>
                <a:gd name="T12" fmla="*/ 0 w 1115"/>
                <a:gd name="T13" fmla="*/ 36 h 764"/>
                <a:gd name="T14" fmla="*/ 36 w 1115"/>
                <a:gd name="T15" fmla="*/ 0 h 764"/>
                <a:gd name="T16" fmla="*/ 37 w 1115"/>
                <a:gd name="T17" fmla="*/ 0 h 764"/>
                <a:gd name="T18" fmla="*/ 1078 w 1115"/>
                <a:gd name="T19" fmla="*/ 0 h 764"/>
                <a:gd name="T20" fmla="*/ 1079 w 1115"/>
                <a:gd name="T21" fmla="*/ 0 h 764"/>
                <a:gd name="T22" fmla="*/ 1115 w 1115"/>
                <a:gd name="T23" fmla="*/ 36 h 764"/>
                <a:gd name="T24" fmla="*/ 1115 w 1115"/>
                <a:gd name="T25" fmla="*/ 3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8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3" y="764"/>
                    <a:pt x="1089" y="764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1" y="764"/>
                    <a:pt x="0" y="752"/>
                    <a:pt x="0" y="7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16"/>
                    <a:pt x="16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1078" y="0"/>
                    <a:pt x="1078" y="0"/>
                    <a:pt x="1078" y="0"/>
                  </a:cubicBezTo>
                  <a:cubicBezTo>
                    <a:pt x="1078" y="0"/>
                    <a:pt x="1079" y="0"/>
                    <a:pt x="1079" y="0"/>
                  </a:cubicBezTo>
                  <a:cubicBezTo>
                    <a:pt x="1099" y="1"/>
                    <a:pt x="1114" y="16"/>
                    <a:pt x="1115" y="36"/>
                  </a:cubicBezTo>
                  <a:cubicBezTo>
                    <a:pt x="1115" y="36"/>
                    <a:pt x="1115" y="37"/>
                    <a:pt x="1115" y="38"/>
                  </a:cubicBezTo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şḻïḓe"/>
            <p:cNvSpPr/>
            <p:nvPr/>
          </p:nvSpPr>
          <p:spPr bwMode="auto">
            <a:xfrm>
              <a:off x="4095750" y="1993900"/>
              <a:ext cx="3868738" cy="2155825"/>
            </a:xfrm>
            <a:custGeom>
              <a:avLst/>
              <a:gdLst>
                <a:gd name="T0" fmla="*/ 0 w 1115"/>
                <a:gd name="T1" fmla="*/ 38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8 h 621"/>
                <a:gd name="T8" fmla="*/ 1077 w 1115"/>
                <a:gd name="T9" fmla="*/ 0 h 621"/>
                <a:gd name="T10" fmla="*/ 37 w 1115"/>
                <a:gd name="T11" fmla="*/ 0 h 621"/>
                <a:gd name="T12" fmla="*/ 0 w 1115"/>
                <a:gd name="T13" fmla="*/ 3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8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8"/>
                    <a:pt x="1115" y="38"/>
                    <a:pt x="1115" y="38"/>
                  </a:cubicBezTo>
                  <a:cubicBezTo>
                    <a:pt x="1115" y="17"/>
                    <a:pt x="1098" y="0"/>
                    <a:pt x="10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śḻïḍé"/>
            <p:cNvSpPr/>
            <p:nvPr/>
          </p:nvSpPr>
          <p:spPr bwMode="auto">
            <a:xfrm>
              <a:off x="4224338" y="1993900"/>
              <a:ext cx="3868738" cy="2651125"/>
            </a:xfrm>
            <a:custGeom>
              <a:avLst/>
              <a:gdLst>
                <a:gd name="T0" fmla="*/ 1115 w 1115"/>
                <a:gd name="T1" fmla="*/ 36 h 764"/>
                <a:gd name="T2" fmla="*/ 1115 w 1115"/>
                <a:gd name="T3" fmla="*/ 738 h 764"/>
                <a:gd name="T4" fmla="*/ 1090 w 1115"/>
                <a:gd name="T5" fmla="*/ 764 h 764"/>
                <a:gd name="T6" fmla="*/ 26 w 1115"/>
                <a:gd name="T7" fmla="*/ 764 h 764"/>
                <a:gd name="T8" fmla="*/ 0 w 1115"/>
                <a:gd name="T9" fmla="*/ 738 h 764"/>
                <a:gd name="T10" fmla="*/ 0 w 1115"/>
                <a:gd name="T11" fmla="*/ 36 h 764"/>
                <a:gd name="T12" fmla="*/ 0 w 1115"/>
                <a:gd name="T13" fmla="*/ 35 h 764"/>
                <a:gd name="T14" fmla="*/ 35 w 1115"/>
                <a:gd name="T15" fmla="*/ 0 h 764"/>
                <a:gd name="T16" fmla="*/ 36 w 1115"/>
                <a:gd name="T17" fmla="*/ 0 h 764"/>
                <a:gd name="T18" fmla="*/ 1079 w 1115"/>
                <a:gd name="T19" fmla="*/ 0 h 764"/>
                <a:gd name="T20" fmla="*/ 1080 w 1115"/>
                <a:gd name="T21" fmla="*/ 0 h 764"/>
                <a:gd name="T22" fmla="*/ 1115 w 1115"/>
                <a:gd name="T23" fmla="*/ 35 h 764"/>
                <a:gd name="T24" fmla="*/ 1115 w 1115"/>
                <a:gd name="T25" fmla="*/ 3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6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4" y="764"/>
                    <a:pt x="1090" y="764"/>
                  </a:cubicBezTo>
                  <a:cubicBezTo>
                    <a:pt x="26" y="764"/>
                    <a:pt x="26" y="764"/>
                    <a:pt x="26" y="764"/>
                  </a:cubicBezTo>
                  <a:cubicBezTo>
                    <a:pt x="12" y="764"/>
                    <a:pt x="0" y="752"/>
                    <a:pt x="0" y="7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1" y="16"/>
                    <a:pt x="16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79" y="0"/>
                    <a:pt x="1080" y="0"/>
                    <a:pt x="1080" y="0"/>
                  </a:cubicBezTo>
                  <a:cubicBezTo>
                    <a:pt x="1099" y="1"/>
                    <a:pt x="1114" y="16"/>
                    <a:pt x="1115" y="35"/>
                  </a:cubicBezTo>
                  <a:cubicBezTo>
                    <a:pt x="1115" y="35"/>
                    <a:pt x="1115" y="36"/>
                    <a:pt x="1115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ṣḻïďè"/>
            <p:cNvSpPr/>
            <p:nvPr/>
          </p:nvSpPr>
          <p:spPr bwMode="auto">
            <a:xfrm>
              <a:off x="6065838" y="4267200"/>
              <a:ext cx="257175" cy="257175"/>
            </a:xfrm>
            <a:custGeom>
              <a:avLst/>
              <a:gdLst>
                <a:gd name="T0" fmla="*/ 63 w 74"/>
                <a:gd name="T1" fmla="*/ 56 h 74"/>
                <a:gd name="T2" fmla="*/ 56 w 74"/>
                <a:gd name="T3" fmla="*/ 11 h 74"/>
                <a:gd name="T4" fmla="*/ 10 w 74"/>
                <a:gd name="T5" fmla="*/ 18 h 74"/>
                <a:gd name="T6" fmla="*/ 18 w 74"/>
                <a:gd name="T7" fmla="*/ 64 h 74"/>
                <a:gd name="T8" fmla="*/ 63 w 74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63" y="56"/>
                  </a:moveTo>
                  <a:cubicBezTo>
                    <a:pt x="74" y="42"/>
                    <a:pt x="70" y="21"/>
                    <a:pt x="56" y="11"/>
                  </a:cubicBezTo>
                  <a:cubicBezTo>
                    <a:pt x="41" y="0"/>
                    <a:pt x="21" y="4"/>
                    <a:pt x="10" y="18"/>
                  </a:cubicBezTo>
                  <a:cubicBezTo>
                    <a:pt x="0" y="33"/>
                    <a:pt x="3" y="53"/>
                    <a:pt x="18" y="64"/>
                  </a:cubicBezTo>
                  <a:cubicBezTo>
                    <a:pt x="32" y="74"/>
                    <a:pt x="53" y="71"/>
                    <a:pt x="63" y="56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ṥḷïḓê"/>
            <p:cNvSpPr/>
            <p:nvPr/>
          </p:nvSpPr>
          <p:spPr bwMode="auto">
            <a:xfrm>
              <a:off x="5465763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5 w 422"/>
                <a:gd name="T5" fmla="*/ 0 h 33"/>
                <a:gd name="T6" fmla="*/ 367 w 422"/>
                <a:gd name="T7" fmla="*/ 0 h 33"/>
                <a:gd name="T8" fmla="*/ 420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4" y="10"/>
                    <a:pt x="34" y="0"/>
                    <a:pt x="55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0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ḻïḓé"/>
            <p:cNvSpPr/>
            <p:nvPr/>
          </p:nvSpPr>
          <p:spPr bwMode="auto">
            <a:xfrm>
              <a:off x="4224338" y="1993900"/>
              <a:ext cx="3868738" cy="2155825"/>
            </a:xfrm>
            <a:custGeom>
              <a:avLst/>
              <a:gdLst>
                <a:gd name="T0" fmla="*/ 0 w 1115"/>
                <a:gd name="T1" fmla="*/ 36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6 h 621"/>
                <a:gd name="T8" fmla="*/ 1079 w 1115"/>
                <a:gd name="T9" fmla="*/ 0 h 621"/>
                <a:gd name="T10" fmla="*/ 36 w 1115"/>
                <a:gd name="T11" fmla="*/ 0 h 621"/>
                <a:gd name="T12" fmla="*/ 0 w 1115"/>
                <a:gd name="T13" fmla="*/ 3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6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6"/>
                    <a:pt x="1115" y="36"/>
                    <a:pt x="1115" y="36"/>
                  </a:cubicBezTo>
                  <a:cubicBezTo>
                    <a:pt x="1115" y="16"/>
                    <a:pt x="1099" y="0"/>
                    <a:pt x="107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śľïde"/>
            <p:cNvSpPr/>
            <p:nvPr/>
          </p:nvSpPr>
          <p:spPr bwMode="auto">
            <a:xfrm>
              <a:off x="4352925" y="2125663"/>
              <a:ext cx="3640138" cy="1908175"/>
            </a:xfrm>
            <a:custGeom>
              <a:avLst/>
              <a:gdLst>
                <a:gd name="T0" fmla="*/ 0 w 1049"/>
                <a:gd name="T1" fmla="*/ 19 h 550"/>
                <a:gd name="T2" fmla="*/ 0 w 1049"/>
                <a:gd name="T3" fmla="*/ 531 h 550"/>
                <a:gd name="T4" fmla="*/ 20 w 1049"/>
                <a:gd name="T5" fmla="*/ 550 h 550"/>
                <a:gd name="T6" fmla="*/ 1029 w 1049"/>
                <a:gd name="T7" fmla="*/ 550 h 550"/>
                <a:gd name="T8" fmla="*/ 1049 w 1049"/>
                <a:gd name="T9" fmla="*/ 531 h 550"/>
                <a:gd name="T10" fmla="*/ 1049 w 1049"/>
                <a:gd name="T11" fmla="*/ 19 h 550"/>
                <a:gd name="T12" fmla="*/ 1029 w 1049"/>
                <a:gd name="T13" fmla="*/ 0 h 550"/>
                <a:gd name="T14" fmla="*/ 20 w 1049"/>
                <a:gd name="T15" fmla="*/ 0 h 550"/>
                <a:gd name="T16" fmla="*/ 0 w 1049"/>
                <a:gd name="T17" fmla="*/ 1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550">
                  <a:moveTo>
                    <a:pt x="0" y="19"/>
                  </a:moveTo>
                  <a:cubicBezTo>
                    <a:pt x="0" y="531"/>
                    <a:pt x="0" y="531"/>
                    <a:pt x="0" y="531"/>
                  </a:cubicBezTo>
                  <a:cubicBezTo>
                    <a:pt x="0" y="542"/>
                    <a:pt x="9" y="550"/>
                    <a:pt x="20" y="550"/>
                  </a:cubicBezTo>
                  <a:cubicBezTo>
                    <a:pt x="1029" y="550"/>
                    <a:pt x="1029" y="550"/>
                    <a:pt x="1029" y="550"/>
                  </a:cubicBezTo>
                  <a:cubicBezTo>
                    <a:pt x="1040" y="550"/>
                    <a:pt x="1049" y="542"/>
                    <a:pt x="1049" y="531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9" y="8"/>
                    <a:pt x="1040" y="0"/>
                    <a:pt x="10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1ídé"/>
            <p:cNvSpPr/>
            <p:nvPr/>
          </p:nvSpPr>
          <p:spPr bwMode="auto">
            <a:xfrm>
              <a:off x="587851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4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4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1ïḓê"/>
            <p:cNvSpPr/>
            <p:nvPr/>
          </p:nvSpPr>
          <p:spPr bwMode="auto">
            <a:xfrm>
              <a:off x="4352925" y="2125663"/>
              <a:ext cx="3640138" cy="292100"/>
            </a:xfrm>
            <a:custGeom>
              <a:avLst/>
              <a:gdLst>
                <a:gd name="T0" fmla="*/ 1049 w 1049"/>
                <a:gd name="T1" fmla="*/ 84 h 84"/>
                <a:gd name="T2" fmla="*/ 0 w 1049"/>
                <a:gd name="T3" fmla="*/ 84 h 84"/>
                <a:gd name="T4" fmla="*/ 0 w 1049"/>
                <a:gd name="T5" fmla="*/ 17 h 84"/>
                <a:gd name="T6" fmla="*/ 18 w 1049"/>
                <a:gd name="T7" fmla="*/ 0 h 84"/>
                <a:gd name="T8" fmla="*/ 1031 w 1049"/>
                <a:gd name="T9" fmla="*/ 0 h 84"/>
                <a:gd name="T10" fmla="*/ 1049 w 1049"/>
                <a:gd name="T11" fmla="*/ 17 h 84"/>
                <a:gd name="T12" fmla="*/ 1049 w 1049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9" h="84">
                  <a:moveTo>
                    <a:pt x="1049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7"/>
                  </a:cubicBezTo>
                  <a:lnTo>
                    <a:pt x="104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ṩļíďe"/>
            <p:cNvSpPr/>
            <p:nvPr/>
          </p:nvSpPr>
          <p:spPr bwMode="auto">
            <a:xfrm>
              <a:off x="7408863" y="2230438"/>
              <a:ext cx="84138" cy="82550"/>
            </a:xfrm>
            <a:prstGeom prst="ellipse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lïďé"/>
            <p:cNvSpPr/>
            <p:nvPr/>
          </p:nvSpPr>
          <p:spPr bwMode="auto">
            <a:xfrm>
              <a:off x="7569200" y="2230438"/>
              <a:ext cx="82550" cy="82550"/>
            </a:xfrm>
            <a:prstGeom prst="ellipse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ļíḍe"/>
            <p:cNvSpPr/>
            <p:nvPr/>
          </p:nvSpPr>
          <p:spPr bwMode="auto">
            <a:xfrm>
              <a:off x="7727950" y="2230438"/>
              <a:ext cx="84138" cy="82550"/>
            </a:xfrm>
            <a:prstGeom prst="ellipse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ṧļïḍe"/>
            <p:cNvSpPr/>
            <p:nvPr/>
          </p:nvSpPr>
          <p:spPr bwMode="auto">
            <a:xfrm>
              <a:off x="4602163" y="2632075"/>
              <a:ext cx="201613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şľiḑe"/>
            <p:cNvSpPr/>
            <p:nvPr/>
          </p:nvSpPr>
          <p:spPr bwMode="auto">
            <a:xfrm>
              <a:off x="4914900" y="2632075"/>
              <a:ext cx="366713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Sliḓe"/>
            <p:cNvSpPr/>
            <p:nvPr/>
          </p:nvSpPr>
          <p:spPr bwMode="auto">
            <a:xfrm>
              <a:off x="4740275" y="2789238"/>
              <a:ext cx="757238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şľíde"/>
            <p:cNvSpPr/>
            <p:nvPr/>
          </p:nvSpPr>
          <p:spPr bwMode="auto">
            <a:xfrm>
              <a:off x="5611813" y="2789238"/>
              <a:ext cx="2016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ṣḷíḋè"/>
            <p:cNvSpPr/>
            <p:nvPr/>
          </p:nvSpPr>
          <p:spPr bwMode="auto">
            <a:xfrm>
              <a:off x="4740275" y="2947988"/>
              <a:ext cx="757238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S1ïḓê"/>
            <p:cNvSpPr/>
            <p:nvPr/>
          </p:nvSpPr>
          <p:spPr bwMode="auto">
            <a:xfrm>
              <a:off x="5611813" y="2947988"/>
              <a:ext cx="2016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1ídê"/>
            <p:cNvSpPr/>
            <p:nvPr/>
          </p:nvSpPr>
          <p:spPr bwMode="auto">
            <a:xfrm>
              <a:off x="4740275" y="3105150"/>
              <a:ext cx="757238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ṧľidê"/>
            <p:cNvSpPr/>
            <p:nvPr/>
          </p:nvSpPr>
          <p:spPr bwMode="auto">
            <a:xfrm>
              <a:off x="5611813" y="3105150"/>
              <a:ext cx="201613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1íḋé"/>
            <p:cNvSpPr/>
            <p:nvPr/>
          </p:nvSpPr>
          <p:spPr bwMode="auto">
            <a:xfrm>
              <a:off x="4602163" y="3260725"/>
              <a:ext cx="201613" cy="7620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şḷíďé"/>
            <p:cNvSpPr/>
            <p:nvPr/>
          </p:nvSpPr>
          <p:spPr bwMode="auto">
            <a:xfrm>
              <a:off x="4914900" y="3260725"/>
              <a:ext cx="366713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šḷiďé"/>
            <p:cNvSpPr/>
            <p:nvPr/>
          </p:nvSpPr>
          <p:spPr bwMode="auto">
            <a:xfrm>
              <a:off x="4740275" y="3419475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sliḑé"/>
            <p:cNvSpPr/>
            <p:nvPr/>
          </p:nvSpPr>
          <p:spPr bwMode="auto">
            <a:xfrm>
              <a:off x="5230813" y="3419475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ṣḻíḓè"/>
            <p:cNvSpPr/>
            <p:nvPr/>
          </p:nvSpPr>
          <p:spPr bwMode="auto">
            <a:xfrm>
              <a:off x="4740275" y="3576638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ļïďe"/>
            <p:cNvSpPr/>
            <p:nvPr/>
          </p:nvSpPr>
          <p:spPr bwMode="auto">
            <a:xfrm>
              <a:off x="5230813" y="3576638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ḷîdê"/>
            <p:cNvSpPr/>
            <p:nvPr/>
          </p:nvSpPr>
          <p:spPr bwMode="auto">
            <a:xfrm>
              <a:off x="4740275" y="3732213"/>
              <a:ext cx="3794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líde"/>
            <p:cNvSpPr/>
            <p:nvPr/>
          </p:nvSpPr>
          <p:spPr bwMode="auto">
            <a:xfrm>
              <a:off x="5230813" y="3732213"/>
              <a:ext cx="582613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ṥḻïďê"/>
            <p:cNvSpPr/>
            <p:nvPr/>
          </p:nvSpPr>
          <p:spPr bwMode="auto">
            <a:xfrm>
              <a:off x="6503988" y="2632075"/>
              <a:ext cx="204788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$ľíḋé"/>
            <p:cNvSpPr/>
            <p:nvPr/>
          </p:nvSpPr>
          <p:spPr bwMode="auto">
            <a:xfrm>
              <a:off x="6819900" y="2632075"/>
              <a:ext cx="363538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ṩlíḓê"/>
            <p:cNvSpPr/>
            <p:nvPr/>
          </p:nvSpPr>
          <p:spPr bwMode="auto">
            <a:xfrm>
              <a:off x="6642100" y="2789238"/>
              <a:ext cx="17780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ṡ1îḓe"/>
            <p:cNvSpPr/>
            <p:nvPr/>
          </p:nvSpPr>
          <p:spPr bwMode="auto">
            <a:xfrm>
              <a:off x="6931025" y="2789238"/>
              <a:ext cx="78422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ïṩ1îďé"/>
            <p:cNvSpPr/>
            <p:nvPr/>
          </p:nvSpPr>
          <p:spPr bwMode="auto">
            <a:xfrm>
              <a:off x="6642100" y="2947988"/>
              <a:ext cx="17780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ŝļîḋe"/>
            <p:cNvSpPr/>
            <p:nvPr/>
          </p:nvSpPr>
          <p:spPr bwMode="auto">
            <a:xfrm>
              <a:off x="6931025" y="2947988"/>
              <a:ext cx="784225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ŝ1îḍé"/>
            <p:cNvSpPr/>
            <p:nvPr/>
          </p:nvSpPr>
          <p:spPr bwMode="auto">
            <a:xfrm>
              <a:off x="6642100" y="3105150"/>
              <a:ext cx="177800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îšľïďé"/>
            <p:cNvSpPr/>
            <p:nvPr/>
          </p:nvSpPr>
          <p:spPr bwMode="auto">
            <a:xfrm>
              <a:off x="6931025" y="3105150"/>
              <a:ext cx="784225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ṧlíḍê"/>
            <p:cNvSpPr/>
            <p:nvPr/>
          </p:nvSpPr>
          <p:spPr bwMode="auto">
            <a:xfrm>
              <a:off x="6503988" y="3260725"/>
              <a:ext cx="204788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ṥḷîdè"/>
            <p:cNvSpPr/>
            <p:nvPr/>
          </p:nvSpPr>
          <p:spPr bwMode="auto">
            <a:xfrm>
              <a:off x="6819900" y="3260725"/>
              <a:ext cx="363538" cy="76200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şlïdé"/>
            <p:cNvSpPr/>
            <p:nvPr/>
          </p:nvSpPr>
          <p:spPr bwMode="auto">
            <a:xfrm>
              <a:off x="6642100" y="3419475"/>
              <a:ext cx="625475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ş1ide"/>
            <p:cNvSpPr/>
            <p:nvPr/>
          </p:nvSpPr>
          <p:spPr bwMode="auto">
            <a:xfrm>
              <a:off x="7378700" y="3419475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ïśḻíďê"/>
            <p:cNvSpPr/>
            <p:nvPr/>
          </p:nvSpPr>
          <p:spPr bwMode="auto">
            <a:xfrm>
              <a:off x="6642100" y="3576638"/>
              <a:ext cx="625475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šļîďe"/>
            <p:cNvSpPr/>
            <p:nvPr/>
          </p:nvSpPr>
          <p:spPr bwMode="auto">
            <a:xfrm>
              <a:off x="7378700" y="3576638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ïḑé"/>
            <p:cNvSpPr/>
            <p:nvPr/>
          </p:nvSpPr>
          <p:spPr bwMode="auto">
            <a:xfrm>
              <a:off x="6642100" y="3732213"/>
              <a:ext cx="62547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ŝļîďè"/>
            <p:cNvSpPr/>
            <p:nvPr/>
          </p:nvSpPr>
          <p:spPr bwMode="auto">
            <a:xfrm>
              <a:off x="7378700" y="3732213"/>
              <a:ext cx="33655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şḷïḓê"/>
            <p:cNvSpPr/>
            <p:nvPr/>
          </p:nvSpPr>
          <p:spPr bwMode="auto">
            <a:xfrm>
              <a:off x="6153150" y="2584450"/>
              <a:ext cx="14288" cy="1349375"/>
            </a:xfrm>
            <a:custGeom>
              <a:avLst/>
              <a:gdLst>
                <a:gd name="T0" fmla="*/ 0 w 4"/>
                <a:gd name="T1" fmla="*/ 2 h 389"/>
                <a:gd name="T2" fmla="*/ 0 w 4"/>
                <a:gd name="T3" fmla="*/ 387 h 389"/>
                <a:gd name="T4" fmla="*/ 2 w 4"/>
                <a:gd name="T5" fmla="*/ 389 h 389"/>
                <a:gd name="T6" fmla="*/ 4 w 4"/>
                <a:gd name="T7" fmla="*/ 387 h 389"/>
                <a:gd name="T8" fmla="*/ 4 w 4"/>
                <a:gd name="T9" fmla="*/ 2 h 389"/>
                <a:gd name="T10" fmla="*/ 2 w 4"/>
                <a:gd name="T11" fmla="*/ 0 h 389"/>
                <a:gd name="T12" fmla="*/ 0 w 4"/>
                <a:gd name="T13" fmla="*/ 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89">
                  <a:moveTo>
                    <a:pt x="0" y="2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8"/>
                    <a:pt x="1" y="389"/>
                    <a:pt x="2" y="389"/>
                  </a:cubicBezTo>
                  <a:cubicBezTo>
                    <a:pt x="3" y="389"/>
                    <a:pt x="4" y="388"/>
                    <a:pt x="4" y="38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ṥḷiḍe"/>
            <p:cNvSpPr/>
            <p:nvPr/>
          </p:nvSpPr>
          <p:spPr bwMode="auto">
            <a:xfrm>
              <a:off x="6632575" y="1504950"/>
              <a:ext cx="696913" cy="322263"/>
            </a:xfrm>
            <a:custGeom>
              <a:avLst/>
              <a:gdLst>
                <a:gd name="T0" fmla="*/ 0 w 201"/>
                <a:gd name="T1" fmla="*/ 92 h 93"/>
                <a:gd name="T2" fmla="*/ 33 w 201"/>
                <a:gd name="T3" fmla="*/ 49 h 93"/>
                <a:gd name="T4" fmla="*/ 54 w 201"/>
                <a:gd name="T5" fmla="*/ 61 h 93"/>
                <a:gd name="T6" fmla="*/ 90 w 201"/>
                <a:gd name="T7" fmla="*/ 25 h 93"/>
                <a:gd name="T8" fmla="*/ 112 w 201"/>
                <a:gd name="T9" fmla="*/ 36 h 93"/>
                <a:gd name="T10" fmla="*/ 152 w 201"/>
                <a:gd name="T11" fmla="*/ 1 h 93"/>
                <a:gd name="T12" fmla="*/ 200 w 201"/>
                <a:gd name="T13" fmla="*/ 82 h 93"/>
                <a:gd name="T14" fmla="*/ 200 w 201"/>
                <a:gd name="T15" fmla="*/ 93 h 93"/>
                <a:gd name="T16" fmla="*/ 0 w 201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93">
                  <a:moveTo>
                    <a:pt x="0" y="92"/>
                  </a:moveTo>
                  <a:cubicBezTo>
                    <a:pt x="4" y="67"/>
                    <a:pt x="18" y="49"/>
                    <a:pt x="33" y="49"/>
                  </a:cubicBezTo>
                  <a:cubicBezTo>
                    <a:pt x="41" y="49"/>
                    <a:pt x="48" y="54"/>
                    <a:pt x="54" y="61"/>
                  </a:cubicBezTo>
                  <a:cubicBezTo>
                    <a:pt x="61" y="39"/>
                    <a:pt x="74" y="25"/>
                    <a:pt x="90" y="25"/>
                  </a:cubicBezTo>
                  <a:cubicBezTo>
                    <a:pt x="98" y="25"/>
                    <a:pt x="106" y="29"/>
                    <a:pt x="112" y="36"/>
                  </a:cubicBezTo>
                  <a:cubicBezTo>
                    <a:pt x="121" y="15"/>
                    <a:pt x="135" y="0"/>
                    <a:pt x="152" y="1"/>
                  </a:cubicBezTo>
                  <a:cubicBezTo>
                    <a:pt x="179" y="1"/>
                    <a:pt x="201" y="37"/>
                    <a:pt x="200" y="82"/>
                  </a:cubicBezTo>
                  <a:cubicBezTo>
                    <a:pt x="200" y="86"/>
                    <a:pt x="200" y="89"/>
                    <a:pt x="200" y="93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šļïďè"/>
            <p:cNvSpPr/>
            <p:nvPr/>
          </p:nvSpPr>
          <p:spPr bwMode="auto">
            <a:xfrm>
              <a:off x="6858000" y="1730375"/>
              <a:ext cx="333375" cy="360363"/>
            </a:xfrm>
            <a:custGeom>
              <a:avLst/>
              <a:gdLst>
                <a:gd name="T0" fmla="*/ 172 w 210"/>
                <a:gd name="T1" fmla="*/ 101 h 227"/>
                <a:gd name="T2" fmla="*/ 175 w 210"/>
                <a:gd name="T3" fmla="*/ 0 h 227"/>
                <a:gd name="T4" fmla="*/ 37 w 210"/>
                <a:gd name="T5" fmla="*/ 0 h 227"/>
                <a:gd name="T6" fmla="*/ 37 w 210"/>
                <a:gd name="T7" fmla="*/ 101 h 227"/>
                <a:gd name="T8" fmla="*/ 0 w 210"/>
                <a:gd name="T9" fmla="*/ 101 h 227"/>
                <a:gd name="T10" fmla="*/ 52 w 210"/>
                <a:gd name="T11" fmla="*/ 164 h 227"/>
                <a:gd name="T12" fmla="*/ 105 w 210"/>
                <a:gd name="T13" fmla="*/ 227 h 227"/>
                <a:gd name="T14" fmla="*/ 157 w 210"/>
                <a:gd name="T15" fmla="*/ 164 h 227"/>
                <a:gd name="T16" fmla="*/ 210 w 210"/>
                <a:gd name="T17" fmla="*/ 101 h 227"/>
                <a:gd name="T18" fmla="*/ 172 w 210"/>
                <a:gd name="T19" fmla="*/ 10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27">
                  <a:moveTo>
                    <a:pt x="172" y="101"/>
                  </a:moveTo>
                  <a:lnTo>
                    <a:pt x="175" y="0"/>
                  </a:lnTo>
                  <a:lnTo>
                    <a:pt x="37" y="0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52" y="164"/>
                  </a:lnTo>
                  <a:lnTo>
                    <a:pt x="105" y="227"/>
                  </a:lnTo>
                  <a:lnTo>
                    <a:pt x="157" y="164"/>
                  </a:lnTo>
                  <a:lnTo>
                    <a:pt x="210" y="101"/>
                  </a:lnTo>
                  <a:lnTo>
                    <a:pt x="172" y="101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ś1iḍe"/>
            <p:cNvSpPr/>
            <p:nvPr/>
          </p:nvSpPr>
          <p:spPr bwMode="auto">
            <a:xfrm>
              <a:off x="3838575" y="4302125"/>
              <a:ext cx="815975" cy="963613"/>
            </a:xfrm>
            <a:custGeom>
              <a:avLst/>
              <a:gdLst>
                <a:gd name="T0" fmla="*/ 220 w 235"/>
                <a:gd name="T1" fmla="*/ 278 h 278"/>
                <a:gd name="T2" fmla="*/ 14 w 235"/>
                <a:gd name="T3" fmla="*/ 278 h 278"/>
                <a:gd name="T4" fmla="*/ 0 w 235"/>
                <a:gd name="T5" fmla="*/ 263 h 278"/>
                <a:gd name="T6" fmla="*/ 0 w 235"/>
                <a:gd name="T7" fmla="*/ 15 h 278"/>
                <a:gd name="T8" fmla="*/ 14 w 235"/>
                <a:gd name="T9" fmla="*/ 0 h 278"/>
                <a:gd name="T10" fmla="*/ 220 w 235"/>
                <a:gd name="T11" fmla="*/ 0 h 278"/>
                <a:gd name="T12" fmla="*/ 235 w 235"/>
                <a:gd name="T13" fmla="*/ 15 h 278"/>
                <a:gd name="T14" fmla="*/ 235 w 235"/>
                <a:gd name="T15" fmla="*/ 263 h 278"/>
                <a:gd name="T16" fmla="*/ 220 w 235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78">
                  <a:moveTo>
                    <a:pt x="220" y="278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6" y="278"/>
                    <a:pt x="0" y="271"/>
                    <a:pt x="0" y="2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5" y="7"/>
                    <a:pt x="235" y="15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5" y="271"/>
                    <a:pt x="228" y="278"/>
                    <a:pt x="220" y="278"/>
                  </a:cubicBezTo>
                  <a:close/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íṡľíḑè"/>
            <p:cNvSpPr/>
            <p:nvPr/>
          </p:nvSpPr>
          <p:spPr bwMode="auto">
            <a:xfrm>
              <a:off x="4014788" y="4425950"/>
              <a:ext cx="77788" cy="3175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íṡľîďê"/>
            <p:cNvSpPr/>
            <p:nvPr/>
          </p:nvSpPr>
          <p:spPr bwMode="auto">
            <a:xfrm>
              <a:off x="4133850" y="4425950"/>
              <a:ext cx="138113" cy="3175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ş1îdè"/>
            <p:cNvSpPr/>
            <p:nvPr/>
          </p:nvSpPr>
          <p:spPr bwMode="auto">
            <a:xfrm>
              <a:off x="4067175" y="4492625"/>
              <a:ext cx="288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$ļíďé"/>
            <p:cNvSpPr/>
            <p:nvPr/>
          </p:nvSpPr>
          <p:spPr bwMode="auto">
            <a:xfrm>
              <a:off x="4397375" y="4492625"/>
              <a:ext cx="76200" cy="349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ṥḷíḑé"/>
            <p:cNvSpPr/>
            <p:nvPr/>
          </p:nvSpPr>
          <p:spPr bwMode="auto">
            <a:xfrm>
              <a:off x="4067175" y="4562475"/>
              <a:ext cx="288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ṡļîḑè"/>
            <p:cNvSpPr/>
            <p:nvPr/>
          </p:nvSpPr>
          <p:spPr bwMode="auto">
            <a:xfrm>
              <a:off x="4397375" y="4562475"/>
              <a:ext cx="76200" cy="30163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Sḻíḑe"/>
            <p:cNvSpPr/>
            <p:nvPr/>
          </p:nvSpPr>
          <p:spPr bwMode="auto">
            <a:xfrm>
              <a:off x="4067175" y="4627563"/>
              <a:ext cx="28892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śḻîḓê"/>
            <p:cNvSpPr/>
            <p:nvPr/>
          </p:nvSpPr>
          <p:spPr bwMode="auto">
            <a:xfrm>
              <a:off x="4397375" y="4627563"/>
              <a:ext cx="7620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$lîḑe"/>
            <p:cNvSpPr/>
            <p:nvPr/>
          </p:nvSpPr>
          <p:spPr bwMode="auto">
            <a:xfrm>
              <a:off x="4014788" y="4694238"/>
              <a:ext cx="77788" cy="30163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Sľïḋe"/>
            <p:cNvSpPr/>
            <p:nvPr/>
          </p:nvSpPr>
          <p:spPr bwMode="auto">
            <a:xfrm>
              <a:off x="4133850" y="4694238"/>
              <a:ext cx="138113" cy="30163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î$ḷïdé"/>
            <p:cNvSpPr/>
            <p:nvPr/>
          </p:nvSpPr>
          <p:spPr bwMode="auto">
            <a:xfrm>
              <a:off x="4067175" y="4762500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ṡľîḋe"/>
            <p:cNvSpPr/>
            <p:nvPr/>
          </p:nvSpPr>
          <p:spPr bwMode="auto">
            <a:xfrm>
              <a:off x="4254500" y="4762500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î$ļíḑé"/>
            <p:cNvSpPr/>
            <p:nvPr/>
          </p:nvSpPr>
          <p:spPr bwMode="auto">
            <a:xfrm>
              <a:off x="4067175" y="4829175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ïdè"/>
            <p:cNvSpPr/>
            <p:nvPr/>
          </p:nvSpPr>
          <p:spPr bwMode="auto">
            <a:xfrm>
              <a:off x="4254500" y="4829175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ṧḷídè"/>
            <p:cNvSpPr/>
            <p:nvPr/>
          </p:nvSpPr>
          <p:spPr bwMode="auto">
            <a:xfrm>
              <a:off x="4067175" y="4894263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ṣḷïḓè"/>
            <p:cNvSpPr/>
            <p:nvPr/>
          </p:nvSpPr>
          <p:spPr bwMode="auto">
            <a:xfrm>
              <a:off x="4254500" y="4894263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š1íḋè"/>
            <p:cNvSpPr/>
            <p:nvPr/>
          </p:nvSpPr>
          <p:spPr bwMode="auto">
            <a:xfrm>
              <a:off x="3779838" y="4738688"/>
              <a:ext cx="930275" cy="649288"/>
            </a:xfrm>
            <a:custGeom>
              <a:avLst/>
              <a:gdLst>
                <a:gd name="T0" fmla="*/ 586 w 586"/>
                <a:gd name="T1" fmla="*/ 409 h 409"/>
                <a:gd name="T2" fmla="*/ 0 w 586"/>
                <a:gd name="T3" fmla="*/ 409 h 409"/>
                <a:gd name="T4" fmla="*/ 0 w 586"/>
                <a:gd name="T5" fmla="*/ 0 h 409"/>
                <a:gd name="T6" fmla="*/ 293 w 586"/>
                <a:gd name="T7" fmla="*/ 247 h 409"/>
                <a:gd name="T8" fmla="*/ 586 w 586"/>
                <a:gd name="T9" fmla="*/ 0 h 409"/>
                <a:gd name="T10" fmla="*/ 586 w 586"/>
                <a:gd name="T1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409">
                  <a:moveTo>
                    <a:pt x="586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293" y="247"/>
                  </a:lnTo>
                  <a:lnTo>
                    <a:pt x="586" y="0"/>
                  </a:lnTo>
                  <a:lnTo>
                    <a:pt x="586" y="409"/>
                  </a:lnTo>
                  <a:close/>
                </a:path>
              </a:pathLst>
            </a:custGeom>
            <a:solidFill>
              <a:srgbClr val="FC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îṣḻidè"/>
            <p:cNvSpPr/>
            <p:nvPr/>
          </p:nvSpPr>
          <p:spPr bwMode="auto">
            <a:xfrm>
              <a:off x="3779838" y="4846638"/>
              <a:ext cx="930275" cy="541338"/>
            </a:xfrm>
            <a:custGeom>
              <a:avLst/>
              <a:gdLst>
                <a:gd name="T0" fmla="*/ 0 w 586"/>
                <a:gd name="T1" fmla="*/ 341 h 341"/>
                <a:gd name="T2" fmla="*/ 293 w 586"/>
                <a:gd name="T3" fmla="*/ 0 h 341"/>
                <a:gd name="T4" fmla="*/ 586 w 586"/>
                <a:gd name="T5" fmla="*/ 341 h 341"/>
                <a:gd name="T6" fmla="*/ 0 w 586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341">
                  <a:moveTo>
                    <a:pt x="0" y="341"/>
                  </a:moveTo>
                  <a:lnTo>
                    <a:pt x="293" y="0"/>
                  </a:lnTo>
                  <a:lnTo>
                    <a:pt x="586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ľïdê"/>
            <p:cNvSpPr/>
            <p:nvPr/>
          </p:nvSpPr>
          <p:spPr bwMode="auto">
            <a:xfrm>
              <a:off x="7329488" y="5619750"/>
              <a:ext cx="652463" cy="139700"/>
            </a:xfrm>
            <a:custGeom>
              <a:avLst/>
              <a:gdLst>
                <a:gd name="T0" fmla="*/ 83 w 188"/>
                <a:gd name="T1" fmla="*/ 0 h 40"/>
                <a:gd name="T2" fmla="*/ 9 w 188"/>
                <a:gd name="T3" fmla="*/ 40 h 40"/>
                <a:gd name="T4" fmla="*/ 181 w 188"/>
                <a:gd name="T5" fmla="*/ 40 h 40"/>
                <a:gd name="T6" fmla="*/ 186 w 188"/>
                <a:gd name="T7" fmla="*/ 33 h 40"/>
                <a:gd name="T8" fmla="*/ 83 w 18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0">
                  <a:moveTo>
                    <a:pt x="83" y="0"/>
                  </a:moveTo>
                  <a:cubicBezTo>
                    <a:pt x="0" y="0"/>
                    <a:pt x="18" y="8"/>
                    <a:pt x="9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5" y="40"/>
                    <a:pt x="188" y="36"/>
                    <a:pt x="186" y="33"/>
                  </a:cubicBezTo>
                  <a:cubicBezTo>
                    <a:pt x="175" y="15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líḋè"/>
            <p:cNvSpPr/>
            <p:nvPr/>
          </p:nvSpPr>
          <p:spPr bwMode="auto">
            <a:xfrm>
              <a:off x="7319963" y="5630863"/>
              <a:ext cx="366713" cy="128588"/>
            </a:xfrm>
            <a:custGeom>
              <a:avLst/>
              <a:gdLst>
                <a:gd name="T0" fmla="*/ 38 w 106"/>
                <a:gd name="T1" fmla="*/ 0 h 37"/>
                <a:gd name="T2" fmla="*/ 0 w 106"/>
                <a:gd name="T3" fmla="*/ 32 h 37"/>
                <a:gd name="T4" fmla="*/ 5 w 106"/>
                <a:gd name="T5" fmla="*/ 37 h 37"/>
                <a:gd name="T6" fmla="*/ 106 w 106"/>
                <a:gd name="T7" fmla="*/ 37 h 37"/>
                <a:gd name="T8" fmla="*/ 38 w 10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7">
                  <a:moveTo>
                    <a:pt x="38" y="0"/>
                  </a:moveTo>
                  <a:cubicBezTo>
                    <a:pt x="12" y="0"/>
                    <a:pt x="2" y="14"/>
                    <a:pt x="0" y="32"/>
                  </a:cubicBezTo>
                  <a:cubicBezTo>
                    <a:pt x="0" y="35"/>
                    <a:pt x="2" y="37"/>
                    <a:pt x="5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68" y="0"/>
                    <a:pt x="38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slïḓé"/>
            <p:cNvSpPr/>
            <p:nvPr/>
          </p:nvSpPr>
          <p:spPr bwMode="auto">
            <a:xfrm>
              <a:off x="7527925" y="5610225"/>
              <a:ext cx="76200" cy="26988"/>
            </a:xfrm>
            <a:custGeom>
              <a:avLst/>
              <a:gdLst>
                <a:gd name="T0" fmla="*/ 20 w 22"/>
                <a:gd name="T1" fmla="*/ 3 h 8"/>
                <a:gd name="T2" fmla="*/ 2 w 22"/>
                <a:gd name="T3" fmla="*/ 0 h 8"/>
                <a:gd name="T4" fmla="*/ 2 w 22"/>
                <a:gd name="T5" fmla="*/ 4 h 8"/>
                <a:gd name="T6" fmla="*/ 19 w 22"/>
                <a:gd name="T7" fmla="*/ 7 h 8"/>
                <a:gd name="T8" fmla="*/ 20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0" y="3"/>
                  </a:moveTo>
                  <a:cubicBezTo>
                    <a:pt x="14" y="2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13" y="6"/>
                    <a:pt x="19" y="7"/>
                  </a:cubicBezTo>
                  <a:cubicBezTo>
                    <a:pt x="21" y="8"/>
                    <a:pt x="22" y="4"/>
                    <a:pt x="20" y="3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ľiḋé"/>
            <p:cNvSpPr/>
            <p:nvPr/>
          </p:nvSpPr>
          <p:spPr bwMode="auto">
            <a:xfrm>
              <a:off x="7794625" y="2878138"/>
              <a:ext cx="596900" cy="601663"/>
            </a:xfrm>
            <a:custGeom>
              <a:avLst/>
              <a:gdLst>
                <a:gd name="T0" fmla="*/ 172 w 172"/>
                <a:gd name="T1" fmla="*/ 104 h 173"/>
                <a:gd name="T2" fmla="*/ 172 w 172"/>
                <a:gd name="T3" fmla="*/ 69 h 173"/>
                <a:gd name="T4" fmla="*/ 151 w 172"/>
                <a:gd name="T5" fmla="*/ 65 h 173"/>
                <a:gd name="T6" fmla="*/ 147 w 172"/>
                <a:gd name="T7" fmla="*/ 55 h 173"/>
                <a:gd name="T8" fmla="*/ 160 w 172"/>
                <a:gd name="T9" fmla="*/ 38 h 173"/>
                <a:gd name="T10" fmla="*/ 135 w 172"/>
                <a:gd name="T11" fmla="*/ 13 h 173"/>
                <a:gd name="T12" fmla="*/ 117 w 172"/>
                <a:gd name="T13" fmla="*/ 25 h 173"/>
                <a:gd name="T14" fmla="*/ 107 w 172"/>
                <a:gd name="T15" fmla="*/ 21 h 173"/>
                <a:gd name="T16" fmla="*/ 104 w 172"/>
                <a:gd name="T17" fmla="*/ 0 h 173"/>
                <a:gd name="T18" fmla="*/ 86 w 172"/>
                <a:gd name="T19" fmla="*/ 0 h 173"/>
                <a:gd name="T20" fmla="*/ 69 w 172"/>
                <a:gd name="T21" fmla="*/ 0 h 173"/>
                <a:gd name="T22" fmla="*/ 65 w 172"/>
                <a:gd name="T23" fmla="*/ 21 h 173"/>
                <a:gd name="T24" fmla="*/ 55 w 172"/>
                <a:gd name="T25" fmla="*/ 25 h 173"/>
                <a:gd name="T26" fmla="*/ 37 w 172"/>
                <a:gd name="T27" fmla="*/ 13 h 173"/>
                <a:gd name="T28" fmla="*/ 13 w 172"/>
                <a:gd name="T29" fmla="*/ 38 h 173"/>
                <a:gd name="T30" fmla="*/ 25 w 172"/>
                <a:gd name="T31" fmla="*/ 55 h 173"/>
                <a:gd name="T32" fmla="*/ 21 w 172"/>
                <a:gd name="T33" fmla="*/ 65 h 173"/>
                <a:gd name="T34" fmla="*/ 0 w 172"/>
                <a:gd name="T35" fmla="*/ 69 h 173"/>
                <a:gd name="T36" fmla="*/ 0 w 172"/>
                <a:gd name="T37" fmla="*/ 104 h 173"/>
                <a:gd name="T38" fmla="*/ 21 w 172"/>
                <a:gd name="T39" fmla="*/ 107 h 173"/>
                <a:gd name="T40" fmla="*/ 25 w 172"/>
                <a:gd name="T41" fmla="*/ 117 h 173"/>
                <a:gd name="T42" fmla="*/ 13 w 172"/>
                <a:gd name="T43" fmla="*/ 135 h 173"/>
                <a:gd name="T44" fmla="*/ 37 w 172"/>
                <a:gd name="T45" fmla="*/ 160 h 173"/>
                <a:gd name="T46" fmla="*/ 55 w 172"/>
                <a:gd name="T47" fmla="*/ 147 h 173"/>
                <a:gd name="T48" fmla="*/ 65 w 172"/>
                <a:gd name="T49" fmla="*/ 151 h 173"/>
                <a:gd name="T50" fmla="*/ 69 w 172"/>
                <a:gd name="T51" fmla="*/ 173 h 173"/>
                <a:gd name="T52" fmla="*/ 86 w 172"/>
                <a:gd name="T53" fmla="*/ 173 h 173"/>
                <a:gd name="T54" fmla="*/ 104 w 172"/>
                <a:gd name="T55" fmla="*/ 173 h 173"/>
                <a:gd name="T56" fmla="*/ 107 w 172"/>
                <a:gd name="T57" fmla="*/ 151 h 173"/>
                <a:gd name="T58" fmla="*/ 117 w 172"/>
                <a:gd name="T59" fmla="*/ 147 h 173"/>
                <a:gd name="T60" fmla="*/ 135 w 172"/>
                <a:gd name="T61" fmla="*/ 160 h 173"/>
                <a:gd name="T62" fmla="*/ 160 w 172"/>
                <a:gd name="T63" fmla="*/ 135 h 173"/>
                <a:gd name="T64" fmla="*/ 147 w 172"/>
                <a:gd name="T65" fmla="*/ 117 h 173"/>
                <a:gd name="T66" fmla="*/ 151 w 172"/>
                <a:gd name="T67" fmla="*/ 107 h 173"/>
                <a:gd name="T68" fmla="*/ 172 w 172"/>
                <a:gd name="T69" fmla="*/ 104 h 173"/>
                <a:gd name="T70" fmla="*/ 86 w 172"/>
                <a:gd name="T71" fmla="*/ 138 h 173"/>
                <a:gd name="T72" fmla="*/ 34 w 172"/>
                <a:gd name="T73" fmla="*/ 86 h 173"/>
                <a:gd name="T74" fmla="*/ 86 w 172"/>
                <a:gd name="T75" fmla="*/ 34 h 173"/>
                <a:gd name="T76" fmla="*/ 138 w 172"/>
                <a:gd name="T77" fmla="*/ 86 h 173"/>
                <a:gd name="T78" fmla="*/ 86 w 172"/>
                <a:gd name="T79" fmla="*/ 1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72" y="104"/>
                  </a:moveTo>
                  <a:cubicBezTo>
                    <a:pt x="172" y="69"/>
                    <a:pt x="172" y="69"/>
                    <a:pt x="172" y="69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0" y="62"/>
                    <a:pt x="149" y="58"/>
                    <a:pt x="147" y="55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4" y="24"/>
                    <a:pt x="111" y="22"/>
                    <a:pt x="107" y="2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2" y="22"/>
                    <a:pt x="58" y="24"/>
                    <a:pt x="55" y="2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8"/>
                    <a:pt x="22" y="62"/>
                    <a:pt x="21" y="6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2" y="111"/>
                    <a:pt x="24" y="114"/>
                    <a:pt x="25" y="117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8" y="149"/>
                    <a:pt x="62" y="150"/>
                    <a:pt x="65" y="151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0"/>
                    <a:pt x="114" y="149"/>
                    <a:pt x="117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7"/>
                  </a:cubicBezTo>
                  <a:lnTo>
                    <a:pt x="172" y="104"/>
                  </a:lnTo>
                  <a:close/>
                  <a:moveTo>
                    <a:pt x="86" y="138"/>
                  </a:moveTo>
                  <a:cubicBezTo>
                    <a:pt x="57" y="138"/>
                    <a:pt x="34" y="115"/>
                    <a:pt x="34" y="86"/>
                  </a:cubicBezTo>
                  <a:cubicBezTo>
                    <a:pt x="34" y="58"/>
                    <a:pt x="57" y="34"/>
                    <a:pt x="86" y="34"/>
                  </a:cubicBezTo>
                  <a:cubicBezTo>
                    <a:pt x="115" y="34"/>
                    <a:pt x="138" y="58"/>
                    <a:pt x="138" y="86"/>
                  </a:cubicBezTo>
                  <a:cubicBezTo>
                    <a:pt x="138" y="115"/>
                    <a:pt x="115" y="138"/>
                    <a:pt x="86" y="1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ś1îḋè"/>
            <p:cNvSpPr/>
            <p:nvPr/>
          </p:nvSpPr>
          <p:spPr bwMode="auto">
            <a:xfrm>
              <a:off x="8166100" y="2619375"/>
              <a:ext cx="304800" cy="304800"/>
            </a:xfrm>
            <a:custGeom>
              <a:avLst/>
              <a:gdLst>
                <a:gd name="T0" fmla="*/ 88 w 88"/>
                <a:gd name="T1" fmla="*/ 53 h 88"/>
                <a:gd name="T2" fmla="*/ 88 w 88"/>
                <a:gd name="T3" fmla="*/ 35 h 88"/>
                <a:gd name="T4" fmla="*/ 77 w 88"/>
                <a:gd name="T5" fmla="*/ 33 h 88"/>
                <a:gd name="T6" fmla="*/ 75 w 88"/>
                <a:gd name="T7" fmla="*/ 28 h 88"/>
                <a:gd name="T8" fmla="*/ 82 w 88"/>
                <a:gd name="T9" fmla="*/ 19 h 88"/>
                <a:gd name="T10" fmla="*/ 69 w 88"/>
                <a:gd name="T11" fmla="*/ 7 h 88"/>
                <a:gd name="T12" fmla="*/ 60 w 88"/>
                <a:gd name="T13" fmla="*/ 13 h 88"/>
                <a:gd name="T14" fmla="*/ 55 w 88"/>
                <a:gd name="T15" fmla="*/ 11 h 88"/>
                <a:gd name="T16" fmla="*/ 53 w 88"/>
                <a:gd name="T17" fmla="*/ 0 h 88"/>
                <a:gd name="T18" fmla="*/ 44 w 88"/>
                <a:gd name="T19" fmla="*/ 0 h 88"/>
                <a:gd name="T20" fmla="*/ 35 w 88"/>
                <a:gd name="T21" fmla="*/ 0 h 88"/>
                <a:gd name="T22" fmla="*/ 33 w 88"/>
                <a:gd name="T23" fmla="*/ 11 h 88"/>
                <a:gd name="T24" fmla="*/ 28 w 88"/>
                <a:gd name="T25" fmla="*/ 13 h 88"/>
                <a:gd name="T26" fmla="*/ 19 w 88"/>
                <a:gd name="T27" fmla="*/ 7 h 88"/>
                <a:gd name="T28" fmla="*/ 7 w 88"/>
                <a:gd name="T29" fmla="*/ 19 h 88"/>
                <a:gd name="T30" fmla="*/ 13 w 88"/>
                <a:gd name="T31" fmla="*/ 28 h 88"/>
                <a:gd name="T32" fmla="*/ 11 w 88"/>
                <a:gd name="T33" fmla="*/ 33 h 88"/>
                <a:gd name="T34" fmla="*/ 0 w 88"/>
                <a:gd name="T35" fmla="*/ 35 h 88"/>
                <a:gd name="T36" fmla="*/ 0 w 88"/>
                <a:gd name="T37" fmla="*/ 53 h 88"/>
                <a:gd name="T38" fmla="*/ 11 w 88"/>
                <a:gd name="T39" fmla="*/ 55 h 88"/>
                <a:gd name="T40" fmla="*/ 13 w 88"/>
                <a:gd name="T41" fmla="*/ 60 h 88"/>
                <a:gd name="T42" fmla="*/ 7 w 88"/>
                <a:gd name="T43" fmla="*/ 69 h 88"/>
                <a:gd name="T44" fmla="*/ 19 w 88"/>
                <a:gd name="T45" fmla="*/ 81 h 88"/>
                <a:gd name="T46" fmla="*/ 28 w 88"/>
                <a:gd name="T47" fmla="*/ 75 h 88"/>
                <a:gd name="T48" fmla="*/ 33 w 88"/>
                <a:gd name="T49" fmla="*/ 77 h 88"/>
                <a:gd name="T50" fmla="*/ 35 w 88"/>
                <a:gd name="T51" fmla="*/ 88 h 88"/>
                <a:gd name="T52" fmla="*/ 44 w 88"/>
                <a:gd name="T53" fmla="*/ 88 h 88"/>
                <a:gd name="T54" fmla="*/ 53 w 88"/>
                <a:gd name="T55" fmla="*/ 88 h 88"/>
                <a:gd name="T56" fmla="*/ 55 w 88"/>
                <a:gd name="T57" fmla="*/ 77 h 88"/>
                <a:gd name="T58" fmla="*/ 60 w 88"/>
                <a:gd name="T59" fmla="*/ 75 h 88"/>
                <a:gd name="T60" fmla="*/ 69 w 88"/>
                <a:gd name="T61" fmla="*/ 81 h 88"/>
                <a:gd name="T62" fmla="*/ 82 w 88"/>
                <a:gd name="T63" fmla="*/ 69 h 88"/>
                <a:gd name="T64" fmla="*/ 75 w 88"/>
                <a:gd name="T65" fmla="*/ 60 h 88"/>
                <a:gd name="T66" fmla="*/ 77 w 88"/>
                <a:gd name="T67" fmla="*/ 55 h 88"/>
                <a:gd name="T68" fmla="*/ 88 w 88"/>
                <a:gd name="T69" fmla="*/ 53 h 88"/>
                <a:gd name="T70" fmla="*/ 44 w 88"/>
                <a:gd name="T71" fmla="*/ 70 h 88"/>
                <a:gd name="T72" fmla="*/ 18 w 88"/>
                <a:gd name="T73" fmla="*/ 44 h 88"/>
                <a:gd name="T74" fmla="*/ 44 w 88"/>
                <a:gd name="T75" fmla="*/ 18 h 88"/>
                <a:gd name="T76" fmla="*/ 71 w 88"/>
                <a:gd name="T77" fmla="*/ 44 h 88"/>
                <a:gd name="T78" fmla="*/ 44 w 88"/>
                <a:gd name="T7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8">
                  <a:moveTo>
                    <a:pt x="88" y="5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6" y="30"/>
                    <a:pt x="75" y="2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7" y="12"/>
                    <a:pt x="55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0" y="12"/>
                    <a:pt x="28" y="1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30"/>
                    <a:pt x="12" y="32"/>
                    <a:pt x="1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7"/>
                    <a:pt x="12" y="58"/>
                    <a:pt x="13" y="6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6"/>
                    <a:pt x="32" y="77"/>
                    <a:pt x="33" y="7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7"/>
                    <a:pt x="58" y="76"/>
                    <a:pt x="60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6" y="58"/>
                    <a:pt x="77" y="57"/>
                    <a:pt x="77" y="55"/>
                  </a:cubicBezTo>
                  <a:lnTo>
                    <a:pt x="88" y="53"/>
                  </a:lnTo>
                  <a:close/>
                  <a:moveTo>
                    <a:pt x="44" y="70"/>
                  </a:moveTo>
                  <a:cubicBezTo>
                    <a:pt x="30" y="70"/>
                    <a:pt x="18" y="59"/>
                    <a:pt x="18" y="44"/>
                  </a:cubicBezTo>
                  <a:cubicBezTo>
                    <a:pt x="18" y="29"/>
                    <a:pt x="30" y="18"/>
                    <a:pt x="44" y="18"/>
                  </a:cubicBezTo>
                  <a:cubicBezTo>
                    <a:pt x="59" y="18"/>
                    <a:pt x="71" y="29"/>
                    <a:pt x="71" y="44"/>
                  </a:cubicBezTo>
                  <a:cubicBezTo>
                    <a:pt x="71" y="59"/>
                    <a:pt x="59" y="70"/>
                    <a:pt x="44" y="70"/>
                  </a:cubicBez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ṡḷíḓe"/>
            <p:cNvSpPr/>
            <p:nvPr/>
          </p:nvSpPr>
          <p:spPr bwMode="auto">
            <a:xfrm>
              <a:off x="7943850" y="3027363"/>
              <a:ext cx="488950" cy="490538"/>
            </a:xfrm>
            <a:custGeom>
              <a:avLst/>
              <a:gdLst>
                <a:gd name="T0" fmla="*/ 27 w 141"/>
                <a:gd name="T1" fmla="*/ 7 h 141"/>
                <a:gd name="T2" fmla="*/ 47 w 141"/>
                <a:gd name="T3" fmla="*/ 27 h 141"/>
                <a:gd name="T4" fmla="*/ 47 w 141"/>
                <a:gd name="T5" fmla="*/ 46 h 141"/>
                <a:gd name="T6" fmla="*/ 27 w 141"/>
                <a:gd name="T7" fmla="*/ 46 h 141"/>
                <a:gd name="T8" fmla="*/ 7 w 141"/>
                <a:gd name="T9" fmla="*/ 26 h 141"/>
                <a:gd name="T10" fmla="*/ 15 w 141"/>
                <a:gd name="T11" fmla="*/ 72 h 141"/>
                <a:gd name="T12" fmla="*/ 57 w 141"/>
                <a:gd name="T13" fmla="*/ 81 h 141"/>
                <a:gd name="T14" fmla="*/ 109 w 141"/>
                <a:gd name="T15" fmla="*/ 133 h 141"/>
                <a:gd name="T16" fmla="*/ 133 w 141"/>
                <a:gd name="T17" fmla="*/ 134 h 141"/>
                <a:gd name="T18" fmla="*/ 134 w 141"/>
                <a:gd name="T19" fmla="*/ 110 h 141"/>
                <a:gd name="T20" fmla="*/ 81 w 141"/>
                <a:gd name="T21" fmla="*/ 57 h 141"/>
                <a:gd name="T22" fmla="*/ 72 w 141"/>
                <a:gd name="T23" fmla="*/ 15 h 141"/>
                <a:gd name="T24" fmla="*/ 27 w 141"/>
                <a:gd name="T25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41">
                  <a:moveTo>
                    <a:pt x="27" y="7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2" y="32"/>
                    <a:pt x="52" y="41"/>
                    <a:pt x="47" y="46"/>
                  </a:cubicBezTo>
                  <a:cubicBezTo>
                    <a:pt x="41" y="51"/>
                    <a:pt x="33" y="51"/>
                    <a:pt x="27" y="4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41"/>
                    <a:pt x="3" y="59"/>
                    <a:pt x="15" y="72"/>
                  </a:cubicBezTo>
                  <a:cubicBezTo>
                    <a:pt x="26" y="83"/>
                    <a:pt x="43" y="86"/>
                    <a:pt x="57" y="8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16" y="140"/>
                    <a:pt x="127" y="141"/>
                    <a:pt x="133" y="134"/>
                  </a:cubicBezTo>
                  <a:cubicBezTo>
                    <a:pt x="140" y="128"/>
                    <a:pt x="141" y="117"/>
                    <a:pt x="134" y="11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6" y="43"/>
                    <a:pt x="83" y="26"/>
                    <a:pt x="72" y="15"/>
                  </a:cubicBezTo>
                  <a:cubicBezTo>
                    <a:pt x="59" y="3"/>
                    <a:pt x="42" y="0"/>
                    <a:pt x="27" y="7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ļîḓê"/>
            <p:cNvSpPr/>
            <p:nvPr/>
          </p:nvSpPr>
          <p:spPr bwMode="auto">
            <a:xfrm>
              <a:off x="8193088" y="3281363"/>
              <a:ext cx="163513" cy="160338"/>
            </a:xfrm>
            <a:custGeom>
              <a:avLst/>
              <a:gdLst>
                <a:gd name="T0" fmla="*/ 45 w 47"/>
                <a:gd name="T1" fmla="*/ 44 h 46"/>
                <a:gd name="T2" fmla="*/ 45 w 47"/>
                <a:gd name="T3" fmla="*/ 44 h 46"/>
                <a:gd name="T4" fmla="*/ 36 w 47"/>
                <a:gd name="T5" fmla="*/ 44 h 46"/>
                <a:gd name="T6" fmla="*/ 3 w 47"/>
                <a:gd name="T7" fmla="*/ 10 h 46"/>
                <a:gd name="T8" fmla="*/ 3 w 47"/>
                <a:gd name="T9" fmla="*/ 2 h 46"/>
                <a:gd name="T10" fmla="*/ 11 w 47"/>
                <a:gd name="T11" fmla="*/ 2 h 46"/>
                <a:gd name="T12" fmla="*/ 45 w 47"/>
                <a:gd name="T13" fmla="*/ 36 h 46"/>
                <a:gd name="T14" fmla="*/ 45 w 47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2" y="46"/>
                    <a:pt x="39" y="46"/>
                    <a:pt x="36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lose/>
                </a:path>
              </a:pathLst>
            </a:custGeom>
            <a:solidFill>
              <a:srgbClr val="198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ļïḓe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close/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8E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ṥḻíḓè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ïṩḷîḋ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9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ľïd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śliďé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close/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75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ŝḻîďè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ṧļïḑê"/>
            <p:cNvSpPr/>
            <p:nvPr/>
          </p:nvSpPr>
          <p:spPr bwMode="auto">
            <a:xfrm>
              <a:off x="7548563" y="3910013"/>
              <a:ext cx="368300" cy="1477963"/>
            </a:xfrm>
            <a:custGeom>
              <a:avLst/>
              <a:gdLst>
                <a:gd name="T0" fmla="*/ 170 w 232"/>
                <a:gd name="T1" fmla="*/ 931 h 931"/>
                <a:gd name="T2" fmla="*/ 232 w 232"/>
                <a:gd name="T3" fmla="*/ 931 h 931"/>
                <a:gd name="T4" fmla="*/ 61 w 232"/>
                <a:gd name="T5" fmla="*/ 0 h 931"/>
                <a:gd name="T6" fmla="*/ 0 w 232"/>
                <a:gd name="T7" fmla="*/ 0 h 931"/>
                <a:gd name="T8" fmla="*/ 170 w 232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31">
                  <a:moveTo>
                    <a:pt x="170" y="931"/>
                  </a:moveTo>
                  <a:lnTo>
                    <a:pt x="232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ḷíḍè"/>
            <p:cNvSpPr/>
            <p:nvPr/>
          </p:nvSpPr>
          <p:spPr bwMode="auto">
            <a:xfrm>
              <a:off x="7135813" y="3910013"/>
              <a:ext cx="366713" cy="1477963"/>
            </a:xfrm>
            <a:custGeom>
              <a:avLst/>
              <a:gdLst>
                <a:gd name="T0" fmla="*/ 170 w 231"/>
                <a:gd name="T1" fmla="*/ 931 h 931"/>
                <a:gd name="T2" fmla="*/ 231 w 231"/>
                <a:gd name="T3" fmla="*/ 931 h 931"/>
                <a:gd name="T4" fmla="*/ 61 w 231"/>
                <a:gd name="T5" fmla="*/ 0 h 931"/>
                <a:gd name="T6" fmla="*/ 0 w 231"/>
                <a:gd name="T7" fmla="*/ 0 h 931"/>
                <a:gd name="T8" fmla="*/ 170 w 231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31">
                  <a:moveTo>
                    <a:pt x="170" y="931"/>
                  </a:moveTo>
                  <a:lnTo>
                    <a:pt x="231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ṡḻîďe"/>
            <p:cNvSpPr/>
            <p:nvPr/>
          </p:nvSpPr>
          <p:spPr bwMode="auto">
            <a:xfrm>
              <a:off x="7346950" y="5075238"/>
              <a:ext cx="527050" cy="96838"/>
            </a:xfrm>
            <a:custGeom>
              <a:avLst/>
              <a:gdLst>
                <a:gd name="T0" fmla="*/ 332 w 332"/>
                <a:gd name="T1" fmla="*/ 61 h 61"/>
                <a:gd name="T2" fmla="*/ 321 w 332"/>
                <a:gd name="T3" fmla="*/ 0 h 61"/>
                <a:gd name="T4" fmla="*/ 0 w 332"/>
                <a:gd name="T5" fmla="*/ 0 h 61"/>
                <a:gd name="T6" fmla="*/ 11 w 332"/>
                <a:gd name="T7" fmla="*/ 61 h 61"/>
                <a:gd name="T8" fmla="*/ 332 w 33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1">
                  <a:moveTo>
                    <a:pt x="332" y="61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2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ṩḷîḋè"/>
            <p:cNvSpPr/>
            <p:nvPr/>
          </p:nvSpPr>
          <p:spPr bwMode="auto">
            <a:xfrm>
              <a:off x="7291388" y="4759325"/>
              <a:ext cx="523875" cy="96838"/>
            </a:xfrm>
            <a:custGeom>
              <a:avLst/>
              <a:gdLst>
                <a:gd name="T0" fmla="*/ 330 w 330"/>
                <a:gd name="T1" fmla="*/ 61 h 61"/>
                <a:gd name="T2" fmla="*/ 319 w 330"/>
                <a:gd name="T3" fmla="*/ 0 h 61"/>
                <a:gd name="T4" fmla="*/ 0 w 330"/>
                <a:gd name="T5" fmla="*/ 0 h 61"/>
                <a:gd name="T6" fmla="*/ 11 w 330"/>
                <a:gd name="T7" fmla="*/ 61 h 61"/>
                <a:gd name="T8" fmla="*/ 330 w 33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1">
                  <a:moveTo>
                    <a:pt x="330" y="61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0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ṧļíḋe"/>
            <p:cNvSpPr/>
            <p:nvPr/>
          </p:nvSpPr>
          <p:spPr bwMode="auto">
            <a:xfrm>
              <a:off x="7232650" y="4443413"/>
              <a:ext cx="527050" cy="98425"/>
            </a:xfrm>
            <a:custGeom>
              <a:avLst/>
              <a:gdLst>
                <a:gd name="T0" fmla="*/ 332 w 332"/>
                <a:gd name="T1" fmla="*/ 62 h 62"/>
                <a:gd name="T2" fmla="*/ 321 w 332"/>
                <a:gd name="T3" fmla="*/ 0 h 62"/>
                <a:gd name="T4" fmla="*/ 0 w 332"/>
                <a:gd name="T5" fmla="*/ 0 h 62"/>
                <a:gd name="T6" fmla="*/ 11 w 332"/>
                <a:gd name="T7" fmla="*/ 62 h 62"/>
                <a:gd name="T8" fmla="*/ 332 w 33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2">
                  <a:moveTo>
                    <a:pt x="332" y="62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2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ļíḑè"/>
            <p:cNvSpPr/>
            <p:nvPr/>
          </p:nvSpPr>
          <p:spPr bwMode="auto">
            <a:xfrm>
              <a:off x="7177088" y="4127500"/>
              <a:ext cx="523875" cy="98425"/>
            </a:xfrm>
            <a:custGeom>
              <a:avLst/>
              <a:gdLst>
                <a:gd name="T0" fmla="*/ 330 w 330"/>
                <a:gd name="T1" fmla="*/ 62 h 62"/>
                <a:gd name="T2" fmla="*/ 319 w 330"/>
                <a:gd name="T3" fmla="*/ 0 h 62"/>
                <a:gd name="T4" fmla="*/ 0 w 330"/>
                <a:gd name="T5" fmla="*/ 0 h 62"/>
                <a:gd name="T6" fmla="*/ 11 w 330"/>
                <a:gd name="T7" fmla="*/ 62 h 62"/>
                <a:gd name="T8" fmla="*/ 330 w 33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2">
                  <a:moveTo>
                    <a:pt x="330" y="62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0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š1îḋe"/>
            <p:cNvSpPr/>
            <p:nvPr/>
          </p:nvSpPr>
          <p:spPr bwMode="auto">
            <a:xfrm>
              <a:off x="8023225" y="4884738"/>
              <a:ext cx="506413" cy="503238"/>
            </a:xfrm>
            <a:custGeom>
              <a:avLst/>
              <a:gdLst>
                <a:gd name="T0" fmla="*/ 109 w 146"/>
                <a:gd name="T1" fmla="*/ 0 h 145"/>
                <a:gd name="T2" fmla="*/ 36 w 146"/>
                <a:gd name="T3" fmla="*/ 0 h 145"/>
                <a:gd name="T4" fmla="*/ 0 w 146"/>
                <a:gd name="T5" fmla="*/ 36 h 145"/>
                <a:gd name="T6" fmla="*/ 0 w 146"/>
                <a:gd name="T7" fmla="*/ 109 h 145"/>
                <a:gd name="T8" fmla="*/ 36 w 146"/>
                <a:gd name="T9" fmla="*/ 145 h 145"/>
                <a:gd name="T10" fmla="*/ 109 w 146"/>
                <a:gd name="T11" fmla="*/ 145 h 145"/>
                <a:gd name="T12" fmla="*/ 146 w 146"/>
                <a:gd name="T13" fmla="*/ 109 h 145"/>
                <a:gd name="T14" fmla="*/ 146 w 146"/>
                <a:gd name="T15" fmla="*/ 36 h 145"/>
                <a:gd name="T16" fmla="*/ 109 w 146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5">
                  <a:moveTo>
                    <a:pt x="10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29"/>
                    <a:pt x="16" y="145"/>
                    <a:pt x="36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29" y="145"/>
                    <a:pt x="146" y="129"/>
                    <a:pt x="146" y="10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6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śḻïdé"/>
            <p:cNvSpPr/>
            <p:nvPr/>
          </p:nvSpPr>
          <p:spPr bwMode="auto">
            <a:xfrm>
              <a:off x="8128000" y="4984750"/>
              <a:ext cx="298450" cy="298450"/>
            </a:xfrm>
            <a:custGeom>
              <a:avLst/>
              <a:gdLst>
                <a:gd name="T0" fmla="*/ 78 w 86"/>
                <a:gd name="T1" fmla="*/ 36 h 86"/>
                <a:gd name="T2" fmla="*/ 86 w 86"/>
                <a:gd name="T3" fmla="*/ 28 h 86"/>
                <a:gd name="T4" fmla="*/ 86 w 86"/>
                <a:gd name="T5" fmla="*/ 28 h 86"/>
                <a:gd name="T6" fmla="*/ 78 w 86"/>
                <a:gd name="T7" fmla="*/ 20 h 86"/>
                <a:gd name="T8" fmla="*/ 70 w 86"/>
                <a:gd name="T9" fmla="*/ 20 h 86"/>
                <a:gd name="T10" fmla="*/ 72 w 86"/>
                <a:gd name="T11" fmla="*/ 9 h 86"/>
                <a:gd name="T12" fmla="*/ 65 w 86"/>
                <a:gd name="T13" fmla="*/ 0 h 86"/>
                <a:gd name="T14" fmla="*/ 57 w 86"/>
                <a:gd name="T15" fmla="*/ 7 h 86"/>
                <a:gd name="T16" fmla="*/ 55 w 86"/>
                <a:gd name="T17" fmla="*/ 20 h 86"/>
                <a:gd name="T18" fmla="*/ 39 w 86"/>
                <a:gd name="T19" fmla="*/ 20 h 86"/>
                <a:gd name="T20" fmla="*/ 41 w 86"/>
                <a:gd name="T21" fmla="*/ 9 h 86"/>
                <a:gd name="T22" fmla="*/ 34 w 86"/>
                <a:gd name="T23" fmla="*/ 0 h 86"/>
                <a:gd name="T24" fmla="*/ 26 w 86"/>
                <a:gd name="T25" fmla="*/ 7 h 86"/>
                <a:gd name="T26" fmla="*/ 24 w 86"/>
                <a:gd name="T27" fmla="*/ 20 h 86"/>
                <a:gd name="T28" fmla="*/ 8 w 86"/>
                <a:gd name="T29" fmla="*/ 20 h 86"/>
                <a:gd name="T30" fmla="*/ 0 w 86"/>
                <a:gd name="T31" fmla="*/ 28 h 86"/>
                <a:gd name="T32" fmla="*/ 0 w 86"/>
                <a:gd name="T33" fmla="*/ 28 h 86"/>
                <a:gd name="T34" fmla="*/ 8 w 86"/>
                <a:gd name="T35" fmla="*/ 36 h 86"/>
                <a:gd name="T36" fmla="*/ 21 w 86"/>
                <a:gd name="T37" fmla="*/ 36 h 86"/>
                <a:gd name="T38" fmla="*/ 18 w 86"/>
                <a:gd name="T39" fmla="*/ 51 h 86"/>
                <a:gd name="T40" fmla="*/ 8 w 86"/>
                <a:gd name="T41" fmla="*/ 51 h 86"/>
                <a:gd name="T42" fmla="*/ 0 w 86"/>
                <a:gd name="T43" fmla="*/ 59 h 86"/>
                <a:gd name="T44" fmla="*/ 0 w 86"/>
                <a:gd name="T45" fmla="*/ 59 h 86"/>
                <a:gd name="T46" fmla="*/ 8 w 86"/>
                <a:gd name="T47" fmla="*/ 67 h 86"/>
                <a:gd name="T48" fmla="*/ 15 w 86"/>
                <a:gd name="T49" fmla="*/ 67 h 86"/>
                <a:gd name="T50" fmla="*/ 13 w 86"/>
                <a:gd name="T51" fmla="*/ 77 h 86"/>
                <a:gd name="T52" fmla="*/ 21 w 86"/>
                <a:gd name="T53" fmla="*/ 86 h 86"/>
                <a:gd name="T54" fmla="*/ 28 w 86"/>
                <a:gd name="T55" fmla="*/ 80 h 86"/>
                <a:gd name="T56" fmla="*/ 31 w 86"/>
                <a:gd name="T57" fmla="*/ 67 h 86"/>
                <a:gd name="T58" fmla="*/ 46 w 86"/>
                <a:gd name="T59" fmla="*/ 67 h 86"/>
                <a:gd name="T60" fmla="*/ 44 w 86"/>
                <a:gd name="T61" fmla="*/ 77 h 86"/>
                <a:gd name="T62" fmla="*/ 52 w 86"/>
                <a:gd name="T63" fmla="*/ 86 h 86"/>
                <a:gd name="T64" fmla="*/ 60 w 86"/>
                <a:gd name="T65" fmla="*/ 80 h 86"/>
                <a:gd name="T66" fmla="*/ 62 w 86"/>
                <a:gd name="T67" fmla="*/ 67 h 86"/>
                <a:gd name="T68" fmla="*/ 78 w 86"/>
                <a:gd name="T69" fmla="*/ 67 h 86"/>
                <a:gd name="T70" fmla="*/ 86 w 86"/>
                <a:gd name="T71" fmla="*/ 59 h 86"/>
                <a:gd name="T72" fmla="*/ 86 w 86"/>
                <a:gd name="T73" fmla="*/ 59 h 86"/>
                <a:gd name="T74" fmla="*/ 78 w 86"/>
                <a:gd name="T75" fmla="*/ 51 h 86"/>
                <a:gd name="T76" fmla="*/ 65 w 86"/>
                <a:gd name="T77" fmla="*/ 51 h 86"/>
                <a:gd name="T78" fmla="*/ 68 w 86"/>
                <a:gd name="T79" fmla="*/ 36 h 86"/>
                <a:gd name="T80" fmla="*/ 78 w 86"/>
                <a:gd name="T81" fmla="*/ 36 h 86"/>
                <a:gd name="T82" fmla="*/ 49 w 86"/>
                <a:gd name="T83" fmla="*/ 51 h 86"/>
                <a:gd name="T84" fmla="*/ 34 w 86"/>
                <a:gd name="T85" fmla="*/ 51 h 86"/>
                <a:gd name="T86" fmla="*/ 36 w 86"/>
                <a:gd name="T87" fmla="*/ 36 h 86"/>
                <a:gd name="T88" fmla="*/ 52 w 86"/>
                <a:gd name="T89" fmla="*/ 36 h 86"/>
                <a:gd name="T90" fmla="*/ 49 w 86"/>
                <a:gd name="T91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86">
                  <a:moveTo>
                    <a:pt x="78" y="36"/>
                  </a:moveTo>
                  <a:cubicBezTo>
                    <a:pt x="82" y="36"/>
                    <a:pt x="86" y="32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3"/>
                    <a:pt x="82" y="20"/>
                    <a:pt x="7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5"/>
                    <a:pt x="70" y="0"/>
                    <a:pt x="65" y="0"/>
                  </a:cubicBezTo>
                  <a:cubicBezTo>
                    <a:pt x="61" y="0"/>
                    <a:pt x="58" y="3"/>
                    <a:pt x="57" y="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5"/>
                    <a:pt x="38" y="0"/>
                    <a:pt x="34" y="0"/>
                  </a:cubicBezTo>
                  <a:cubicBezTo>
                    <a:pt x="30" y="0"/>
                    <a:pt x="27" y="3"/>
                    <a:pt x="26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2" y="82"/>
                    <a:pt x="16" y="86"/>
                    <a:pt x="21" y="86"/>
                  </a:cubicBezTo>
                  <a:cubicBezTo>
                    <a:pt x="24" y="86"/>
                    <a:pt x="28" y="84"/>
                    <a:pt x="28" y="80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2"/>
                    <a:pt x="47" y="86"/>
                    <a:pt x="52" y="86"/>
                  </a:cubicBezTo>
                  <a:cubicBezTo>
                    <a:pt x="56" y="86"/>
                    <a:pt x="59" y="84"/>
                    <a:pt x="60" y="8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2" y="67"/>
                    <a:pt x="86" y="63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5"/>
                    <a:pt x="82" y="51"/>
                    <a:pt x="78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78" y="36"/>
                  </a:lnTo>
                  <a:close/>
                  <a:moveTo>
                    <a:pt x="49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ṩḷïdé"/>
            <p:cNvSpPr/>
            <p:nvPr/>
          </p:nvSpPr>
          <p:spPr bwMode="auto">
            <a:xfrm>
              <a:off x="8043863" y="4325938"/>
              <a:ext cx="233363" cy="395288"/>
            </a:xfrm>
            <a:custGeom>
              <a:avLst/>
              <a:gdLst>
                <a:gd name="T0" fmla="*/ 0 w 67"/>
                <a:gd name="T1" fmla="*/ 8 h 114"/>
                <a:gd name="T2" fmla="*/ 30 w 67"/>
                <a:gd name="T3" fmla="*/ 8 h 114"/>
                <a:gd name="T4" fmla="*/ 51 w 67"/>
                <a:gd name="T5" fmla="*/ 16 h 114"/>
                <a:gd name="T6" fmla="*/ 59 w 67"/>
                <a:gd name="T7" fmla="*/ 37 h 114"/>
                <a:gd name="T8" fmla="*/ 59 w 67"/>
                <a:gd name="T9" fmla="*/ 114 h 114"/>
                <a:gd name="T10" fmla="*/ 67 w 67"/>
                <a:gd name="T11" fmla="*/ 114 h 114"/>
                <a:gd name="T12" fmla="*/ 67 w 67"/>
                <a:gd name="T13" fmla="*/ 37 h 114"/>
                <a:gd name="T14" fmla="*/ 30 w 67"/>
                <a:gd name="T15" fmla="*/ 0 h 114"/>
                <a:gd name="T16" fmla="*/ 0 w 67"/>
                <a:gd name="T17" fmla="*/ 0 h 114"/>
                <a:gd name="T18" fmla="*/ 0 w 67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8" y="8"/>
                    <a:pt x="46" y="11"/>
                    <a:pt x="51" y="16"/>
                  </a:cubicBezTo>
                  <a:cubicBezTo>
                    <a:pt x="56" y="21"/>
                    <a:pt x="59" y="29"/>
                    <a:pt x="59" y="37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16"/>
                    <a:pt x="51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ṥļidê"/>
            <p:cNvSpPr/>
            <p:nvPr/>
          </p:nvSpPr>
          <p:spPr bwMode="auto">
            <a:xfrm>
              <a:off x="7923213" y="4270375"/>
              <a:ext cx="134938" cy="134938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  <a:gd name="T20" fmla="*/ 19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ubicBezTo>
                    <a:pt x="26" y="8"/>
                    <a:pt x="31" y="14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$ḻîďe"/>
            <p:cNvSpPr/>
            <p:nvPr/>
          </p:nvSpPr>
          <p:spPr bwMode="auto">
            <a:xfrm>
              <a:off x="8197850" y="4711700"/>
              <a:ext cx="134938" cy="134938"/>
            </a:xfrm>
            <a:custGeom>
              <a:avLst/>
              <a:gdLst>
                <a:gd name="T0" fmla="*/ 35 w 39"/>
                <a:gd name="T1" fmla="*/ 1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39 w 39"/>
                <a:gd name="T11" fmla="*/ 19 h 39"/>
                <a:gd name="T12" fmla="*/ 35 w 39"/>
                <a:gd name="T13" fmla="*/ 19 h 39"/>
                <a:gd name="T14" fmla="*/ 31 w 39"/>
                <a:gd name="T15" fmla="*/ 19 h 39"/>
                <a:gd name="T16" fmla="*/ 19 w 39"/>
                <a:gd name="T17" fmla="*/ 31 h 39"/>
                <a:gd name="T18" fmla="*/ 8 w 39"/>
                <a:gd name="T19" fmla="*/ 19 h 39"/>
                <a:gd name="T20" fmla="*/ 19 w 39"/>
                <a:gd name="T21" fmla="*/ 8 h 39"/>
                <a:gd name="T22" fmla="*/ 31 w 39"/>
                <a:gd name="T23" fmla="*/ 19 h 39"/>
                <a:gd name="T24" fmla="*/ 35 w 39"/>
                <a:gd name="T2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ïšḻîḍe"/>
            <p:cNvSpPr/>
            <p:nvPr/>
          </p:nvSpPr>
          <p:spPr bwMode="auto">
            <a:xfrm>
              <a:off x="4924425" y="4537075"/>
              <a:ext cx="323850" cy="708025"/>
            </a:xfrm>
            <a:custGeom>
              <a:avLst/>
              <a:gdLst>
                <a:gd name="T0" fmla="*/ 85 w 93"/>
                <a:gd name="T1" fmla="*/ 0 h 204"/>
                <a:gd name="T2" fmla="*/ 85 w 93"/>
                <a:gd name="T3" fmla="*/ 167 h 204"/>
                <a:gd name="T4" fmla="*/ 77 w 93"/>
                <a:gd name="T5" fmla="*/ 188 h 204"/>
                <a:gd name="T6" fmla="*/ 56 w 93"/>
                <a:gd name="T7" fmla="*/ 196 h 204"/>
                <a:gd name="T8" fmla="*/ 0 w 93"/>
                <a:gd name="T9" fmla="*/ 196 h 204"/>
                <a:gd name="T10" fmla="*/ 0 w 93"/>
                <a:gd name="T11" fmla="*/ 204 h 204"/>
                <a:gd name="T12" fmla="*/ 56 w 93"/>
                <a:gd name="T13" fmla="*/ 204 h 204"/>
                <a:gd name="T14" fmla="*/ 93 w 93"/>
                <a:gd name="T15" fmla="*/ 167 h 204"/>
                <a:gd name="T16" fmla="*/ 93 w 93"/>
                <a:gd name="T17" fmla="*/ 0 h 204"/>
                <a:gd name="T18" fmla="*/ 85 w 93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04">
                  <a:moveTo>
                    <a:pt x="85" y="0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75"/>
                    <a:pt x="82" y="182"/>
                    <a:pt x="77" y="188"/>
                  </a:cubicBezTo>
                  <a:cubicBezTo>
                    <a:pt x="72" y="193"/>
                    <a:pt x="64" y="196"/>
                    <a:pt x="5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77" y="204"/>
                    <a:pt x="93" y="188"/>
                    <a:pt x="93" y="1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ṧ1îḍê"/>
            <p:cNvSpPr/>
            <p:nvPr/>
          </p:nvSpPr>
          <p:spPr bwMode="auto">
            <a:xfrm>
              <a:off x="5167313" y="4419600"/>
              <a:ext cx="134938" cy="131763"/>
            </a:xfrm>
            <a:custGeom>
              <a:avLst/>
              <a:gdLst>
                <a:gd name="T0" fmla="*/ 19 w 39"/>
                <a:gd name="T1" fmla="*/ 34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38 h 38"/>
                <a:gd name="T12" fmla="*/ 19 w 39"/>
                <a:gd name="T13" fmla="*/ 34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  <a:gd name="T20" fmla="*/ 31 w 39"/>
                <a:gd name="T21" fmla="*/ 19 h 38"/>
                <a:gd name="T22" fmla="*/ 19 w 39"/>
                <a:gd name="T23" fmla="*/ 30 h 38"/>
                <a:gd name="T24" fmla="*/ 19 w 39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šḷiḓé"/>
            <p:cNvSpPr/>
            <p:nvPr/>
          </p:nvSpPr>
          <p:spPr bwMode="auto">
            <a:xfrm>
              <a:off x="4800600" y="5165725"/>
              <a:ext cx="131763" cy="131763"/>
            </a:xfrm>
            <a:custGeom>
              <a:avLst/>
              <a:gdLst>
                <a:gd name="T0" fmla="*/ 19 w 38"/>
                <a:gd name="T1" fmla="*/ 34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19 w 38"/>
                <a:gd name="T11" fmla="*/ 38 h 38"/>
                <a:gd name="T12" fmla="*/ 19 w 38"/>
                <a:gd name="T13" fmla="*/ 34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  <a:gd name="T20" fmla="*/ 30 w 38"/>
                <a:gd name="T21" fmla="*/ 19 h 38"/>
                <a:gd name="T22" fmla="*/ 19 w 38"/>
                <a:gd name="T23" fmla="*/ 30 h 38"/>
                <a:gd name="T24" fmla="*/ 19 w 38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ṣľïḑê"/>
            <p:cNvSpPr/>
            <p:nvPr/>
          </p:nvSpPr>
          <p:spPr bwMode="auto">
            <a:xfrm>
              <a:off x="5629275" y="1306513"/>
              <a:ext cx="403225" cy="909638"/>
            </a:xfrm>
            <a:custGeom>
              <a:avLst/>
              <a:gdLst>
                <a:gd name="T0" fmla="*/ 0 w 116"/>
                <a:gd name="T1" fmla="*/ 8 h 262"/>
                <a:gd name="T2" fmla="*/ 79 w 116"/>
                <a:gd name="T3" fmla="*/ 8 h 262"/>
                <a:gd name="T4" fmla="*/ 99 w 116"/>
                <a:gd name="T5" fmla="*/ 17 h 262"/>
                <a:gd name="T6" fmla="*/ 108 w 116"/>
                <a:gd name="T7" fmla="*/ 37 h 262"/>
                <a:gd name="T8" fmla="*/ 108 w 116"/>
                <a:gd name="T9" fmla="*/ 262 h 262"/>
                <a:gd name="T10" fmla="*/ 116 w 116"/>
                <a:gd name="T11" fmla="*/ 262 h 262"/>
                <a:gd name="T12" fmla="*/ 116 w 116"/>
                <a:gd name="T13" fmla="*/ 37 h 262"/>
                <a:gd name="T14" fmla="*/ 79 w 116"/>
                <a:gd name="T15" fmla="*/ 0 h 262"/>
                <a:gd name="T16" fmla="*/ 0 w 116"/>
                <a:gd name="T17" fmla="*/ 0 h 262"/>
                <a:gd name="T18" fmla="*/ 0 w 116"/>
                <a:gd name="T19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2">
                  <a:moveTo>
                    <a:pt x="0" y="8"/>
                  </a:moveTo>
                  <a:cubicBezTo>
                    <a:pt x="79" y="8"/>
                    <a:pt x="79" y="8"/>
                    <a:pt x="79" y="8"/>
                  </a:cubicBezTo>
                  <a:cubicBezTo>
                    <a:pt x="87" y="8"/>
                    <a:pt x="94" y="11"/>
                    <a:pt x="99" y="17"/>
                  </a:cubicBezTo>
                  <a:cubicBezTo>
                    <a:pt x="104" y="22"/>
                    <a:pt x="108" y="29"/>
                    <a:pt x="108" y="37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17"/>
                    <a:pt x="9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Sḷíḑe"/>
            <p:cNvSpPr/>
            <p:nvPr/>
          </p:nvSpPr>
          <p:spPr bwMode="auto">
            <a:xfrm>
              <a:off x="5507038" y="1255713"/>
              <a:ext cx="136525" cy="131763"/>
            </a:xfrm>
            <a:custGeom>
              <a:avLst/>
              <a:gdLst>
                <a:gd name="T0" fmla="*/ 35 w 39"/>
                <a:gd name="T1" fmla="*/ 19 h 38"/>
                <a:gd name="T2" fmla="*/ 39 w 39"/>
                <a:gd name="T3" fmla="*/ 19 h 38"/>
                <a:gd name="T4" fmla="*/ 20 w 39"/>
                <a:gd name="T5" fmla="*/ 0 h 38"/>
                <a:gd name="T6" fmla="*/ 0 w 39"/>
                <a:gd name="T7" fmla="*/ 19 h 38"/>
                <a:gd name="T8" fmla="*/ 20 w 39"/>
                <a:gd name="T9" fmla="*/ 38 h 38"/>
                <a:gd name="T10" fmla="*/ 39 w 39"/>
                <a:gd name="T11" fmla="*/ 19 h 38"/>
                <a:gd name="T12" fmla="*/ 35 w 39"/>
                <a:gd name="T13" fmla="*/ 19 h 38"/>
                <a:gd name="T14" fmla="*/ 31 w 39"/>
                <a:gd name="T15" fmla="*/ 19 h 38"/>
                <a:gd name="T16" fmla="*/ 20 w 39"/>
                <a:gd name="T17" fmla="*/ 30 h 38"/>
                <a:gd name="T18" fmla="*/ 8 w 39"/>
                <a:gd name="T19" fmla="*/ 19 h 38"/>
                <a:gd name="T20" fmla="*/ 20 w 39"/>
                <a:gd name="T21" fmla="*/ 8 h 38"/>
                <a:gd name="T22" fmla="*/ 31 w 39"/>
                <a:gd name="T23" fmla="*/ 19 h 38"/>
                <a:gd name="T24" fmla="*/ 35 w 39"/>
                <a:gd name="T2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0"/>
                    <a:pt x="20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ṥľïde"/>
            <p:cNvSpPr/>
            <p:nvPr/>
          </p:nvSpPr>
          <p:spPr bwMode="auto">
            <a:xfrm>
              <a:off x="5948363" y="2205038"/>
              <a:ext cx="134938" cy="136525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20 w 39"/>
                <a:gd name="T5" fmla="*/ 0 h 39"/>
                <a:gd name="T6" fmla="*/ 0 w 39"/>
                <a:gd name="T7" fmla="*/ 20 h 39"/>
                <a:gd name="T8" fmla="*/ 20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20 w 39"/>
                <a:gd name="T17" fmla="*/ 31 h 39"/>
                <a:gd name="T18" fmla="*/ 8 w 39"/>
                <a:gd name="T19" fmla="*/ 20 h 39"/>
                <a:gd name="T20" fmla="*/ 20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76123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HTML5</a:t>
            </a:r>
            <a:r>
              <a:rPr lang="zh-CN" altLang="en-US" sz="3200" dirty="0"/>
              <a:t>能做什么？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项目开发流程？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网页的组成部分？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开发工具（编辑器）？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理论基础？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HTML</a:t>
            </a:r>
            <a:r>
              <a:rPr lang="zh-CN" altLang="en-US" sz="3200" b="1" dirty="0">
                <a:solidFill>
                  <a:srgbClr val="FF0000"/>
                </a:solidFill>
              </a:rPr>
              <a:t>相关标签？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96" name="741e6c67-4b1c-4708-bc66-3c40558b7f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97080" y="737444"/>
            <a:ext cx="5108575" cy="4826000"/>
            <a:chOff x="3540125" y="1016000"/>
            <a:chExt cx="5108575" cy="4826000"/>
          </a:xfrm>
        </p:grpSpPr>
        <p:sp>
          <p:nvSpPr>
            <p:cNvPr id="97" name="ísliďe"/>
            <p:cNvSpPr/>
            <p:nvPr/>
          </p:nvSpPr>
          <p:spPr bwMode="auto">
            <a:xfrm>
              <a:off x="3540125" y="5308600"/>
              <a:ext cx="5108575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ṥľíḓé"/>
            <p:cNvSpPr/>
            <p:nvPr/>
          </p:nvSpPr>
          <p:spPr bwMode="auto">
            <a:xfrm>
              <a:off x="3883025" y="5683250"/>
              <a:ext cx="4421188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ṣḻiḋé"/>
            <p:cNvSpPr/>
            <p:nvPr/>
          </p:nvSpPr>
          <p:spPr bwMode="auto">
            <a:xfrm>
              <a:off x="4886325" y="5616575"/>
              <a:ext cx="2062163" cy="142875"/>
            </a:xfrm>
            <a:custGeom>
              <a:avLst/>
              <a:gdLst>
                <a:gd name="T0" fmla="*/ 528 w 594"/>
                <a:gd name="T1" fmla="*/ 0 h 41"/>
                <a:gd name="T2" fmla="*/ 0 w 594"/>
                <a:gd name="T3" fmla="*/ 0 h 41"/>
                <a:gd name="T4" fmla="*/ 0 w 594"/>
                <a:gd name="T5" fmla="*/ 41 h 41"/>
                <a:gd name="T6" fmla="*/ 594 w 594"/>
                <a:gd name="T7" fmla="*/ 41 h 41"/>
                <a:gd name="T8" fmla="*/ 580 w 594"/>
                <a:gd name="T9" fmla="*/ 24 h 41"/>
                <a:gd name="T10" fmla="*/ 528 w 59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4" h="41">
                  <a:moveTo>
                    <a:pt x="5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94" y="41"/>
                    <a:pt x="594" y="41"/>
                    <a:pt x="594" y="41"/>
                  </a:cubicBezTo>
                  <a:cubicBezTo>
                    <a:pt x="580" y="24"/>
                    <a:pt x="580" y="24"/>
                    <a:pt x="580" y="24"/>
                  </a:cubicBezTo>
                  <a:cubicBezTo>
                    <a:pt x="567" y="9"/>
                    <a:pt x="548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sḻíḓé"/>
            <p:cNvSpPr/>
            <p:nvPr/>
          </p:nvSpPr>
          <p:spPr bwMode="auto">
            <a:xfrm>
              <a:off x="4459288" y="5616575"/>
              <a:ext cx="777875" cy="142875"/>
            </a:xfrm>
            <a:custGeom>
              <a:avLst/>
              <a:gdLst>
                <a:gd name="T0" fmla="*/ 159 w 224"/>
                <a:gd name="T1" fmla="*/ 0 h 41"/>
                <a:gd name="T2" fmla="*/ 9 w 224"/>
                <a:gd name="T3" fmla="*/ 0 h 41"/>
                <a:gd name="T4" fmla="*/ 0 w 224"/>
                <a:gd name="T5" fmla="*/ 9 h 41"/>
                <a:gd name="T6" fmla="*/ 0 w 224"/>
                <a:gd name="T7" fmla="*/ 32 h 41"/>
                <a:gd name="T8" fmla="*/ 9 w 224"/>
                <a:gd name="T9" fmla="*/ 41 h 41"/>
                <a:gd name="T10" fmla="*/ 224 w 224"/>
                <a:gd name="T11" fmla="*/ 41 h 41"/>
                <a:gd name="T12" fmla="*/ 210 w 224"/>
                <a:gd name="T13" fmla="*/ 24 h 41"/>
                <a:gd name="T14" fmla="*/ 159 w 22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1">
                  <a:moveTo>
                    <a:pt x="1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1"/>
                    <a:pt x="9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197" y="9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ṣľíḍé"/>
            <p:cNvSpPr/>
            <p:nvPr/>
          </p:nvSpPr>
          <p:spPr bwMode="auto">
            <a:xfrm>
              <a:off x="46609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ṥḻiďé"/>
            <p:cNvSpPr/>
            <p:nvPr/>
          </p:nvSpPr>
          <p:spPr bwMode="auto">
            <a:xfrm>
              <a:off x="49101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šḷídé"/>
            <p:cNvSpPr/>
            <p:nvPr/>
          </p:nvSpPr>
          <p:spPr bwMode="auto">
            <a:xfrm>
              <a:off x="51609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ṩlíḓè"/>
            <p:cNvSpPr/>
            <p:nvPr/>
          </p:nvSpPr>
          <p:spPr bwMode="auto">
            <a:xfrm>
              <a:off x="54102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ṩḷiḑe"/>
            <p:cNvSpPr/>
            <p:nvPr/>
          </p:nvSpPr>
          <p:spPr bwMode="auto">
            <a:xfrm>
              <a:off x="59134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ľïḋè"/>
            <p:cNvSpPr/>
            <p:nvPr/>
          </p:nvSpPr>
          <p:spPr bwMode="auto">
            <a:xfrm>
              <a:off x="61642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1îḓè"/>
            <p:cNvSpPr/>
            <p:nvPr/>
          </p:nvSpPr>
          <p:spPr bwMode="auto">
            <a:xfrm>
              <a:off x="641667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ṣḷíďè"/>
            <p:cNvSpPr/>
            <p:nvPr/>
          </p:nvSpPr>
          <p:spPr bwMode="auto">
            <a:xfrm>
              <a:off x="46990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íďe"/>
            <p:cNvSpPr/>
            <p:nvPr/>
          </p:nvSpPr>
          <p:spPr bwMode="auto">
            <a:xfrm>
              <a:off x="494982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ṩḷidê"/>
            <p:cNvSpPr/>
            <p:nvPr/>
          </p:nvSpPr>
          <p:spPr bwMode="auto">
            <a:xfrm>
              <a:off x="51990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ŝḻîḋê"/>
            <p:cNvSpPr/>
            <p:nvPr/>
          </p:nvSpPr>
          <p:spPr bwMode="auto">
            <a:xfrm>
              <a:off x="5448300" y="5557838"/>
              <a:ext cx="427038" cy="58738"/>
            </a:xfrm>
            <a:custGeom>
              <a:avLst/>
              <a:gdLst>
                <a:gd name="T0" fmla="*/ 115 w 123"/>
                <a:gd name="T1" fmla="*/ 0 h 17"/>
                <a:gd name="T2" fmla="*/ 9 w 123"/>
                <a:gd name="T3" fmla="*/ 0 h 17"/>
                <a:gd name="T4" fmla="*/ 0 w 123"/>
                <a:gd name="T5" fmla="*/ 8 h 17"/>
                <a:gd name="T6" fmla="*/ 0 w 123"/>
                <a:gd name="T7" fmla="*/ 17 h 17"/>
                <a:gd name="T8" fmla="*/ 123 w 123"/>
                <a:gd name="T9" fmla="*/ 17 h 17"/>
                <a:gd name="T10" fmla="*/ 123 w 123"/>
                <a:gd name="T11" fmla="*/ 8 h 17"/>
                <a:gd name="T12" fmla="*/ 115 w 1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">
                  <a:moveTo>
                    <a:pt x="1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4"/>
                    <a:pt x="119" y="0"/>
                    <a:pt x="115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ṡļíḑè"/>
            <p:cNvSpPr/>
            <p:nvPr/>
          </p:nvSpPr>
          <p:spPr bwMode="auto">
            <a:xfrm>
              <a:off x="59515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ŝḷïḓe"/>
            <p:cNvSpPr/>
            <p:nvPr/>
          </p:nvSpPr>
          <p:spPr bwMode="auto">
            <a:xfrm>
              <a:off x="62023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ļídé"/>
            <p:cNvSpPr/>
            <p:nvPr/>
          </p:nvSpPr>
          <p:spPr bwMode="auto">
            <a:xfrm>
              <a:off x="64516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ṣ1iḍé"/>
            <p:cNvSpPr/>
            <p:nvPr/>
          </p:nvSpPr>
          <p:spPr bwMode="auto">
            <a:xfrm>
              <a:off x="4462463" y="1293813"/>
              <a:ext cx="581025" cy="592138"/>
            </a:xfrm>
            <a:custGeom>
              <a:avLst/>
              <a:gdLst>
                <a:gd name="T0" fmla="*/ 123 w 167"/>
                <a:gd name="T1" fmla="*/ 0 h 171"/>
                <a:gd name="T2" fmla="*/ 44 w 167"/>
                <a:gd name="T3" fmla="*/ 0 h 171"/>
                <a:gd name="T4" fmla="*/ 0 w 167"/>
                <a:gd name="T5" fmla="*/ 43 h 171"/>
                <a:gd name="T6" fmla="*/ 0 w 167"/>
                <a:gd name="T7" fmla="*/ 100 h 171"/>
                <a:gd name="T8" fmla="*/ 30 w 167"/>
                <a:gd name="T9" fmla="*/ 141 h 171"/>
                <a:gd name="T10" fmla="*/ 31 w 167"/>
                <a:gd name="T11" fmla="*/ 171 h 171"/>
                <a:gd name="T12" fmla="*/ 70 w 167"/>
                <a:gd name="T13" fmla="*/ 143 h 171"/>
                <a:gd name="T14" fmla="*/ 123 w 167"/>
                <a:gd name="T15" fmla="*/ 143 h 171"/>
                <a:gd name="T16" fmla="*/ 167 w 167"/>
                <a:gd name="T17" fmla="*/ 100 h 171"/>
                <a:gd name="T18" fmla="*/ 167 w 167"/>
                <a:gd name="T19" fmla="*/ 43 h 171"/>
                <a:gd name="T20" fmla="*/ 123 w 167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71">
                  <a:moveTo>
                    <a:pt x="123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9"/>
                    <a:pt x="13" y="135"/>
                    <a:pt x="30" y="141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47" y="143"/>
                    <a:pt x="167" y="124"/>
                    <a:pt x="167" y="100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19"/>
                    <a:pt x="147" y="0"/>
                    <a:pt x="123" y="0"/>
                  </a:cubicBezTo>
                  <a:close/>
                </a:path>
              </a:pathLst>
            </a:custGeom>
            <a:solidFill>
              <a:srgbClr val="B7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iďê"/>
            <p:cNvSpPr/>
            <p:nvPr/>
          </p:nvSpPr>
          <p:spPr bwMode="auto">
            <a:xfrm>
              <a:off x="4660900" y="1016000"/>
              <a:ext cx="760413" cy="784225"/>
            </a:xfrm>
            <a:custGeom>
              <a:avLst/>
              <a:gdLst>
                <a:gd name="T0" fmla="*/ 162 w 219"/>
                <a:gd name="T1" fmla="*/ 0 h 226"/>
                <a:gd name="T2" fmla="*/ 57 w 219"/>
                <a:gd name="T3" fmla="*/ 0 h 226"/>
                <a:gd name="T4" fmla="*/ 0 w 219"/>
                <a:gd name="T5" fmla="*/ 58 h 226"/>
                <a:gd name="T6" fmla="*/ 0 w 219"/>
                <a:gd name="T7" fmla="*/ 132 h 226"/>
                <a:gd name="T8" fmla="*/ 57 w 219"/>
                <a:gd name="T9" fmla="*/ 189 h 226"/>
                <a:gd name="T10" fmla="*/ 127 w 219"/>
                <a:gd name="T11" fmla="*/ 189 h 226"/>
                <a:gd name="T12" fmla="*/ 179 w 219"/>
                <a:gd name="T13" fmla="*/ 226 h 226"/>
                <a:gd name="T14" fmla="*/ 181 w 219"/>
                <a:gd name="T15" fmla="*/ 186 h 226"/>
                <a:gd name="T16" fmla="*/ 219 w 219"/>
                <a:gd name="T17" fmla="*/ 132 h 226"/>
                <a:gd name="T18" fmla="*/ 219 w 219"/>
                <a:gd name="T19" fmla="*/ 58 h 226"/>
                <a:gd name="T20" fmla="*/ 162 w 2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26">
                  <a:moveTo>
                    <a:pt x="16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63"/>
                    <a:pt x="26" y="189"/>
                    <a:pt x="5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203" y="178"/>
                    <a:pt x="219" y="157"/>
                    <a:pt x="219" y="132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26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ľïdé"/>
            <p:cNvSpPr/>
            <p:nvPr/>
          </p:nvSpPr>
          <p:spPr bwMode="auto">
            <a:xfrm>
              <a:off x="4751388" y="1171575"/>
              <a:ext cx="64440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>
                  <a:ln>
                    <a:noFill/>
                  </a:ln>
                  <a:solidFill>
                    <a:srgbClr val="19803E"/>
                  </a:solidFill>
                  <a:effectLst/>
                </a:rPr>
                <a:t>&lt; / &gt;</a:t>
              </a:r>
              <a:endPara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19803E"/>
                </a:solidFill>
                <a:effectLst/>
              </a:endParaRPr>
            </a:p>
          </p:txBody>
        </p:sp>
        <p:sp>
          <p:nvSpPr>
            <p:cNvPr id="118" name="îŝľîďe"/>
            <p:cNvSpPr/>
            <p:nvPr/>
          </p:nvSpPr>
          <p:spPr bwMode="auto">
            <a:xfrm>
              <a:off x="579596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3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3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98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îḑê"/>
            <p:cNvSpPr/>
            <p:nvPr/>
          </p:nvSpPr>
          <p:spPr bwMode="auto">
            <a:xfrm>
              <a:off x="5337175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6 w 422"/>
                <a:gd name="T5" fmla="*/ 0 h 33"/>
                <a:gd name="T6" fmla="*/ 367 w 422"/>
                <a:gd name="T7" fmla="*/ 0 h 33"/>
                <a:gd name="T8" fmla="*/ 421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5" y="10"/>
                    <a:pt x="35" y="0"/>
                    <a:pt x="56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1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ṡḷiḑé"/>
            <p:cNvSpPr/>
            <p:nvPr/>
          </p:nvSpPr>
          <p:spPr bwMode="auto">
            <a:xfrm>
              <a:off x="4095750" y="1993900"/>
              <a:ext cx="3868738" cy="2651125"/>
            </a:xfrm>
            <a:custGeom>
              <a:avLst/>
              <a:gdLst>
                <a:gd name="T0" fmla="*/ 1115 w 1115"/>
                <a:gd name="T1" fmla="*/ 38 h 764"/>
                <a:gd name="T2" fmla="*/ 1115 w 1115"/>
                <a:gd name="T3" fmla="*/ 738 h 764"/>
                <a:gd name="T4" fmla="*/ 1089 w 1115"/>
                <a:gd name="T5" fmla="*/ 764 h 764"/>
                <a:gd name="T6" fmla="*/ 25 w 1115"/>
                <a:gd name="T7" fmla="*/ 764 h 764"/>
                <a:gd name="T8" fmla="*/ 0 w 1115"/>
                <a:gd name="T9" fmla="*/ 738 h 764"/>
                <a:gd name="T10" fmla="*/ 0 w 1115"/>
                <a:gd name="T11" fmla="*/ 38 h 764"/>
                <a:gd name="T12" fmla="*/ 0 w 1115"/>
                <a:gd name="T13" fmla="*/ 36 h 764"/>
                <a:gd name="T14" fmla="*/ 36 w 1115"/>
                <a:gd name="T15" fmla="*/ 0 h 764"/>
                <a:gd name="T16" fmla="*/ 37 w 1115"/>
                <a:gd name="T17" fmla="*/ 0 h 764"/>
                <a:gd name="T18" fmla="*/ 1078 w 1115"/>
                <a:gd name="T19" fmla="*/ 0 h 764"/>
                <a:gd name="T20" fmla="*/ 1079 w 1115"/>
                <a:gd name="T21" fmla="*/ 0 h 764"/>
                <a:gd name="T22" fmla="*/ 1115 w 1115"/>
                <a:gd name="T23" fmla="*/ 36 h 764"/>
                <a:gd name="T24" fmla="*/ 1115 w 1115"/>
                <a:gd name="T25" fmla="*/ 3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8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3" y="764"/>
                    <a:pt x="1089" y="764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1" y="764"/>
                    <a:pt x="0" y="752"/>
                    <a:pt x="0" y="7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16"/>
                    <a:pt x="16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1078" y="0"/>
                    <a:pt x="1078" y="0"/>
                    <a:pt x="1078" y="0"/>
                  </a:cubicBezTo>
                  <a:cubicBezTo>
                    <a:pt x="1078" y="0"/>
                    <a:pt x="1079" y="0"/>
                    <a:pt x="1079" y="0"/>
                  </a:cubicBezTo>
                  <a:cubicBezTo>
                    <a:pt x="1099" y="1"/>
                    <a:pt x="1114" y="16"/>
                    <a:pt x="1115" y="36"/>
                  </a:cubicBezTo>
                  <a:cubicBezTo>
                    <a:pt x="1115" y="36"/>
                    <a:pt x="1115" y="37"/>
                    <a:pt x="1115" y="38"/>
                  </a:cubicBezTo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şḻïḓe"/>
            <p:cNvSpPr/>
            <p:nvPr/>
          </p:nvSpPr>
          <p:spPr bwMode="auto">
            <a:xfrm>
              <a:off x="4095750" y="1993900"/>
              <a:ext cx="3868738" cy="2155825"/>
            </a:xfrm>
            <a:custGeom>
              <a:avLst/>
              <a:gdLst>
                <a:gd name="T0" fmla="*/ 0 w 1115"/>
                <a:gd name="T1" fmla="*/ 38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8 h 621"/>
                <a:gd name="T8" fmla="*/ 1077 w 1115"/>
                <a:gd name="T9" fmla="*/ 0 h 621"/>
                <a:gd name="T10" fmla="*/ 37 w 1115"/>
                <a:gd name="T11" fmla="*/ 0 h 621"/>
                <a:gd name="T12" fmla="*/ 0 w 1115"/>
                <a:gd name="T13" fmla="*/ 3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8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8"/>
                    <a:pt x="1115" y="38"/>
                    <a:pt x="1115" y="38"/>
                  </a:cubicBezTo>
                  <a:cubicBezTo>
                    <a:pt x="1115" y="17"/>
                    <a:pt x="1098" y="0"/>
                    <a:pt x="10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śḻïḍé"/>
            <p:cNvSpPr/>
            <p:nvPr/>
          </p:nvSpPr>
          <p:spPr bwMode="auto">
            <a:xfrm>
              <a:off x="4224338" y="1993900"/>
              <a:ext cx="3868738" cy="2651125"/>
            </a:xfrm>
            <a:custGeom>
              <a:avLst/>
              <a:gdLst>
                <a:gd name="T0" fmla="*/ 1115 w 1115"/>
                <a:gd name="T1" fmla="*/ 36 h 764"/>
                <a:gd name="T2" fmla="*/ 1115 w 1115"/>
                <a:gd name="T3" fmla="*/ 738 h 764"/>
                <a:gd name="T4" fmla="*/ 1090 w 1115"/>
                <a:gd name="T5" fmla="*/ 764 h 764"/>
                <a:gd name="T6" fmla="*/ 26 w 1115"/>
                <a:gd name="T7" fmla="*/ 764 h 764"/>
                <a:gd name="T8" fmla="*/ 0 w 1115"/>
                <a:gd name="T9" fmla="*/ 738 h 764"/>
                <a:gd name="T10" fmla="*/ 0 w 1115"/>
                <a:gd name="T11" fmla="*/ 36 h 764"/>
                <a:gd name="T12" fmla="*/ 0 w 1115"/>
                <a:gd name="T13" fmla="*/ 35 h 764"/>
                <a:gd name="T14" fmla="*/ 35 w 1115"/>
                <a:gd name="T15" fmla="*/ 0 h 764"/>
                <a:gd name="T16" fmla="*/ 36 w 1115"/>
                <a:gd name="T17" fmla="*/ 0 h 764"/>
                <a:gd name="T18" fmla="*/ 1079 w 1115"/>
                <a:gd name="T19" fmla="*/ 0 h 764"/>
                <a:gd name="T20" fmla="*/ 1080 w 1115"/>
                <a:gd name="T21" fmla="*/ 0 h 764"/>
                <a:gd name="T22" fmla="*/ 1115 w 1115"/>
                <a:gd name="T23" fmla="*/ 35 h 764"/>
                <a:gd name="T24" fmla="*/ 1115 w 1115"/>
                <a:gd name="T25" fmla="*/ 3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6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4" y="764"/>
                    <a:pt x="1090" y="764"/>
                  </a:cubicBezTo>
                  <a:cubicBezTo>
                    <a:pt x="26" y="764"/>
                    <a:pt x="26" y="764"/>
                    <a:pt x="26" y="764"/>
                  </a:cubicBezTo>
                  <a:cubicBezTo>
                    <a:pt x="12" y="764"/>
                    <a:pt x="0" y="752"/>
                    <a:pt x="0" y="7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1" y="16"/>
                    <a:pt x="16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79" y="0"/>
                    <a:pt x="1080" y="0"/>
                    <a:pt x="1080" y="0"/>
                  </a:cubicBezTo>
                  <a:cubicBezTo>
                    <a:pt x="1099" y="1"/>
                    <a:pt x="1114" y="16"/>
                    <a:pt x="1115" y="35"/>
                  </a:cubicBezTo>
                  <a:cubicBezTo>
                    <a:pt x="1115" y="35"/>
                    <a:pt x="1115" y="36"/>
                    <a:pt x="1115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ṣḻïďè"/>
            <p:cNvSpPr/>
            <p:nvPr/>
          </p:nvSpPr>
          <p:spPr bwMode="auto">
            <a:xfrm>
              <a:off x="6065838" y="4267200"/>
              <a:ext cx="257175" cy="257175"/>
            </a:xfrm>
            <a:custGeom>
              <a:avLst/>
              <a:gdLst>
                <a:gd name="T0" fmla="*/ 63 w 74"/>
                <a:gd name="T1" fmla="*/ 56 h 74"/>
                <a:gd name="T2" fmla="*/ 56 w 74"/>
                <a:gd name="T3" fmla="*/ 11 h 74"/>
                <a:gd name="T4" fmla="*/ 10 w 74"/>
                <a:gd name="T5" fmla="*/ 18 h 74"/>
                <a:gd name="T6" fmla="*/ 18 w 74"/>
                <a:gd name="T7" fmla="*/ 64 h 74"/>
                <a:gd name="T8" fmla="*/ 63 w 74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63" y="56"/>
                  </a:moveTo>
                  <a:cubicBezTo>
                    <a:pt x="74" y="42"/>
                    <a:pt x="70" y="21"/>
                    <a:pt x="56" y="11"/>
                  </a:cubicBezTo>
                  <a:cubicBezTo>
                    <a:pt x="41" y="0"/>
                    <a:pt x="21" y="4"/>
                    <a:pt x="10" y="18"/>
                  </a:cubicBezTo>
                  <a:cubicBezTo>
                    <a:pt x="0" y="33"/>
                    <a:pt x="3" y="53"/>
                    <a:pt x="18" y="64"/>
                  </a:cubicBezTo>
                  <a:cubicBezTo>
                    <a:pt x="32" y="74"/>
                    <a:pt x="53" y="71"/>
                    <a:pt x="63" y="56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ṥḷïḓê"/>
            <p:cNvSpPr/>
            <p:nvPr/>
          </p:nvSpPr>
          <p:spPr bwMode="auto">
            <a:xfrm>
              <a:off x="5465763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5 w 422"/>
                <a:gd name="T5" fmla="*/ 0 h 33"/>
                <a:gd name="T6" fmla="*/ 367 w 422"/>
                <a:gd name="T7" fmla="*/ 0 h 33"/>
                <a:gd name="T8" fmla="*/ 420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4" y="10"/>
                    <a:pt x="34" y="0"/>
                    <a:pt x="55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0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ḻïḓé"/>
            <p:cNvSpPr/>
            <p:nvPr/>
          </p:nvSpPr>
          <p:spPr bwMode="auto">
            <a:xfrm>
              <a:off x="4224338" y="1993900"/>
              <a:ext cx="3868738" cy="2155825"/>
            </a:xfrm>
            <a:custGeom>
              <a:avLst/>
              <a:gdLst>
                <a:gd name="T0" fmla="*/ 0 w 1115"/>
                <a:gd name="T1" fmla="*/ 36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6 h 621"/>
                <a:gd name="T8" fmla="*/ 1079 w 1115"/>
                <a:gd name="T9" fmla="*/ 0 h 621"/>
                <a:gd name="T10" fmla="*/ 36 w 1115"/>
                <a:gd name="T11" fmla="*/ 0 h 621"/>
                <a:gd name="T12" fmla="*/ 0 w 1115"/>
                <a:gd name="T13" fmla="*/ 3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6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6"/>
                    <a:pt x="1115" y="36"/>
                    <a:pt x="1115" y="36"/>
                  </a:cubicBezTo>
                  <a:cubicBezTo>
                    <a:pt x="1115" y="16"/>
                    <a:pt x="1099" y="0"/>
                    <a:pt x="107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śľïde"/>
            <p:cNvSpPr/>
            <p:nvPr/>
          </p:nvSpPr>
          <p:spPr bwMode="auto">
            <a:xfrm>
              <a:off x="4352925" y="2125663"/>
              <a:ext cx="3640138" cy="1908175"/>
            </a:xfrm>
            <a:custGeom>
              <a:avLst/>
              <a:gdLst>
                <a:gd name="T0" fmla="*/ 0 w 1049"/>
                <a:gd name="T1" fmla="*/ 19 h 550"/>
                <a:gd name="T2" fmla="*/ 0 w 1049"/>
                <a:gd name="T3" fmla="*/ 531 h 550"/>
                <a:gd name="T4" fmla="*/ 20 w 1049"/>
                <a:gd name="T5" fmla="*/ 550 h 550"/>
                <a:gd name="T6" fmla="*/ 1029 w 1049"/>
                <a:gd name="T7" fmla="*/ 550 h 550"/>
                <a:gd name="T8" fmla="*/ 1049 w 1049"/>
                <a:gd name="T9" fmla="*/ 531 h 550"/>
                <a:gd name="T10" fmla="*/ 1049 w 1049"/>
                <a:gd name="T11" fmla="*/ 19 h 550"/>
                <a:gd name="T12" fmla="*/ 1029 w 1049"/>
                <a:gd name="T13" fmla="*/ 0 h 550"/>
                <a:gd name="T14" fmla="*/ 20 w 1049"/>
                <a:gd name="T15" fmla="*/ 0 h 550"/>
                <a:gd name="T16" fmla="*/ 0 w 1049"/>
                <a:gd name="T17" fmla="*/ 1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550">
                  <a:moveTo>
                    <a:pt x="0" y="19"/>
                  </a:moveTo>
                  <a:cubicBezTo>
                    <a:pt x="0" y="531"/>
                    <a:pt x="0" y="531"/>
                    <a:pt x="0" y="531"/>
                  </a:cubicBezTo>
                  <a:cubicBezTo>
                    <a:pt x="0" y="542"/>
                    <a:pt x="9" y="550"/>
                    <a:pt x="20" y="550"/>
                  </a:cubicBezTo>
                  <a:cubicBezTo>
                    <a:pt x="1029" y="550"/>
                    <a:pt x="1029" y="550"/>
                    <a:pt x="1029" y="550"/>
                  </a:cubicBezTo>
                  <a:cubicBezTo>
                    <a:pt x="1040" y="550"/>
                    <a:pt x="1049" y="542"/>
                    <a:pt x="1049" y="531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9" y="8"/>
                    <a:pt x="1040" y="0"/>
                    <a:pt x="10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1ídé"/>
            <p:cNvSpPr/>
            <p:nvPr/>
          </p:nvSpPr>
          <p:spPr bwMode="auto">
            <a:xfrm>
              <a:off x="587851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4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4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1ïḓê"/>
            <p:cNvSpPr/>
            <p:nvPr/>
          </p:nvSpPr>
          <p:spPr bwMode="auto">
            <a:xfrm>
              <a:off x="4352925" y="2125663"/>
              <a:ext cx="3640138" cy="292100"/>
            </a:xfrm>
            <a:custGeom>
              <a:avLst/>
              <a:gdLst>
                <a:gd name="T0" fmla="*/ 1049 w 1049"/>
                <a:gd name="T1" fmla="*/ 84 h 84"/>
                <a:gd name="T2" fmla="*/ 0 w 1049"/>
                <a:gd name="T3" fmla="*/ 84 h 84"/>
                <a:gd name="T4" fmla="*/ 0 w 1049"/>
                <a:gd name="T5" fmla="*/ 17 h 84"/>
                <a:gd name="T6" fmla="*/ 18 w 1049"/>
                <a:gd name="T7" fmla="*/ 0 h 84"/>
                <a:gd name="T8" fmla="*/ 1031 w 1049"/>
                <a:gd name="T9" fmla="*/ 0 h 84"/>
                <a:gd name="T10" fmla="*/ 1049 w 1049"/>
                <a:gd name="T11" fmla="*/ 17 h 84"/>
                <a:gd name="T12" fmla="*/ 1049 w 1049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9" h="84">
                  <a:moveTo>
                    <a:pt x="1049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7"/>
                  </a:cubicBezTo>
                  <a:lnTo>
                    <a:pt x="104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ṩļíďe"/>
            <p:cNvSpPr/>
            <p:nvPr/>
          </p:nvSpPr>
          <p:spPr bwMode="auto">
            <a:xfrm>
              <a:off x="7408863" y="2230438"/>
              <a:ext cx="84138" cy="82550"/>
            </a:xfrm>
            <a:prstGeom prst="ellipse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lïďé"/>
            <p:cNvSpPr/>
            <p:nvPr/>
          </p:nvSpPr>
          <p:spPr bwMode="auto">
            <a:xfrm>
              <a:off x="7569200" y="2230438"/>
              <a:ext cx="82550" cy="82550"/>
            </a:xfrm>
            <a:prstGeom prst="ellipse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ļíḍe"/>
            <p:cNvSpPr/>
            <p:nvPr/>
          </p:nvSpPr>
          <p:spPr bwMode="auto">
            <a:xfrm>
              <a:off x="7727950" y="2230438"/>
              <a:ext cx="84138" cy="82550"/>
            </a:xfrm>
            <a:prstGeom prst="ellipse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ṧļïḍe"/>
            <p:cNvSpPr/>
            <p:nvPr/>
          </p:nvSpPr>
          <p:spPr bwMode="auto">
            <a:xfrm>
              <a:off x="4602163" y="2632075"/>
              <a:ext cx="201613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şľiḑe"/>
            <p:cNvSpPr/>
            <p:nvPr/>
          </p:nvSpPr>
          <p:spPr bwMode="auto">
            <a:xfrm>
              <a:off x="4914900" y="2632075"/>
              <a:ext cx="366713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Sliḓe"/>
            <p:cNvSpPr/>
            <p:nvPr/>
          </p:nvSpPr>
          <p:spPr bwMode="auto">
            <a:xfrm>
              <a:off x="4740275" y="2789238"/>
              <a:ext cx="757238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şľíde"/>
            <p:cNvSpPr/>
            <p:nvPr/>
          </p:nvSpPr>
          <p:spPr bwMode="auto">
            <a:xfrm>
              <a:off x="5611813" y="2789238"/>
              <a:ext cx="2016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ṣḷíḋè"/>
            <p:cNvSpPr/>
            <p:nvPr/>
          </p:nvSpPr>
          <p:spPr bwMode="auto">
            <a:xfrm>
              <a:off x="4740275" y="2947988"/>
              <a:ext cx="757238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S1ïḓê"/>
            <p:cNvSpPr/>
            <p:nvPr/>
          </p:nvSpPr>
          <p:spPr bwMode="auto">
            <a:xfrm>
              <a:off x="5611813" y="2947988"/>
              <a:ext cx="2016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1ídê"/>
            <p:cNvSpPr/>
            <p:nvPr/>
          </p:nvSpPr>
          <p:spPr bwMode="auto">
            <a:xfrm>
              <a:off x="4740275" y="3105150"/>
              <a:ext cx="757238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ṧľidê"/>
            <p:cNvSpPr/>
            <p:nvPr/>
          </p:nvSpPr>
          <p:spPr bwMode="auto">
            <a:xfrm>
              <a:off x="5611813" y="3105150"/>
              <a:ext cx="201613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1íḋé"/>
            <p:cNvSpPr/>
            <p:nvPr/>
          </p:nvSpPr>
          <p:spPr bwMode="auto">
            <a:xfrm>
              <a:off x="4602163" y="3260725"/>
              <a:ext cx="201613" cy="7620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şḷíďé"/>
            <p:cNvSpPr/>
            <p:nvPr/>
          </p:nvSpPr>
          <p:spPr bwMode="auto">
            <a:xfrm>
              <a:off x="4914900" y="3260725"/>
              <a:ext cx="366713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šḷiďé"/>
            <p:cNvSpPr/>
            <p:nvPr/>
          </p:nvSpPr>
          <p:spPr bwMode="auto">
            <a:xfrm>
              <a:off x="4740275" y="3419475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sliḑé"/>
            <p:cNvSpPr/>
            <p:nvPr/>
          </p:nvSpPr>
          <p:spPr bwMode="auto">
            <a:xfrm>
              <a:off x="5230813" y="3419475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ṣḻíḓè"/>
            <p:cNvSpPr/>
            <p:nvPr/>
          </p:nvSpPr>
          <p:spPr bwMode="auto">
            <a:xfrm>
              <a:off x="4740275" y="3576638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ļïďe"/>
            <p:cNvSpPr/>
            <p:nvPr/>
          </p:nvSpPr>
          <p:spPr bwMode="auto">
            <a:xfrm>
              <a:off x="5230813" y="3576638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ḷîdê"/>
            <p:cNvSpPr/>
            <p:nvPr/>
          </p:nvSpPr>
          <p:spPr bwMode="auto">
            <a:xfrm>
              <a:off x="4740275" y="3732213"/>
              <a:ext cx="3794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líde"/>
            <p:cNvSpPr/>
            <p:nvPr/>
          </p:nvSpPr>
          <p:spPr bwMode="auto">
            <a:xfrm>
              <a:off x="5230813" y="3732213"/>
              <a:ext cx="582613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ṥḻïďê"/>
            <p:cNvSpPr/>
            <p:nvPr/>
          </p:nvSpPr>
          <p:spPr bwMode="auto">
            <a:xfrm>
              <a:off x="6503988" y="2632075"/>
              <a:ext cx="204788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$ľíḋé"/>
            <p:cNvSpPr/>
            <p:nvPr/>
          </p:nvSpPr>
          <p:spPr bwMode="auto">
            <a:xfrm>
              <a:off x="6819900" y="2632075"/>
              <a:ext cx="363538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ṩlíḓê"/>
            <p:cNvSpPr/>
            <p:nvPr/>
          </p:nvSpPr>
          <p:spPr bwMode="auto">
            <a:xfrm>
              <a:off x="6642100" y="2789238"/>
              <a:ext cx="17780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ṡ1îḓe"/>
            <p:cNvSpPr/>
            <p:nvPr/>
          </p:nvSpPr>
          <p:spPr bwMode="auto">
            <a:xfrm>
              <a:off x="6931025" y="2789238"/>
              <a:ext cx="78422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ïṩ1îďé"/>
            <p:cNvSpPr/>
            <p:nvPr/>
          </p:nvSpPr>
          <p:spPr bwMode="auto">
            <a:xfrm>
              <a:off x="6642100" y="2947988"/>
              <a:ext cx="17780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ŝļîḋe"/>
            <p:cNvSpPr/>
            <p:nvPr/>
          </p:nvSpPr>
          <p:spPr bwMode="auto">
            <a:xfrm>
              <a:off x="6931025" y="2947988"/>
              <a:ext cx="784225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ŝ1îḍé"/>
            <p:cNvSpPr/>
            <p:nvPr/>
          </p:nvSpPr>
          <p:spPr bwMode="auto">
            <a:xfrm>
              <a:off x="6642100" y="3105150"/>
              <a:ext cx="177800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îšľïďé"/>
            <p:cNvSpPr/>
            <p:nvPr/>
          </p:nvSpPr>
          <p:spPr bwMode="auto">
            <a:xfrm>
              <a:off x="6931025" y="3105150"/>
              <a:ext cx="784225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ṧlíḍê"/>
            <p:cNvSpPr/>
            <p:nvPr/>
          </p:nvSpPr>
          <p:spPr bwMode="auto">
            <a:xfrm>
              <a:off x="6503988" y="3260725"/>
              <a:ext cx="204788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ṥḷîdè"/>
            <p:cNvSpPr/>
            <p:nvPr/>
          </p:nvSpPr>
          <p:spPr bwMode="auto">
            <a:xfrm>
              <a:off x="6819900" y="3260725"/>
              <a:ext cx="363538" cy="76200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şlïdé"/>
            <p:cNvSpPr/>
            <p:nvPr/>
          </p:nvSpPr>
          <p:spPr bwMode="auto">
            <a:xfrm>
              <a:off x="6642100" y="3419475"/>
              <a:ext cx="625475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ş1ide"/>
            <p:cNvSpPr/>
            <p:nvPr/>
          </p:nvSpPr>
          <p:spPr bwMode="auto">
            <a:xfrm>
              <a:off x="7378700" y="3419475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ïśḻíďê"/>
            <p:cNvSpPr/>
            <p:nvPr/>
          </p:nvSpPr>
          <p:spPr bwMode="auto">
            <a:xfrm>
              <a:off x="6642100" y="3576638"/>
              <a:ext cx="625475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šļîďe"/>
            <p:cNvSpPr/>
            <p:nvPr/>
          </p:nvSpPr>
          <p:spPr bwMode="auto">
            <a:xfrm>
              <a:off x="7378700" y="3576638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ïḑé"/>
            <p:cNvSpPr/>
            <p:nvPr/>
          </p:nvSpPr>
          <p:spPr bwMode="auto">
            <a:xfrm>
              <a:off x="6642100" y="3732213"/>
              <a:ext cx="62547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ŝļîďè"/>
            <p:cNvSpPr/>
            <p:nvPr/>
          </p:nvSpPr>
          <p:spPr bwMode="auto">
            <a:xfrm>
              <a:off x="7378700" y="3732213"/>
              <a:ext cx="33655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şḷïḓê"/>
            <p:cNvSpPr/>
            <p:nvPr/>
          </p:nvSpPr>
          <p:spPr bwMode="auto">
            <a:xfrm>
              <a:off x="6153150" y="2584450"/>
              <a:ext cx="14288" cy="1349375"/>
            </a:xfrm>
            <a:custGeom>
              <a:avLst/>
              <a:gdLst>
                <a:gd name="T0" fmla="*/ 0 w 4"/>
                <a:gd name="T1" fmla="*/ 2 h 389"/>
                <a:gd name="T2" fmla="*/ 0 w 4"/>
                <a:gd name="T3" fmla="*/ 387 h 389"/>
                <a:gd name="T4" fmla="*/ 2 w 4"/>
                <a:gd name="T5" fmla="*/ 389 h 389"/>
                <a:gd name="T6" fmla="*/ 4 w 4"/>
                <a:gd name="T7" fmla="*/ 387 h 389"/>
                <a:gd name="T8" fmla="*/ 4 w 4"/>
                <a:gd name="T9" fmla="*/ 2 h 389"/>
                <a:gd name="T10" fmla="*/ 2 w 4"/>
                <a:gd name="T11" fmla="*/ 0 h 389"/>
                <a:gd name="T12" fmla="*/ 0 w 4"/>
                <a:gd name="T13" fmla="*/ 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89">
                  <a:moveTo>
                    <a:pt x="0" y="2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8"/>
                    <a:pt x="1" y="389"/>
                    <a:pt x="2" y="389"/>
                  </a:cubicBezTo>
                  <a:cubicBezTo>
                    <a:pt x="3" y="389"/>
                    <a:pt x="4" y="388"/>
                    <a:pt x="4" y="38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ṥḷiḍe"/>
            <p:cNvSpPr/>
            <p:nvPr/>
          </p:nvSpPr>
          <p:spPr bwMode="auto">
            <a:xfrm>
              <a:off x="6632575" y="1504950"/>
              <a:ext cx="696913" cy="322263"/>
            </a:xfrm>
            <a:custGeom>
              <a:avLst/>
              <a:gdLst>
                <a:gd name="T0" fmla="*/ 0 w 201"/>
                <a:gd name="T1" fmla="*/ 92 h 93"/>
                <a:gd name="T2" fmla="*/ 33 w 201"/>
                <a:gd name="T3" fmla="*/ 49 h 93"/>
                <a:gd name="T4" fmla="*/ 54 w 201"/>
                <a:gd name="T5" fmla="*/ 61 h 93"/>
                <a:gd name="T6" fmla="*/ 90 w 201"/>
                <a:gd name="T7" fmla="*/ 25 h 93"/>
                <a:gd name="T8" fmla="*/ 112 w 201"/>
                <a:gd name="T9" fmla="*/ 36 h 93"/>
                <a:gd name="T10" fmla="*/ 152 w 201"/>
                <a:gd name="T11" fmla="*/ 1 h 93"/>
                <a:gd name="T12" fmla="*/ 200 w 201"/>
                <a:gd name="T13" fmla="*/ 82 h 93"/>
                <a:gd name="T14" fmla="*/ 200 w 201"/>
                <a:gd name="T15" fmla="*/ 93 h 93"/>
                <a:gd name="T16" fmla="*/ 0 w 201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93">
                  <a:moveTo>
                    <a:pt x="0" y="92"/>
                  </a:moveTo>
                  <a:cubicBezTo>
                    <a:pt x="4" y="67"/>
                    <a:pt x="18" y="49"/>
                    <a:pt x="33" y="49"/>
                  </a:cubicBezTo>
                  <a:cubicBezTo>
                    <a:pt x="41" y="49"/>
                    <a:pt x="48" y="54"/>
                    <a:pt x="54" y="61"/>
                  </a:cubicBezTo>
                  <a:cubicBezTo>
                    <a:pt x="61" y="39"/>
                    <a:pt x="74" y="25"/>
                    <a:pt x="90" y="25"/>
                  </a:cubicBezTo>
                  <a:cubicBezTo>
                    <a:pt x="98" y="25"/>
                    <a:pt x="106" y="29"/>
                    <a:pt x="112" y="36"/>
                  </a:cubicBezTo>
                  <a:cubicBezTo>
                    <a:pt x="121" y="15"/>
                    <a:pt x="135" y="0"/>
                    <a:pt x="152" y="1"/>
                  </a:cubicBezTo>
                  <a:cubicBezTo>
                    <a:pt x="179" y="1"/>
                    <a:pt x="201" y="37"/>
                    <a:pt x="200" y="82"/>
                  </a:cubicBezTo>
                  <a:cubicBezTo>
                    <a:pt x="200" y="86"/>
                    <a:pt x="200" y="89"/>
                    <a:pt x="200" y="93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šļïďè"/>
            <p:cNvSpPr/>
            <p:nvPr/>
          </p:nvSpPr>
          <p:spPr bwMode="auto">
            <a:xfrm>
              <a:off x="6858000" y="1730375"/>
              <a:ext cx="333375" cy="360363"/>
            </a:xfrm>
            <a:custGeom>
              <a:avLst/>
              <a:gdLst>
                <a:gd name="T0" fmla="*/ 172 w 210"/>
                <a:gd name="T1" fmla="*/ 101 h 227"/>
                <a:gd name="T2" fmla="*/ 175 w 210"/>
                <a:gd name="T3" fmla="*/ 0 h 227"/>
                <a:gd name="T4" fmla="*/ 37 w 210"/>
                <a:gd name="T5" fmla="*/ 0 h 227"/>
                <a:gd name="T6" fmla="*/ 37 w 210"/>
                <a:gd name="T7" fmla="*/ 101 h 227"/>
                <a:gd name="T8" fmla="*/ 0 w 210"/>
                <a:gd name="T9" fmla="*/ 101 h 227"/>
                <a:gd name="T10" fmla="*/ 52 w 210"/>
                <a:gd name="T11" fmla="*/ 164 h 227"/>
                <a:gd name="T12" fmla="*/ 105 w 210"/>
                <a:gd name="T13" fmla="*/ 227 h 227"/>
                <a:gd name="T14" fmla="*/ 157 w 210"/>
                <a:gd name="T15" fmla="*/ 164 h 227"/>
                <a:gd name="T16" fmla="*/ 210 w 210"/>
                <a:gd name="T17" fmla="*/ 101 h 227"/>
                <a:gd name="T18" fmla="*/ 172 w 210"/>
                <a:gd name="T19" fmla="*/ 10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27">
                  <a:moveTo>
                    <a:pt x="172" y="101"/>
                  </a:moveTo>
                  <a:lnTo>
                    <a:pt x="175" y="0"/>
                  </a:lnTo>
                  <a:lnTo>
                    <a:pt x="37" y="0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52" y="164"/>
                  </a:lnTo>
                  <a:lnTo>
                    <a:pt x="105" y="227"/>
                  </a:lnTo>
                  <a:lnTo>
                    <a:pt x="157" y="164"/>
                  </a:lnTo>
                  <a:lnTo>
                    <a:pt x="210" y="101"/>
                  </a:lnTo>
                  <a:lnTo>
                    <a:pt x="172" y="101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ś1iḍe"/>
            <p:cNvSpPr/>
            <p:nvPr/>
          </p:nvSpPr>
          <p:spPr bwMode="auto">
            <a:xfrm>
              <a:off x="3838575" y="4302125"/>
              <a:ext cx="815975" cy="963613"/>
            </a:xfrm>
            <a:custGeom>
              <a:avLst/>
              <a:gdLst>
                <a:gd name="T0" fmla="*/ 220 w 235"/>
                <a:gd name="T1" fmla="*/ 278 h 278"/>
                <a:gd name="T2" fmla="*/ 14 w 235"/>
                <a:gd name="T3" fmla="*/ 278 h 278"/>
                <a:gd name="T4" fmla="*/ 0 w 235"/>
                <a:gd name="T5" fmla="*/ 263 h 278"/>
                <a:gd name="T6" fmla="*/ 0 w 235"/>
                <a:gd name="T7" fmla="*/ 15 h 278"/>
                <a:gd name="T8" fmla="*/ 14 w 235"/>
                <a:gd name="T9" fmla="*/ 0 h 278"/>
                <a:gd name="T10" fmla="*/ 220 w 235"/>
                <a:gd name="T11" fmla="*/ 0 h 278"/>
                <a:gd name="T12" fmla="*/ 235 w 235"/>
                <a:gd name="T13" fmla="*/ 15 h 278"/>
                <a:gd name="T14" fmla="*/ 235 w 235"/>
                <a:gd name="T15" fmla="*/ 263 h 278"/>
                <a:gd name="T16" fmla="*/ 220 w 235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78">
                  <a:moveTo>
                    <a:pt x="220" y="278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6" y="278"/>
                    <a:pt x="0" y="271"/>
                    <a:pt x="0" y="2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5" y="7"/>
                    <a:pt x="235" y="15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5" y="271"/>
                    <a:pt x="228" y="278"/>
                    <a:pt x="220" y="278"/>
                  </a:cubicBezTo>
                  <a:close/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íṡľíḑè"/>
            <p:cNvSpPr/>
            <p:nvPr/>
          </p:nvSpPr>
          <p:spPr bwMode="auto">
            <a:xfrm>
              <a:off x="4014788" y="4425950"/>
              <a:ext cx="77788" cy="3175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íṡľîďê"/>
            <p:cNvSpPr/>
            <p:nvPr/>
          </p:nvSpPr>
          <p:spPr bwMode="auto">
            <a:xfrm>
              <a:off x="4133850" y="4425950"/>
              <a:ext cx="138113" cy="3175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ş1îdè"/>
            <p:cNvSpPr/>
            <p:nvPr/>
          </p:nvSpPr>
          <p:spPr bwMode="auto">
            <a:xfrm>
              <a:off x="4067175" y="4492625"/>
              <a:ext cx="288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$ļíďé"/>
            <p:cNvSpPr/>
            <p:nvPr/>
          </p:nvSpPr>
          <p:spPr bwMode="auto">
            <a:xfrm>
              <a:off x="4397375" y="4492625"/>
              <a:ext cx="76200" cy="349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ṥḷíḑé"/>
            <p:cNvSpPr/>
            <p:nvPr/>
          </p:nvSpPr>
          <p:spPr bwMode="auto">
            <a:xfrm>
              <a:off x="4067175" y="4562475"/>
              <a:ext cx="288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ṡļîḑè"/>
            <p:cNvSpPr/>
            <p:nvPr/>
          </p:nvSpPr>
          <p:spPr bwMode="auto">
            <a:xfrm>
              <a:off x="4397375" y="4562475"/>
              <a:ext cx="76200" cy="30163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Sḻíḑe"/>
            <p:cNvSpPr/>
            <p:nvPr/>
          </p:nvSpPr>
          <p:spPr bwMode="auto">
            <a:xfrm>
              <a:off x="4067175" y="4627563"/>
              <a:ext cx="28892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śḻîḓê"/>
            <p:cNvSpPr/>
            <p:nvPr/>
          </p:nvSpPr>
          <p:spPr bwMode="auto">
            <a:xfrm>
              <a:off x="4397375" y="4627563"/>
              <a:ext cx="7620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$lîḑe"/>
            <p:cNvSpPr/>
            <p:nvPr/>
          </p:nvSpPr>
          <p:spPr bwMode="auto">
            <a:xfrm>
              <a:off x="4014788" y="4694238"/>
              <a:ext cx="77788" cy="30163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Sľïḋe"/>
            <p:cNvSpPr/>
            <p:nvPr/>
          </p:nvSpPr>
          <p:spPr bwMode="auto">
            <a:xfrm>
              <a:off x="4133850" y="4694238"/>
              <a:ext cx="138113" cy="30163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î$ḷïdé"/>
            <p:cNvSpPr/>
            <p:nvPr/>
          </p:nvSpPr>
          <p:spPr bwMode="auto">
            <a:xfrm>
              <a:off x="4067175" y="4762500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ṡľîḋe"/>
            <p:cNvSpPr/>
            <p:nvPr/>
          </p:nvSpPr>
          <p:spPr bwMode="auto">
            <a:xfrm>
              <a:off x="4254500" y="4762500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î$ļíḑé"/>
            <p:cNvSpPr/>
            <p:nvPr/>
          </p:nvSpPr>
          <p:spPr bwMode="auto">
            <a:xfrm>
              <a:off x="4067175" y="4829175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ïdè"/>
            <p:cNvSpPr/>
            <p:nvPr/>
          </p:nvSpPr>
          <p:spPr bwMode="auto">
            <a:xfrm>
              <a:off x="4254500" y="4829175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ṧḷídè"/>
            <p:cNvSpPr/>
            <p:nvPr/>
          </p:nvSpPr>
          <p:spPr bwMode="auto">
            <a:xfrm>
              <a:off x="4067175" y="4894263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ṣḷïḓè"/>
            <p:cNvSpPr/>
            <p:nvPr/>
          </p:nvSpPr>
          <p:spPr bwMode="auto">
            <a:xfrm>
              <a:off x="4254500" y="4894263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š1íḋè"/>
            <p:cNvSpPr/>
            <p:nvPr/>
          </p:nvSpPr>
          <p:spPr bwMode="auto">
            <a:xfrm>
              <a:off x="3779838" y="4738688"/>
              <a:ext cx="930275" cy="649288"/>
            </a:xfrm>
            <a:custGeom>
              <a:avLst/>
              <a:gdLst>
                <a:gd name="T0" fmla="*/ 586 w 586"/>
                <a:gd name="T1" fmla="*/ 409 h 409"/>
                <a:gd name="T2" fmla="*/ 0 w 586"/>
                <a:gd name="T3" fmla="*/ 409 h 409"/>
                <a:gd name="T4" fmla="*/ 0 w 586"/>
                <a:gd name="T5" fmla="*/ 0 h 409"/>
                <a:gd name="T6" fmla="*/ 293 w 586"/>
                <a:gd name="T7" fmla="*/ 247 h 409"/>
                <a:gd name="T8" fmla="*/ 586 w 586"/>
                <a:gd name="T9" fmla="*/ 0 h 409"/>
                <a:gd name="T10" fmla="*/ 586 w 586"/>
                <a:gd name="T1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409">
                  <a:moveTo>
                    <a:pt x="586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293" y="247"/>
                  </a:lnTo>
                  <a:lnTo>
                    <a:pt x="586" y="0"/>
                  </a:lnTo>
                  <a:lnTo>
                    <a:pt x="586" y="409"/>
                  </a:lnTo>
                  <a:close/>
                </a:path>
              </a:pathLst>
            </a:custGeom>
            <a:solidFill>
              <a:srgbClr val="FC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îṣḻidè"/>
            <p:cNvSpPr/>
            <p:nvPr/>
          </p:nvSpPr>
          <p:spPr bwMode="auto">
            <a:xfrm>
              <a:off x="3779838" y="4846638"/>
              <a:ext cx="930275" cy="541338"/>
            </a:xfrm>
            <a:custGeom>
              <a:avLst/>
              <a:gdLst>
                <a:gd name="T0" fmla="*/ 0 w 586"/>
                <a:gd name="T1" fmla="*/ 341 h 341"/>
                <a:gd name="T2" fmla="*/ 293 w 586"/>
                <a:gd name="T3" fmla="*/ 0 h 341"/>
                <a:gd name="T4" fmla="*/ 586 w 586"/>
                <a:gd name="T5" fmla="*/ 341 h 341"/>
                <a:gd name="T6" fmla="*/ 0 w 586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341">
                  <a:moveTo>
                    <a:pt x="0" y="341"/>
                  </a:moveTo>
                  <a:lnTo>
                    <a:pt x="293" y="0"/>
                  </a:lnTo>
                  <a:lnTo>
                    <a:pt x="586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ľïdê"/>
            <p:cNvSpPr/>
            <p:nvPr/>
          </p:nvSpPr>
          <p:spPr bwMode="auto">
            <a:xfrm>
              <a:off x="7329488" y="5619750"/>
              <a:ext cx="652463" cy="139700"/>
            </a:xfrm>
            <a:custGeom>
              <a:avLst/>
              <a:gdLst>
                <a:gd name="T0" fmla="*/ 83 w 188"/>
                <a:gd name="T1" fmla="*/ 0 h 40"/>
                <a:gd name="T2" fmla="*/ 9 w 188"/>
                <a:gd name="T3" fmla="*/ 40 h 40"/>
                <a:gd name="T4" fmla="*/ 181 w 188"/>
                <a:gd name="T5" fmla="*/ 40 h 40"/>
                <a:gd name="T6" fmla="*/ 186 w 188"/>
                <a:gd name="T7" fmla="*/ 33 h 40"/>
                <a:gd name="T8" fmla="*/ 83 w 18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0">
                  <a:moveTo>
                    <a:pt x="83" y="0"/>
                  </a:moveTo>
                  <a:cubicBezTo>
                    <a:pt x="0" y="0"/>
                    <a:pt x="18" y="8"/>
                    <a:pt x="9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5" y="40"/>
                    <a:pt x="188" y="36"/>
                    <a:pt x="186" y="33"/>
                  </a:cubicBezTo>
                  <a:cubicBezTo>
                    <a:pt x="175" y="15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líḋè"/>
            <p:cNvSpPr/>
            <p:nvPr/>
          </p:nvSpPr>
          <p:spPr bwMode="auto">
            <a:xfrm>
              <a:off x="7319963" y="5630863"/>
              <a:ext cx="366713" cy="128588"/>
            </a:xfrm>
            <a:custGeom>
              <a:avLst/>
              <a:gdLst>
                <a:gd name="T0" fmla="*/ 38 w 106"/>
                <a:gd name="T1" fmla="*/ 0 h 37"/>
                <a:gd name="T2" fmla="*/ 0 w 106"/>
                <a:gd name="T3" fmla="*/ 32 h 37"/>
                <a:gd name="T4" fmla="*/ 5 w 106"/>
                <a:gd name="T5" fmla="*/ 37 h 37"/>
                <a:gd name="T6" fmla="*/ 106 w 106"/>
                <a:gd name="T7" fmla="*/ 37 h 37"/>
                <a:gd name="T8" fmla="*/ 38 w 10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7">
                  <a:moveTo>
                    <a:pt x="38" y="0"/>
                  </a:moveTo>
                  <a:cubicBezTo>
                    <a:pt x="12" y="0"/>
                    <a:pt x="2" y="14"/>
                    <a:pt x="0" y="32"/>
                  </a:cubicBezTo>
                  <a:cubicBezTo>
                    <a:pt x="0" y="35"/>
                    <a:pt x="2" y="37"/>
                    <a:pt x="5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68" y="0"/>
                    <a:pt x="38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slïḓé"/>
            <p:cNvSpPr/>
            <p:nvPr/>
          </p:nvSpPr>
          <p:spPr bwMode="auto">
            <a:xfrm>
              <a:off x="7527925" y="5610225"/>
              <a:ext cx="76200" cy="26988"/>
            </a:xfrm>
            <a:custGeom>
              <a:avLst/>
              <a:gdLst>
                <a:gd name="T0" fmla="*/ 20 w 22"/>
                <a:gd name="T1" fmla="*/ 3 h 8"/>
                <a:gd name="T2" fmla="*/ 2 w 22"/>
                <a:gd name="T3" fmla="*/ 0 h 8"/>
                <a:gd name="T4" fmla="*/ 2 w 22"/>
                <a:gd name="T5" fmla="*/ 4 h 8"/>
                <a:gd name="T6" fmla="*/ 19 w 22"/>
                <a:gd name="T7" fmla="*/ 7 h 8"/>
                <a:gd name="T8" fmla="*/ 20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0" y="3"/>
                  </a:moveTo>
                  <a:cubicBezTo>
                    <a:pt x="14" y="2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13" y="6"/>
                    <a:pt x="19" y="7"/>
                  </a:cubicBezTo>
                  <a:cubicBezTo>
                    <a:pt x="21" y="8"/>
                    <a:pt x="22" y="4"/>
                    <a:pt x="20" y="3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ľiḋé"/>
            <p:cNvSpPr/>
            <p:nvPr/>
          </p:nvSpPr>
          <p:spPr bwMode="auto">
            <a:xfrm>
              <a:off x="7794625" y="2878138"/>
              <a:ext cx="596900" cy="601663"/>
            </a:xfrm>
            <a:custGeom>
              <a:avLst/>
              <a:gdLst>
                <a:gd name="T0" fmla="*/ 172 w 172"/>
                <a:gd name="T1" fmla="*/ 104 h 173"/>
                <a:gd name="T2" fmla="*/ 172 w 172"/>
                <a:gd name="T3" fmla="*/ 69 h 173"/>
                <a:gd name="T4" fmla="*/ 151 w 172"/>
                <a:gd name="T5" fmla="*/ 65 h 173"/>
                <a:gd name="T6" fmla="*/ 147 w 172"/>
                <a:gd name="T7" fmla="*/ 55 h 173"/>
                <a:gd name="T8" fmla="*/ 160 w 172"/>
                <a:gd name="T9" fmla="*/ 38 h 173"/>
                <a:gd name="T10" fmla="*/ 135 w 172"/>
                <a:gd name="T11" fmla="*/ 13 h 173"/>
                <a:gd name="T12" fmla="*/ 117 w 172"/>
                <a:gd name="T13" fmla="*/ 25 h 173"/>
                <a:gd name="T14" fmla="*/ 107 w 172"/>
                <a:gd name="T15" fmla="*/ 21 h 173"/>
                <a:gd name="T16" fmla="*/ 104 w 172"/>
                <a:gd name="T17" fmla="*/ 0 h 173"/>
                <a:gd name="T18" fmla="*/ 86 w 172"/>
                <a:gd name="T19" fmla="*/ 0 h 173"/>
                <a:gd name="T20" fmla="*/ 69 w 172"/>
                <a:gd name="T21" fmla="*/ 0 h 173"/>
                <a:gd name="T22" fmla="*/ 65 w 172"/>
                <a:gd name="T23" fmla="*/ 21 h 173"/>
                <a:gd name="T24" fmla="*/ 55 w 172"/>
                <a:gd name="T25" fmla="*/ 25 h 173"/>
                <a:gd name="T26" fmla="*/ 37 w 172"/>
                <a:gd name="T27" fmla="*/ 13 h 173"/>
                <a:gd name="T28" fmla="*/ 13 w 172"/>
                <a:gd name="T29" fmla="*/ 38 h 173"/>
                <a:gd name="T30" fmla="*/ 25 w 172"/>
                <a:gd name="T31" fmla="*/ 55 h 173"/>
                <a:gd name="T32" fmla="*/ 21 w 172"/>
                <a:gd name="T33" fmla="*/ 65 h 173"/>
                <a:gd name="T34" fmla="*/ 0 w 172"/>
                <a:gd name="T35" fmla="*/ 69 h 173"/>
                <a:gd name="T36" fmla="*/ 0 w 172"/>
                <a:gd name="T37" fmla="*/ 104 h 173"/>
                <a:gd name="T38" fmla="*/ 21 w 172"/>
                <a:gd name="T39" fmla="*/ 107 h 173"/>
                <a:gd name="T40" fmla="*/ 25 w 172"/>
                <a:gd name="T41" fmla="*/ 117 h 173"/>
                <a:gd name="T42" fmla="*/ 13 w 172"/>
                <a:gd name="T43" fmla="*/ 135 h 173"/>
                <a:gd name="T44" fmla="*/ 37 w 172"/>
                <a:gd name="T45" fmla="*/ 160 h 173"/>
                <a:gd name="T46" fmla="*/ 55 w 172"/>
                <a:gd name="T47" fmla="*/ 147 h 173"/>
                <a:gd name="T48" fmla="*/ 65 w 172"/>
                <a:gd name="T49" fmla="*/ 151 h 173"/>
                <a:gd name="T50" fmla="*/ 69 w 172"/>
                <a:gd name="T51" fmla="*/ 173 h 173"/>
                <a:gd name="T52" fmla="*/ 86 w 172"/>
                <a:gd name="T53" fmla="*/ 173 h 173"/>
                <a:gd name="T54" fmla="*/ 104 w 172"/>
                <a:gd name="T55" fmla="*/ 173 h 173"/>
                <a:gd name="T56" fmla="*/ 107 w 172"/>
                <a:gd name="T57" fmla="*/ 151 h 173"/>
                <a:gd name="T58" fmla="*/ 117 w 172"/>
                <a:gd name="T59" fmla="*/ 147 h 173"/>
                <a:gd name="T60" fmla="*/ 135 w 172"/>
                <a:gd name="T61" fmla="*/ 160 h 173"/>
                <a:gd name="T62" fmla="*/ 160 w 172"/>
                <a:gd name="T63" fmla="*/ 135 h 173"/>
                <a:gd name="T64" fmla="*/ 147 w 172"/>
                <a:gd name="T65" fmla="*/ 117 h 173"/>
                <a:gd name="T66" fmla="*/ 151 w 172"/>
                <a:gd name="T67" fmla="*/ 107 h 173"/>
                <a:gd name="T68" fmla="*/ 172 w 172"/>
                <a:gd name="T69" fmla="*/ 104 h 173"/>
                <a:gd name="T70" fmla="*/ 86 w 172"/>
                <a:gd name="T71" fmla="*/ 138 h 173"/>
                <a:gd name="T72" fmla="*/ 34 w 172"/>
                <a:gd name="T73" fmla="*/ 86 h 173"/>
                <a:gd name="T74" fmla="*/ 86 w 172"/>
                <a:gd name="T75" fmla="*/ 34 h 173"/>
                <a:gd name="T76" fmla="*/ 138 w 172"/>
                <a:gd name="T77" fmla="*/ 86 h 173"/>
                <a:gd name="T78" fmla="*/ 86 w 172"/>
                <a:gd name="T79" fmla="*/ 1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72" y="104"/>
                  </a:moveTo>
                  <a:cubicBezTo>
                    <a:pt x="172" y="69"/>
                    <a:pt x="172" y="69"/>
                    <a:pt x="172" y="69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0" y="62"/>
                    <a:pt x="149" y="58"/>
                    <a:pt x="147" y="55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4" y="24"/>
                    <a:pt x="111" y="22"/>
                    <a:pt x="107" y="2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2" y="22"/>
                    <a:pt x="58" y="24"/>
                    <a:pt x="55" y="2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8"/>
                    <a:pt x="22" y="62"/>
                    <a:pt x="21" y="6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2" y="111"/>
                    <a:pt x="24" y="114"/>
                    <a:pt x="25" y="117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8" y="149"/>
                    <a:pt x="62" y="150"/>
                    <a:pt x="65" y="151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0"/>
                    <a:pt x="114" y="149"/>
                    <a:pt x="117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7"/>
                  </a:cubicBezTo>
                  <a:lnTo>
                    <a:pt x="172" y="104"/>
                  </a:lnTo>
                  <a:close/>
                  <a:moveTo>
                    <a:pt x="86" y="138"/>
                  </a:moveTo>
                  <a:cubicBezTo>
                    <a:pt x="57" y="138"/>
                    <a:pt x="34" y="115"/>
                    <a:pt x="34" y="86"/>
                  </a:cubicBezTo>
                  <a:cubicBezTo>
                    <a:pt x="34" y="58"/>
                    <a:pt x="57" y="34"/>
                    <a:pt x="86" y="34"/>
                  </a:cubicBezTo>
                  <a:cubicBezTo>
                    <a:pt x="115" y="34"/>
                    <a:pt x="138" y="58"/>
                    <a:pt x="138" y="86"/>
                  </a:cubicBezTo>
                  <a:cubicBezTo>
                    <a:pt x="138" y="115"/>
                    <a:pt x="115" y="138"/>
                    <a:pt x="86" y="1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ś1îḋè"/>
            <p:cNvSpPr/>
            <p:nvPr/>
          </p:nvSpPr>
          <p:spPr bwMode="auto">
            <a:xfrm>
              <a:off x="8166100" y="2619375"/>
              <a:ext cx="304800" cy="304800"/>
            </a:xfrm>
            <a:custGeom>
              <a:avLst/>
              <a:gdLst>
                <a:gd name="T0" fmla="*/ 88 w 88"/>
                <a:gd name="T1" fmla="*/ 53 h 88"/>
                <a:gd name="T2" fmla="*/ 88 w 88"/>
                <a:gd name="T3" fmla="*/ 35 h 88"/>
                <a:gd name="T4" fmla="*/ 77 w 88"/>
                <a:gd name="T5" fmla="*/ 33 h 88"/>
                <a:gd name="T6" fmla="*/ 75 w 88"/>
                <a:gd name="T7" fmla="*/ 28 h 88"/>
                <a:gd name="T8" fmla="*/ 82 w 88"/>
                <a:gd name="T9" fmla="*/ 19 h 88"/>
                <a:gd name="T10" fmla="*/ 69 w 88"/>
                <a:gd name="T11" fmla="*/ 7 h 88"/>
                <a:gd name="T12" fmla="*/ 60 w 88"/>
                <a:gd name="T13" fmla="*/ 13 h 88"/>
                <a:gd name="T14" fmla="*/ 55 w 88"/>
                <a:gd name="T15" fmla="*/ 11 h 88"/>
                <a:gd name="T16" fmla="*/ 53 w 88"/>
                <a:gd name="T17" fmla="*/ 0 h 88"/>
                <a:gd name="T18" fmla="*/ 44 w 88"/>
                <a:gd name="T19" fmla="*/ 0 h 88"/>
                <a:gd name="T20" fmla="*/ 35 w 88"/>
                <a:gd name="T21" fmla="*/ 0 h 88"/>
                <a:gd name="T22" fmla="*/ 33 w 88"/>
                <a:gd name="T23" fmla="*/ 11 h 88"/>
                <a:gd name="T24" fmla="*/ 28 w 88"/>
                <a:gd name="T25" fmla="*/ 13 h 88"/>
                <a:gd name="T26" fmla="*/ 19 w 88"/>
                <a:gd name="T27" fmla="*/ 7 h 88"/>
                <a:gd name="T28" fmla="*/ 7 w 88"/>
                <a:gd name="T29" fmla="*/ 19 h 88"/>
                <a:gd name="T30" fmla="*/ 13 w 88"/>
                <a:gd name="T31" fmla="*/ 28 h 88"/>
                <a:gd name="T32" fmla="*/ 11 w 88"/>
                <a:gd name="T33" fmla="*/ 33 h 88"/>
                <a:gd name="T34" fmla="*/ 0 w 88"/>
                <a:gd name="T35" fmla="*/ 35 h 88"/>
                <a:gd name="T36" fmla="*/ 0 w 88"/>
                <a:gd name="T37" fmla="*/ 53 h 88"/>
                <a:gd name="T38" fmla="*/ 11 w 88"/>
                <a:gd name="T39" fmla="*/ 55 h 88"/>
                <a:gd name="T40" fmla="*/ 13 w 88"/>
                <a:gd name="T41" fmla="*/ 60 h 88"/>
                <a:gd name="T42" fmla="*/ 7 w 88"/>
                <a:gd name="T43" fmla="*/ 69 h 88"/>
                <a:gd name="T44" fmla="*/ 19 w 88"/>
                <a:gd name="T45" fmla="*/ 81 h 88"/>
                <a:gd name="T46" fmla="*/ 28 w 88"/>
                <a:gd name="T47" fmla="*/ 75 h 88"/>
                <a:gd name="T48" fmla="*/ 33 w 88"/>
                <a:gd name="T49" fmla="*/ 77 h 88"/>
                <a:gd name="T50" fmla="*/ 35 w 88"/>
                <a:gd name="T51" fmla="*/ 88 h 88"/>
                <a:gd name="T52" fmla="*/ 44 w 88"/>
                <a:gd name="T53" fmla="*/ 88 h 88"/>
                <a:gd name="T54" fmla="*/ 53 w 88"/>
                <a:gd name="T55" fmla="*/ 88 h 88"/>
                <a:gd name="T56" fmla="*/ 55 w 88"/>
                <a:gd name="T57" fmla="*/ 77 h 88"/>
                <a:gd name="T58" fmla="*/ 60 w 88"/>
                <a:gd name="T59" fmla="*/ 75 h 88"/>
                <a:gd name="T60" fmla="*/ 69 w 88"/>
                <a:gd name="T61" fmla="*/ 81 h 88"/>
                <a:gd name="T62" fmla="*/ 82 w 88"/>
                <a:gd name="T63" fmla="*/ 69 h 88"/>
                <a:gd name="T64" fmla="*/ 75 w 88"/>
                <a:gd name="T65" fmla="*/ 60 h 88"/>
                <a:gd name="T66" fmla="*/ 77 w 88"/>
                <a:gd name="T67" fmla="*/ 55 h 88"/>
                <a:gd name="T68" fmla="*/ 88 w 88"/>
                <a:gd name="T69" fmla="*/ 53 h 88"/>
                <a:gd name="T70" fmla="*/ 44 w 88"/>
                <a:gd name="T71" fmla="*/ 70 h 88"/>
                <a:gd name="T72" fmla="*/ 18 w 88"/>
                <a:gd name="T73" fmla="*/ 44 h 88"/>
                <a:gd name="T74" fmla="*/ 44 w 88"/>
                <a:gd name="T75" fmla="*/ 18 h 88"/>
                <a:gd name="T76" fmla="*/ 71 w 88"/>
                <a:gd name="T77" fmla="*/ 44 h 88"/>
                <a:gd name="T78" fmla="*/ 44 w 88"/>
                <a:gd name="T7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8">
                  <a:moveTo>
                    <a:pt x="88" y="5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6" y="30"/>
                    <a:pt x="75" y="2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7" y="12"/>
                    <a:pt x="55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0" y="12"/>
                    <a:pt x="28" y="1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30"/>
                    <a:pt x="12" y="32"/>
                    <a:pt x="1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7"/>
                    <a:pt x="12" y="58"/>
                    <a:pt x="13" y="6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6"/>
                    <a:pt x="32" y="77"/>
                    <a:pt x="33" y="7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7"/>
                    <a:pt x="58" y="76"/>
                    <a:pt x="60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6" y="58"/>
                    <a:pt x="77" y="57"/>
                    <a:pt x="77" y="55"/>
                  </a:cubicBezTo>
                  <a:lnTo>
                    <a:pt x="88" y="53"/>
                  </a:lnTo>
                  <a:close/>
                  <a:moveTo>
                    <a:pt x="44" y="70"/>
                  </a:moveTo>
                  <a:cubicBezTo>
                    <a:pt x="30" y="70"/>
                    <a:pt x="18" y="59"/>
                    <a:pt x="18" y="44"/>
                  </a:cubicBezTo>
                  <a:cubicBezTo>
                    <a:pt x="18" y="29"/>
                    <a:pt x="30" y="18"/>
                    <a:pt x="44" y="18"/>
                  </a:cubicBezTo>
                  <a:cubicBezTo>
                    <a:pt x="59" y="18"/>
                    <a:pt x="71" y="29"/>
                    <a:pt x="71" y="44"/>
                  </a:cubicBezTo>
                  <a:cubicBezTo>
                    <a:pt x="71" y="59"/>
                    <a:pt x="59" y="70"/>
                    <a:pt x="44" y="70"/>
                  </a:cubicBez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ṡḷíḓe"/>
            <p:cNvSpPr/>
            <p:nvPr/>
          </p:nvSpPr>
          <p:spPr bwMode="auto">
            <a:xfrm>
              <a:off x="7943850" y="3027363"/>
              <a:ext cx="488950" cy="490538"/>
            </a:xfrm>
            <a:custGeom>
              <a:avLst/>
              <a:gdLst>
                <a:gd name="T0" fmla="*/ 27 w 141"/>
                <a:gd name="T1" fmla="*/ 7 h 141"/>
                <a:gd name="T2" fmla="*/ 47 w 141"/>
                <a:gd name="T3" fmla="*/ 27 h 141"/>
                <a:gd name="T4" fmla="*/ 47 w 141"/>
                <a:gd name="T5" fmla="*/ 46 h 141"/>
                <a:gd name="T6" fmla="*/ 27 w 141"/>
                <a:gd name="T7" fmla="*/ 46 h 141"/>
                <a:gd name="T8" fmla="*/ 7 w 141"/>
                <a:gd name="T9" fmla="*/ 26 h 141"/>
                <a:gd name="T10" fmla="*/ 15 w 141"/>
                <a:gd name="T11" fmla="*/ 72 h 141"/>
                <a:gd name="T12" fmla="*/ 57 w 141"/>
                <a:gd name="T13" fmla="*/ 81 h 141"/>
                <a:gd name="T14" fmla="*/ 109 w 141"/>
                <a:gd name="T15" fmla="*/ 133 h 141"/>
                <a:gd name="T16" fmla="*/ 133 w 141"/>
                <a:gd name="T17" fmla="*/ 134 h 141"/>
                <a:gd name="T18" fmla="*/ 134 w 141"/>
                <a:gd name="T19" fmla="*/ 110 h 141"/>
                <a:gd name="T20" fmla="*/ 81 w 141"/>
                <a:gd name="T21" fmla="*/ 57 h 141"/>
                <a:gd name="T22" fmla="*/ 72 w 141"/>
                <a:gd name="T23" fmla="*/ 15 h 141"/>
                <a:gd name="T24" fmla="*/ 27 w 141"/>
                <a:gd name="T25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41">
                  <a:moveTo>
                    <a:pt x="27" y="7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2" y="32"/>
                    <a:pt x="52" y="41"/>
                    <a:pt x="47" y="46"/>
                  </a:cubicBezTo>
                  <a:cubicBezTo>
                    <a:pt x="41" y="51"/>
                    <a:pt x="33" y="51"/>
                    <a:pt x="27" y="4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41"/>
                    <a:pt x="3" y="59"/>
                    <a:pt x="15" y="72"/>
                  </a:cubicBezTo>
                  <a:cubicBezTo>
                    <a:pt x="26" y="83"/>
                    <a:pt x="43" y="86"/>
                    <a:pt x="57" y="8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16" y="140"/>
                    <a:pt x="127" y="141"/>
                    <a:pt x="133" y="134"/>
                  </a:cubicBezTo>
                  <a:cubicBezTo>
                    <a:pt x="140" y="128"/>
                    <a:pt x="141" y="117"/>
                    <a:pt x="134" y="11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6" y="43"/>
                    <a:pt x="83" y="26"/>
                    <a:pt x="72" y="15"/>
                  </a:cubicBezTo>
                  <a:cubicBezTo>
                    <a:pt x="59" y="3"/>
                    <a:pt x="42" y="0"/>
                    <a:pt x="27" y="7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ļîḓê"/>
            <p:cNvSpPr/>
            <p:nvPr/>
          </p:nvSpPr>
          <p:spPr bwMode="auto">
            <a:xfrm>
              <a:off x="8193088" y="3281363"/>
              <a:ext cx="163513" cy="160338"/>
            </a:xfrm>
            <a:custGeom>
              <a:avLst/>
              <a:gdLst>
                <a:gd name="T0" fmla="*/ 45 w 47"/>
                <a:gd name="T1" fmla="*/ 44 h 46"/>
                <a:gd name="T2" fmla="*/ 45 w 47"/>
                <a:gd name="T3" fmla="*/ 44 h 46"/>
                <a:gd name="T4" fmla="*/ 36 w 47"/>
                <a:gd name="T5" fmla="*/ 44 h 46"/>
                <a:gd name="T6" fmla="*/ 3 w 47"/>
                <a:gd name="T7" fmla="*/ 10 h 46"/>
                <a:gd name="T8" fmla="*/ 3 w 47"/>
                <a:gd name="T9" fmla="*/ 2 h 46"/>
                <a:gd name="T10" fmla="*/ 11 w 47"/>
                <a:gd name="T11" fmla="*/ 2 h 46"/>
                <a:gd name="T12" fmla="*/ 45 w 47"/>
                <a:gd name="T13" fmla="*/ 36 h 46"/>
                <a:gd name="T14" fmla="*/ 45 w 47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2" y="46"/>
                    <a:pt x="39" y="46"/>
                    <a:pt x="36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lose/>
                </a:path>
              </a:pathLst>
            </a:custGeom>
            <a:solidFill>
              <a:srgbClr val="198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ļïḓe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close/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8E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ṥḻíḓè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ïṩḷîḋ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9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ľïd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śliďé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close/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75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ŝḻîďè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ṧļïḑê"/>
            <p:cNvSpPr/>
            <p:nvPr/>
          </p:nvSpPr>
          <p:spPr bwMode="auto">
            <a:xfrm>
              <a:off x="7548563" y="3910013"/>
              <a:ext cx="368300" cy="1477963"/>
            </a:xfrm>
            <a:custGeom>
              <a:avLst/>
              <a:gdLst>
                <a:gd name="T0" fmla="*/ 170 w 232"/>
                <a:gd name="T1" fmla="*/ 931 h 931"/>
                <a:gd name="T2" fmla="*/ 232 w 232"/>
                <a:gd name="T3" fmla="*/ 931 h 931"/>
                <a:gd name="T4" fmla="*/ 61 w 232"/>
                <a:gd name="T5" fmla="*/ 0 h 931"/>
                <a:gd name="T6" fmla="*/ 0 w 232"/>
                <a:gd name="T7" fmla="*/ 0 h 931"/>
                <a:gd name="T8" fmla="*/ 170 w 232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31">
                  <a:moveTo>
                    <a:pt x="170" y="931"/>
                  </a:moveTo>
                  <a:lnTo>
                    <a:pt x="232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ḷíḍè"/>
            <p:cNvSpPr/>
            <p:nvPr/>
          </p:nvSpPr>
          <p:spPr bwMode="auto">
            <a:xfrm>
              <a:off x="7135813" y="3910013"/>
              <a:ext cx="366713" cy="1477963"/>
            </a:xfrm>
            <a:custGeom>
              <a:avLst/>
              <a:gdLst>
                <a:gd name="T0" fmla="*/ 170 w 231"/>
                <a:gd name="T1" fmla="*/ 931 h 931"/>
                <a:gd name="T2" fmla="*/ 231 w 231"/>
                <a:gd name="T3" fmla="*/ 931 h 931"/>
                <a:gd name="T4" fmla="*/ 61 w 231"/>
                <a:gd name="T5" fmla="*/ 0 h 931"/>
                <a:gd name="T6" fmla="*/ 0 w 231"/>
                <a:gd name="T7" fmla="*/ 0 h 931"/>
                <a:gd name="T8" fmla="*/ 170 w 231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31">
                  <a:moveTo>
                    <a:pt x="170" y="931"/>
                  </a:moveTo>
                  <a:lnTo>
                    <a:pt x="231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ṡḻîďe"/>
            <p:cNvSpPr/>
            <p:nvPr/>
          </p:nvSpPr>
          <p:spPr bwMode="auto">
            <a:xfrm>
              <a:off x="7346950" y="5075238"/>
              <a:ext cx="527050" cy="96838"/>
            </a:xfrm>
            <a:custGeom>
              <a:avLst/>
              <a:gdLst>
                <a:gd name="T0" fmla="*/ 332 w 332"/>
                <a:gd name="T1" fmla="*/ 61 h 61"/>
                <a:gd name="T2" fmla="*/ 321 w 332"/>
                <a:gd name="T3" fmla="*/ 0 h 61"/>
                <a:gd name="T4" fmla="*/ 0 w 332"/>
                <a:gd name="T5" fmla="*/ 0 h 61"/>
                <a:gd name="T6" fmla="*/ 11 w 332"/>
                <a:gd name="T7" fmla="*/ 61 h 61"/>
                <a:gd name="T8" fmla="*/ 332 w 33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1">
                  <a:moveTo>
                    <a:pt x="332" y="61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2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ṩḷîḋè"/>
            <p:cNvSpPr/>
            <p:nvPr/>
          </p:nvSpPr>
          <p:spPr bwMode="auto">
            <a:xfrm>
              <a:off x="7291388" y="4759325"/>
              <a:ext cx="523875" cy="96838"/>
            </a:xfrm>
            <a:custGeom>
              <a:avLst/>
              <a:gdLst>
                <a:gd name="T0" fmla="*/ 330 w 330"/>
                <a:gd name="T1" fmla="*/ 61 h 61"/>
                <a:gd name="T2" fmla="*/ 319 w 330"/>
                <a:gd name="T3" fmla="*/ 0 h 61"/>
                <a:gd name="T4" fmla="*/ 0 w 330"/>
                <a:gd name="T5" fmla="*/ 0 h 61"/>
                <a:gd name="T6" fmla="*/ 11 w 330"/>
                <a:gd name="T7" fmla="*/ 61 h 61"/>
                <a:gd name="T8" fmla="*/ 330 w 33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1">
                  <a:moveTo>
                    <a:pt x="330" y="61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0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ṧļíḋe"/>
            <p:cNvSpPr/>
            <p:nvPr/>
          </p:nvSpPr>
          <p:spPr bwMode="auto">
            <a:xfrm>
              <a:off x="7232650" y="4443413"/>
              <a:ext cx="527050" cy="98425"/>
            </a:xfrm>
            <a:custGeom>
              <a:avLst/>
              <a:gdLst>
                <a:gd name="T0" fmla="*/ 332 w 332"/>
                <a:gd name="T1" fmla="*/ 62 h 62"/>
                <a:gd name="T2" fmla="*/ 321 w 332"/>
                <a:gd name="T3" fmla="*/ 0 h 62"/>
                <a:gd name="T4" fmla="*/ 0 w 332"/>
                <a:gd name="T5" fmla="*/ 0 h 62"/>
                <a:gd name="T6" fmla="*/ 11 w 332"/>
                <a:gd name="T7" fmla="*/ 62 h 62"/>
                <a:gd name="T8" fmla="*/ 332 w 33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2">
                  <a:moveTo>
                    <a:pt x="332" y="62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2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ļíḑè"/>
            <p:cNvSpPr/>
            <p:nvPr/>
          </p:nvSpPr>
          <p:spPr bwMode="auto">
            <a:xfrm>
              <a:off x="7177088" y="4127500"/>
              <a:ext cx="523875" cy="98425"/>
            </a:xfrm>
            <a:custGeom>
              <a:avLst/>
              <a:gdLst>
                <a:gd name="T0" fmla="*/ 330 w 330"/>
                <a:gd name="T1" fmla="*/ 62 h 62"/>
                <a:gd name="T2" fmla="*/ 319 w 330"/>
                <a:gd name="T3" fmla="*/ 0 h 62"/>
                <a:gd name="T4" fmla="*/ 0 w 330"/>
                <a:gd name="T5" fmla="*/ 0 h 62"/>
                <a:gd name="T6" fmla="*/ 11 w 330"/>
                <a:gd name="T7" fmla="*/ 62 h 62"/>
                <a:gd name="T8" fmla="*/ 330 w 33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2">
                  <a:moveTo>
                    <a:pt x="330" y="62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0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š1îḋe"/>
            <p:cNvSpPr/>
            <p:nvPr/>
          </p:nvSpPr>
          <p:spPr bwMode="auto">
            <a:xfrm>
              <a:off x="8023225" y="4884738"/>
              <a:ext cx="506413" cy="503238"/>
            </a:xfrm>
            <a:custGeom>
              <a:avLst/>
              <a:gdLst>
                <a:gd name="T0" fmla="*/ 109 w 146"/>
                <a:gd name="T1" fmla="*/ 0 h 145"/>
                <a:gd name="T2" fmla="*/ 36 w 146"/>
                <a:gd name="T3" fmla="*/ 0 h 145"/>
                <a:gd name="T4" fmla="*/ 0 w 146"/>
                <a:gd name="T5" fmla="*/ 36 h 145"/>
                <a:gd name="T6" fmla="*/ 0 w 146"/>
                <a:gd name="T7" fmla="*/ 109 h 145"/>
                <a:gd name="T8" fmla="*/ 36 w 146"/>
                <a:gd name="T9" fmla="*/ 145 h 145"/>
                <a:gd name="T10" fmla="*/ 109 w 146"/>
                <a:gd name="T11" fmla="*/ 145 h 145"/>
                <a:gd name="T12" fmla="*/ 146 w 146"/>
                <a:gd name="T13" fmla="*/ 109 h 145"/>
                <a:gd name="T14" fmla="*/ 146 w 146"/>
                <a:gd name="T15" fmla="*/ 36 h 145"/>
                <a:gd name="T16" fmla="*/ 109 w 146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5">
                  <a:moveTo>
                    <a:pt x="10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29"/>
                    <a:pt x="16" y="145"/>
                    <a:pt x="36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29" y="145"/>
                    <a:pt x="146" y="129"/>
                    <a:pt x="146" y="10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6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śḻïdé"/>
            <p:cNvSpPr/>
            <p:nvPr/>
          </p:nvSpPr>
          <p:spPr bwMode="auto">
            <a:xfrm>
              <a:off x="8128000" y="4984750"/>
              <a:ext cx="298450" cy="298450"/>
            </a:xfrm>
            <a:custGeom>
              <a:avLst/>
              <a:gdLst>
                <a:gd name="T0" fmla="*/ 78 w 86"/>
                <a:gd name="T1" fmla="*/ 36 h 86"/>
                <a:gd name="T2" fmla="*/ 86 w 86"/>
                <a:gd name="T3" fmla="*/ 28 h 86"/>
                <a:gd name="T4" fmla="*/ 86 w 86"/>
                <a:gd name="T5" fmla="*/ 28 h 86"/>
                <a:gd name="T6" fmla="*/ 78 w 86"/>
                <a:gd name="T7" fmla="*/ 20 h 86"/>
                <a:gd name="T8" fmla="*/ 70 w 86"/>
                <a:gd name="T9" fmla="*/ 20 h 86"/>
                <a:gd name="T10" fmla="*/ 72 w 86"/>
                <a:gd name="T11" fmla="*/ 9 h 86"/>
                <a:gd name="T12" fmla="*/ 65 w 86"/>
                <a:gd name="T13" fmla="*/ 0 h 86"/>
                <a:gd name="T14" fmla="*/ 57 w 86"/>
                <a:gd name="T15" fmla="*/ 7 h 86"/>
                <a:gd name="T16" fmla="*/ 55 w 86"/>
                <a:gd name="T17" fmla="*/ 20 h 86"/>
                <a:gd name="T18" fmla="*/ 39 w 86"/>
                <a:gd name="T19" fmla="*/ 20 h 86"/>
                <a:gd name="T20" fmla="*/ 41 w 86"/>
                <a:gd name="T21" fmla="*/ 9 h 86"/>
                <a:gd name="T22" fmla="*/ 34 w 86"/>
                <a:gd name="T23" fmla="*/ 0 h 86"/>
                <a:gd name="T24" fmla="*/ 26 w 86"/>
                <a:gd name="T25" fmla="*/ 7 h 86"/>
                <a:gd name="T26" fmla="*/ 24 w 86"/>
                <a:gd name="T27" fmla="*/ 20 h 86"/>
                <a:gd name="T28" fmla="*/ 8 w 86"/>
                <a:gd name="T29" fmla="*/ 20 h 86"/>
                <a:gd name="T30" fmla="*/ 0 w 86"/>
                <a:gd name="T31" fmla="*/ 28 h 86"/>
                <a:gd name="T32" fmla="*/ 0 w 86"/>
                <a:gd name="T33" fmla="*/ 28 h 86"/>
                <a:gd name="T34" fmla="*/ 8 w 86"/>
                <a:gd name="T35" fmla="*/ 36 h 86"/>
                <a:gd name="T36" fmla="*/ 21 w 86"/>
                <a:gd name="T37" fmla="*/ 36 h 86"/>
                <a:gd name="T38" fmla="*/ 18 w 86"/>
                <a:gd name="T39" fmla="*/ 51 h 86"/>
                <a:gd name="T40" fmla="*/ 8 w 86"/>
                <a:gd name="T41" fmla="*/ 51 h 86"/>
                <a:gd name="T42" fmla="*/ 0 w 86"/>
                <a:gd name="T43" fmla="*/ 59 h 86"/>
                <a:gd name="T44" fmla="*/ 0 w 86"/>
                <a:gd name="T45" fmla="*/ 59 h 86"/>
                <a:gd name="T46" fmla="*/ 8 w 86"/>
                <a:gd name="T47" fmla="*/ 67 h 86"/>
                <a:gd name="T48" fmla="*/ 15 w 86"/>
                <a:gd name="T49" fmla="*/ 67 h 86"/>
                <a:gd name="T50" fmla="*/ 13 w 86"/>
                <a:gd name="T51" fmla="*/ 77 h 86"/>
                <a:gd name="T52" fmla="*/ 21 w 86"/>
                <a:gd name="T53" fmla="*/ 86 h 86"/>
                <a:gd name="T54" fmla="*/ 28 w 86"/>
                <a:gd name="T55" fmla="*/ 80 h 86"/>
                <a:gd name="T56" fmla="*/ 31 w 86"/>
                <a:gd name="T57" fmla="*/ 67 h 86"/>
                <a:gd name="T58" fmla="*/ 46 w 86"/>
                <a:gd name="T59" fmla="*/ 67 h 86"/>
                <a:gd name="T60" fmla="*/ 44 w 86"/>
                <a:gd name="T61" fmla="*/ 77 h 86"/>
                <a:gd name="T62" fmla="*/ 52 w 86"/>
                <a:gd name="T63" fmla="*/ 86 h 86"/>
                <a:gd name="T64" fmla="*/ 60 w 86"/>
                <a:gd name="T65" fmla="*/ 80 h 86"/>
                <a:gd name="T66" fmla="*/ 62 w 86"/>
                <a:gd name="T67" fmla="*/ 67 h 86"/>
                <a:gd name="T68" fmla="*/ 78 w 86"/>
                <a:gd name="T69" fmla="*/ 67 h 86"/>
                <a:gd name="T70" fmla="*/ 86 w 86"/>
                <a:gd name="T71" fmla="*/ 59 h 86"/>
                <a:gd name="T72" fmla="*/ 86 w 86"/>
                <a:gd name="T73" fmla="*/ 59 h 86"/>
                <a:gd name="T74" fmla="*/ 78 w 86"/>
                <a:gd name="T75" fmla="*/ 51 h 86"/>
                <a:gd name="T76" fmla="*/ 65 w 86"/>
                <a:gd name="T77" fmla="*/ 51 h 86"/>
                <a:gd name="T78" fmla="*/ 68 w 86"/>
                <a:gd name="T79" fmla="*/ 36 h 86"/>
                <a:gd name="T80" fmla="*/ 78 w 86"/>
                <a:gd name="T81" fmla="*/ 36 h 86"/>
                <a:gd name="T82" fmla="*/ 49 w 86"/>
                <a:gd name="T83" fmla="*/ 51 h 86"/>
                <a:gd name="T84" fmla="*/ 34 w 86"/>
                <a:gd name="T85" fmla="*/ 51 h 86"/>
                <a:gd name="T86" fmla="*/ 36 w 86"/>
                <a:gd name="T87" fmla="*/ 36 h 86"/>
                <a:gd name="T88" fmla="*/ 52 w 86"/>
                <a:gd name="T89" fmla="*/ 36 h 86"/>
                <a:gd name="T90" fmla="*/ 49 w 86"/>
                <a:gd name="T91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86">
                  <a:moveTo>
                    <a:pt x="78" y="36"/>
                  </a:moveTo>
                  <a:cubicBezTo>
                    <a:pt x="82" y="36"/>
                    <a:pt x="86" y="32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3"/>
                    <a:pt x="82" y="20"/>
                    <a:pt x="7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5"/>
                    <a:pt x="70" y="0"/>
                    <a:pt x="65" y="0"/>
                  </a:cubicBezTo>
                  <a:cubicBezTo>
                    <a:pt x="61" y="0"/>
                    <a:pt x="58" y="3"/>
                    <a:pt x="57" y="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5"/>
                    <a:pt x="38" y="0"/>
                    <a:pt x="34" y="0"/>
                  </a:cubicBezTo>
                  <a:cubicBezTo>
                    <a:pt x="30" y="0"/>
                    <a:pt x="27" y="3"/>
                    <a:pt x="26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2" y="82"/>
                    <a:pt x="16" y="86"/>
                    <a:pt x="21" y="86"/>
                  </a:cubicBezTo>
                  <a:cubicBezTo>
                    <a:pt x="24" y="86"/>
                    <a:pt x="28" y="84"/>
                    <a:pt x="28" y="80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2"/>
                    <a:pt x="47" y="86"/>
                    <a:pt x="52" y="86"/>
                  </a:cubicBezTo>
                  <a:cubicBezTo>
                    <a:pt x="56" y="86"/>
                    <a:pt x="59" y="84"/>
                    <a:pt x="60" y="8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2" y="67"/>
                    <a:pt x="86" y="63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5"/>
                    <a:pt x="82" y="51"/>
                    <a:pt x="78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78" y="36"/>
                  </a:lnTo>
                  <a:close/>
                  <a:moveTo>
                    <a:pt x="49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ṩḷïdé"/>
            <p:cNvSpPr/>
            <p:nvPr/>
          </p:nvSpPr>
          <p:spPr bwMode="auto">
            <a:xfrm>
              <a:off x="8043863" y="4325938"/>
              <a:ext cx="233363" cy="395288"/>
            </a:xfrm>
            <a:custGeom>
              <a:avLst/>
              <a:gdLst>
                <a:gd name="T0" fmla="*/ 0 w 67"/>
                <a:gd name="T1" fmla="*/ 8 h 114"/>
                <a:gd name="T2" fmla="*/ 30 w 67"/>
                <a:gd name="T3" fmla="*/ 8 h 114"/>
                <a:gd name="T4" fmla="*/ 51 w 67"/>
                <a:gd name="T5" fmla="*/ 16 h 114"/>
                <a:gd name="T6" fmla="*/ 59 w 67"/>
                <a:gd name="T7" fmla="*/ 37 h 114"/>
                <a:gd name="T8" fmla="*/ 59 w 67"/>
                <a:gd name="T9" fmla="*/ 114 h 114"/>
                <a:gd name="T10" fmla="*/ 67 w 67"/>
                <a:gd name="T11" fmla="*/ 114 h 114"/>
                <a:gd name="T12" fmla="*/ 67 w 67"/>
                <a:gd name="T13" fmla="*/ 37 h 114"/>
                <a:gd name="T14" fmla="*/ 30 w 67"/>
                <a:gd name="T15" fmla="*/ 0 h 114"/>
                <a:gd name="T16" fmla="*/ 0 w 67"/>
                <a:gd name="T17" fmla="*/ 0 h 114"/>
                <a:gd name="T18" fmla="*/ 0 w 67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8" y="8"/>
                    <a:pt x="46" y="11"/>
                    <a:pt x="51" y="16"/>
                  </a:cubicBezTo>
                  <a:cubicBezTo>
                    <a:pt x="56" y="21"/>
                    <a:pt x="59" y="29"/>
                    <a:pt x="59" y="37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16"/>
                    <a:pt x="51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ṥļidê"/>
            <p:cNvSpPr/>
            <p:nvPr/>
          </p:nvSpPr>
          <p:spPr bwMode="auto">
            <a:xfrm>
              <a:off x="7923213" y="4270375"/>
              <a:ext cx="134938" cy="134938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  <a:gd name="T20" fmla="*/ 19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ubicBezTo>
                    <a:pt x="26" y="8"/>
                    <a:pt x="31" y="14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$ḻîďe"/>
            <p:cNvSpPr/>
            <p:nvPr/>
          </p:nvSpPr>
          <p:spPr bwMode="auto">
            <a:xfrm>
              <a:off x="8197850" y="4711700"/>
              <a:ext cx="134938" cy="134938"/>
            </a:xfrm>
            <a:custGeom>
              <a:avLst/>
              <a:gdLst>
                <a:gd name="T0" fmla="*/ 35 w 39"/>
                <a:gd name="T1" fmla="*/ 1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39 w 39"/>
                <a:gd name="T11" fmla="*/ 19 h 39"/>
                <a:gd name="T12" fmla="*/ 35 w 39"/>
                <a:gd name="T13" fmla="*/ 19 h 39"/>
                <a:gd name="T14" fmla="*/ 31 w 39"/>
                <a:gd name="T15" fmla="*/ 19 h 39"/>
                <a:gd name="T16" fmla="*/ 19 w 39"/>
                <a:gd name="T17" fmla="*/ 31 h 39"/>
                <a:gd name="T18" fmla="*/ 8 w 39"/>
                <a:gd name="T19" fmla="*/ 19 h 39"/>
                <a:gd name="T20" fmla="*/ 19 w 39"/>
                <a:gd name="T21" fmla="*/ 8 h 39"/>
                <a:gd name="T22" fmla="*/ 31 w 39"/>
                <a:gd name="T23" fmla="*/ 19 h 39"/>
                <a:gd name="T24" fmla="*/ 35 w 39"/>
                <a:gd name="T2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ïšḻîḍe"/>
            <p:cNvSpPr/>
            <p:nvPr/>
          </p:nvSpPr>
          <p:spPr bwMode="auto">
            <a:xfrm>
              <a:off x="4924425" y="4537075"/>
              <a:ext cx="323850" cy="708025"/>
            </a:xfrm>
            <a:custGeom>
              <a:avLst/>
              <a:gdLst>
                <a:gd name="T0" fmla="*/ 85 w 93"/>
                <a:gd name="T1" fmla="*/ 0 h 204"/>
                <a:gd name="T2" fmla="*/ 85 w 93"/>
                <a:gd name="T3" fmla="*/ 167 h 204"/>
                <a:gd name="T4" fmla="*/ 77 w 93"/>
                <a:gd name="T5" fmla="*/ 188 h 204"/>
                <a:gd name="T6" fmla="*/ 56 w 93"/>
                <a:gd name="T7" fmla="*/ 196 h 204"/>
                <a:gd name="T8" fmla="*/ 0 w 93"/>
                <a:gd name="T9" fmla="*/ 196 h 204"/>
                <a:gd name="T10" fmla="*/ 0 w 93"/>
                <a:gd name="T11" fmla="*/ 204 h 204"/>
                <a:gd name="T12" fmla="*/ 56 w 93"/>
                <a:gd name="T13" fmla="*/ 204 h 204"/>
                <a:gd name="T14" fmla="*/ 93 w 93"/>
                <a:gd name="T15" fmla="*/ 167 h 204"/>
                <a:gd name="T16" fmla="*/ 93 w 93"/>
                <a:gd name="T17" fmla="*/ 0 h 204"/>
                <a:gd name="T18" fmla="*/ 85 w 93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04">
                  <a:moveTo>
                    <a:pt x="85" y="0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75"/>
                    <a:pt x="82" y="182"/>
                    <a:pt x="77" y="188"/>
                  </a:cubicBezTo>
                  <a:cubicBezTo>
                    <a:pt x="72" y="193"/>
                    <a:pt x="64" y="196"/>
                    <a:pt x="5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77" y="204"/>
                    <a:pt x="93" y="188"/>
                    <a:pt x="93" y="1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ṧ1îḍê"/>
            <p:cNvSpPr/>
            <p:nvPr/>
          </p:nvSpPr>
          <p:spPr bwMode="auto">
            <a:xfrm>
              <a:off x="5167313" y="4419600"/>
              <a:ext cx="134938" cy="131763"/>
            </a:xfrm>
            <a:custGeom>
              <a:avLst/>
              <a:gdLst>
                <a:gd name="T0" fmla="*/ 19 w 39"/>
                <a:gd name="T1" fmla="*/ 34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38 h 38"/>
                <a:gd name="T12" fmla="*/ 19 w 39"/>
                <a:gd name="T13" fmla="*/ 34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  <a:gd name="T20" fmla="*/ 31 w 39"/>
                <a:gd name="T21" fmla="*/ 19 h 38"/>
                <a:gd name="T22" fmla="*/ 19 w 39"/>
                <a:gd name="T23" fmla="*/ 30 h 38"/>
                <a:gd name="T24" fmla="*/ 19 w 39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šḷiḓé"/>
            <p:cNvSpPr/>
            <p:nvPr/>
          </p:nvSpPr>
          <p:spPr bwMode="auto">
            <a:xfrm>
              <a:off x="4800600" y="5165725"/>
              <a:ext cx="131763" cy="131763"/>
            </a:xfrm>
            <a:custGeom>
              <a:avLst/>
              <a:gdLst>
                <a:gd name="T0" fmla="*/ 19 w 38"/>
                <a:gd name="T1" fmla="*/ 34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19 w 38"/>
                <a:gd name="T11" fmla="*/ 38 h 38"/>
                <a:gd name="T12" fmla="*/ 19 w 38"/>
                <a:gd name="T13" fmla="*/ 34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  <a:gd name="T20" fmla="*/ 30 w 38"/>
                <a:gd name="T21" fmla="*/ 19 h 38"/>
                <a:gd name="T22" fmla="*/ 19 w 38"/>
                <a:gd name="T23" fmla="*/ 30 h 38"/>
                <a:gd name="T24" fmla="*/ 19 w 38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ṣľïḑê"/>
            <p:cNvSpPr/>
            <p:nvPr/>
          </p:nvSpPr>
          <p:spPr bwMode="auto">
            <a:xfrm>
              <a:off x="5629275" y="1306513"/>
              <a:ext cx="403225" cy="909638"/>
            </a:xfrm>
            <a:custGeom>
              <a:avLst/>
              <a:gdLst>
                <a:gd name="T0" fmla="*/ 0 w 116"/>
                <a:gd name="T1" fmla="*/ 8 h 262"/>
                <a:gd name="T2" fmla="*/ 79 w 116"/>
                <a:gd name="T3" fmla="*/ 8 h 262"/>
                <a:gd name="T4" fmla="*/ 99 w 116"/>
                <a:gd name="T5" fmla="*/ 17 h 262"/>
                <a:gd name="T6" fmla="*/ 108 w 116"/>
                <a:gd name="T7" fmla="*/ 37 h 262"/>
                <a:gd name="T8" fmla="*/ 108 w 116"/>
                <a:gd name="T9" fmla="*/ 262 h 262"/>
                <a:gd name="T10" fmla="*/ 116 w 116"/>
                <a:gd name="T11" fmla="*/ 262 h 262"/>
                <a:gd name="T12" fmla="*/ 116 w 116"/>
                <a:gd name="T13" fmla="*/ 37 h 262"/>
                <a:gd name="T14" fmla="*/ 79 w 116"/>
                <a:gd name="T15" fmla="*/ 0 h 262"/>
                <a:gd name="T16" fmla="*/ 0 w 116"/>
                <a:gd name="T17" fmla="*/ 0 h 262"/>
                <a:gd name="T18" fmla="*/ 0 w 116"/>
                <a:gd name="T19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2">
                  <a:moveTo>
                    <a:pt x="0" y="8"/>
                  </a:moveTo>
                  <a:cubicBezTo>
                    <a:pt x="79" y="8"/>
                    <a:pt x="79" y="8"/>
                    <a:pt x="79" y="8"/>
                  </a:cubicBezTo>
                  <a:cubicBezTo>
                    <a:pt x="87" y="8"/>
                    <a:pt x="94" y="11"/>
                    <a:pt x="99" y="17"/>
                  </a:cubicBezTo>
                  <a:cubicBezTo>
                    <a:pt x="104" y="22"/>
                    <a:pt x="108" y="29"/>
                    <a:pt x="108" y="37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17"/>
                    <a:pt x="9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Sḷíḑe"/>
            <p:cNvSpPr/>
            <p:nvPr/>
          </p:nvSpPr>
          <p:spPr bwMode="auto">
            <a:xfrm>
              <a:off x="5507038" y="1255713"/>
              <a:ext cx="136525" cy="131763"/>
            </a:xfrm>
            <a:custGeom>
              <a:avLst/>
              <a:gdLst>
                <a:gd name="T0" fmla="*/ 35 w 39"/>
                <a:gd name="T1" fmla="*/ 19 h 38"/>
                <a:gd name="T2" fmla="*/ 39 w 39"/>
                <a:gd name="T3" fmla="*/ 19 h 38"/>
                <a:gd name="T4" fmla="*/ 20 w 39"/>
                <a:gd name="T5" fmla="*/ 0 h 38"/>
                <a:gd name="T6" fmla="*/ 0 w 39"/>
                <a:gd name="T7" fmla="*/ 19 h 38"/>
                <a:gd name="T8" fmla="*/ 20 w 39"/>
                <a:gd name="T9" fmla="*/ 38 h 38"/>
                <a:gd name="T10" fmla="*/ 39 w 39"/>
                <a:gd name="T11" fmla="*/ 19 h 38"/>
                <a:gd name="T12" fmla="*/ 35 w 39"/>
                <a:gd name="T13" fmla="*/ 19 h 38"/>
                <a:gd name="T14" fmla="*/ 31 w 39"/>
                <a:gd name="T15" fmla="*/ 19 h 38"/>
                <a:gd name="T16" fmla="*/ 20 w 39"/>
                <a:gd name="T17" fmla="*/ 30 h 38"/>
                <a:gd name="T18" fmla="*/ 8 w 39"/>
                <a:gd name="T19" fmla="*/ 19 h 38"/>
                <a:gd name="T20" fmla="*/ 20 w 39"/>
                <a:gd name="T21" fmla="*/ 8 h 38"/>
                <a:gd name="T22" fmla="*/ 31 w 39"/>
                <a:gd name="T23" fmla="*/ 19 h 38"/>
                <a:gd name="T24" fmla="*/ 35 w 39"/>
                <a:gd name="T2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0"/>
                    <a:pt x="20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ṥľïde"/>
            <p:cNvSpPr/>
            <p:nvPr/>
          </p:nvSpPr>
          <p:spPr bwMode="auto">
            <a:xfrm>
              <a:off x="5948363" y="2205038"/>
              <a:ext cx="134938" cy="136525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20 w 39"/>
                <a:gd name="T5" fmla="*/ 0 h 39"/>
                <a:gd name="T6" fmla="*/ 0 w 39"/>
                <a:gd name="T7" fmla="*/ 20 h 39"/>
                <a:gd name="T8" fmla="*/ 20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20 w 39"/>
                <a:gd name="T17" fmla="*/ 31 h 39"/>
                <a:gd name="T18" fmla="*/ 8 w 39"/>
                <a:gd name="T19" fmla="*/ 20 h 39"/>
                <a:gd name="T20" fmla="*/ 20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404664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481841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721830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124744"/>
          <a:ext cx="11244580" cy="4979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/>
                <a:gridCol w="1610360"/>
                <a:gridCol w="2915920"/>
                <a:gridCol w="2557211"/>
                <a:gridCol w="3294314"/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含义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语法书写和语法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5519"/>
                    </a:solidFill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5519"/>
                    </a:solidFill>
                  </a:tcPr>
                </a:tc>
              </a:tr>
              <a:tr h="150685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文本标题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&lt;h1&gt;文章或者重点标题&lt;/h1&gt; 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&lt;h2&gt;大模块的标题&lt;/h2&gt; 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&lt;h3&gt;小模块的标题&lt;/h3&gt; 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&lt;h4&gt;标题H4&lt;/h4&gt; 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&lt;h5&gt;标题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sym typeface="+mn-ea"/>
                        </a:rPr>
                        <a:t>H5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&lt;/h5&gt;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&lt;h6&gt;标题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sym typeface="+mn-ea"/>
                        </a:rPr>
                        <a:t>H6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&lt;/h6&gt;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43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段落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&lt;p&gt;段落文本内容&lt;/p&gt;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加粗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&lt;b&gt;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加粗的内容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&lt;/b&gt;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&lt;strong&gt;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加粗的内容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&lt;/strong&gt;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倾斜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i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倾斜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的内容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&lt;/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i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em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倾斜的内容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em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73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强制换行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br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/&gt;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水平线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&lt;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hr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/&gt;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73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上标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sym typeface="+mn-ea"/>
                        </a:rPr>
                        <a:t>&lt;sup&gt;&lt;/sup&gt;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下标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sym typeface="+mn-ea"/>
                        </a:rPr>
                        <a:t>&lt;sub&gt;&lt;/sub&gt;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73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特殊符号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&amp;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nbsp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; 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空格   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&amp;copy; 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版权©  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&amp;reg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； 商标®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404664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481841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721830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3710" y="1049134"/>
          <a:ext cx="11244580" cy="502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/>
                <a:gridCol w="4186555"/>
                <a:gridCol w="3606800"/>
              </a:tblGrid>
              <a:tr h="57966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无序列表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有序列表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自定义列表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2390449">
                <a:tc>
                  <a:txBody>
                    <a:bodyPr/>
                    <a:lstStyle/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&lt;ul&gt;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      &lt;li&gt;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无序列表</a:t>
                      </a: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    &lt;li&gt;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无序列表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&lt;/ul&gt;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</a:t>
                      </a:r>
                      <a:r>
                        <a:rPr lang="en-US" altLang="en-US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ol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type=”A” start=”4”&gt;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    &lt;li&gt;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有序列表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    &lt;li&gt;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有序列表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</a:t>
                      </a:r>
                      <a:r>
                        <a:rPr lang="en-US" altLang="en-US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ol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    type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类型   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start 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开始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&lt;dl&gt;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  &lt;dt&gt;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可以是文字也可以图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&lt;/dt&gt;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  &lt;dd&gt;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相关文字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&lt;/dd&gt;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&lt;/dl&gt;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0455">
                <a:tc>
                  <a:txBody>
                    <a:bodyPr/>
                    <a:lstStyle/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  <a:buNone/>
                      </a:pP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149080"/>
            <a:ext cx="3134360" cy="17970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420" y="4194025"/>
            <a:ext cx="3542030" cy="1797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565" y="4237778"/>
            <a:ext cx="3066804" cy="1576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567180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179" y="1749309"/>
            <a:ext cx="1036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9</a:t>
            </a:r>
            <a:r>
              <a:rPr lang="zh-CN" altLang="en-US" sz="2400" dirty="0"/>
              <a:t>、插入图片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11179" y="2808328"/>
            <a:ext cx="10109357" cy="146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&lt;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=“</a:t>
            </a:r>
            <a:r>
              <a:rPr lang="zh-CN" altLang="en-US" sz="2400" b="1" dirty="0">
                <a:solidFill>
                  <a:srgbClr val="FF0000"/>
                </a:solidFill>
                <a:hlinkClick r:id="rId1" action="ppaction://hlinksldjump"/>
              </a:rPr>
              <a:t>图片路径</a:t>
            </a:r>
            <a:r>
              <a:rPr lang="en-US" altLang="zh-CN" sz="2400" dirty="0"/>
              <a:t>”   title=“</a:t>
            </a:r>
            <a:r>
              <a:rPr lang="zh-CN" altLang="en-US" sz="2400" dirty="0"/>
              <a:t>鼠标悬停上去之后的提示信息</a:t>
            </a:r>
            <a:r>
              <a:rPr lang="en-US" altLang="zh-CN" sz="2400" dirty="0"/>
              <a:t>”  alt=“</a:t>
            </a:r>
            <a:r>
              <a:rPr lang="zh-CN" altLang="en-US" sz="2400" dirty="0"/>
              <a:t>图片不显示之后的提示信息</a:t>
            </a:r>
            <a:r>
              <a:rPr lang="en-US" altLang="zh-CN" sz="2400" dirty="0"/>
              <a:t>"/&gt;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28061" y="56718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179" y="1340768"/>
            <a:ext cx="10369152" cy="493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路径分类：绝对路径、相对路径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、绝对路径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绝对路径是指文件在硬盘上真正存在的路径。</a:t>
            </a:r>
            <a:r>
              <a:rPr lang="zh-CN" altLang="en-US" sz="2000" dirty="0"/>
              <a:t>例如“</a:t>
            </a:r>
            <a:r>
              <a:rPr lang="en-US" altLang="zh-CN" sz="2000" dirty="0"/>
              <a:t>bg.jpg”</a:t>
            </a:r>
            <a:r>
              <a:rPr lang="zh-CN" altLang="en-US" sz="2000" dirty="0"/>
              <a:t>这个图片是存放在硬盘的“</a:t>
            </a:r>
            <a:r>
              <a:rPr lang="en-US" altLang="zh-CN" sz="2000" dirty="0"/>
              <a:t>E:\book\</a:t>
            </a:r>
            <a:r>
              <a:rPr lang="zh-CN" altLang="en-US" sz="2000" dirty="0"/>
              <a:t>网页布局代码</a:t>
            </a:r>
            <a:r>
              <a:rPr lang="en-US" altLang="zh-CN" sz="2000" dirty="0"/>
              <a:t>\</a:t>
            </a: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章”目录下，那么 “</a:t>
            </a:r>
            <a:r>
              <a:rPr lang="en-US" altLang="zh-CN" sz="2000" dirty="0"/>
              <a:t>bg.jpg”</a:t>
            </a:r>
            <a:r>
              <a:rPr lang="zh-CN" altLang="en-US" sz="2000" dirty="0"/>
              <a:t>这个图片的绝对路径就是“</a:t>
            </a:r>
            <a:r>
              <a:rPr lang="en-US" altLang="zh-CN" sz="2000" dirty="0"/>
              <a:t>E:\book\</a:t>
            </a:r>
            <a:r>
              <a:rPr lang="zh-CN" altLang="en-US" sz="2000" dirty="0"/>
              <a:t>网页布</a:t>
            </a:r>
            <a:r>
              <a:rPr lang="en-US" altLang="zh-CN" sz="2000" dirty="0"/>
              <a:t>\</a:t>
            </a:r>
            <a:r>
              <a:rPr lang="zh-CN" altLang="en-US" sz="2000" dirty="0"/>
              <a:t>代码</a:t>
            </a:r>
            <a:r>
              <a:rPr lang="en-US" altLang="zh-CN" sz="2000" dirty="0"/>
              <a:t>\</a:t>
            </a: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章</a:t>
            </a:r>
            <a:r>
              <a:rPr lang="en-US" altLang="zh-CN" sz="2000" dirty="0"/>
              <a:t>\bg.jpg"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注意</a:t>
            </a:r>
            <a:r>
              <a:rPr lang="zh-CN" altLang="en-US" sz="2000" dirty="0"/>
              <a:t>：绝对路径在实际的开发过程中很少去使用，如果使用“</a:t>
            </a:r>
            <a:r>
              <a:rPr lang="en-US" altLang="zh-CN" sz="2000" dirty="0"/>
              <a:t>E:\book\</a:t>
            </a:r>
            <a:r>
              <a:rPr lang="zh-CN" altLang="en-US" sz="2000" dirty="0"/>
              <a:t>网页布</a:t>
            </a:r>
            <a:r>
              <a:rPr lang="en-US" altLang="zh-CN" sz="2000" dirty="0"/>
              <a:t>\</a:t>
            </a:r>
            <a:r>
              <a:rPr lang="zh-CN" altLang="en-US" sz="2000" dirty="0"/>
              <a:t>代码</a:t>
            </a:r>
            <a:r>
              <a:rPr lang="en-US" altLang="zh-CN" sz="2000" dirty="0"/>
              <a:t>\</a:t>
            </a: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章</a:t>
            </a:r>
            <a:r>
              <a:rPr lang="en-US" altLang="zh-CN" sz="2000" dirty="0"/>
              <a:t>\bg.jpg”</a:t>
            </a:r>
            <a:r>
              <a:rPr lang="zh-CN" altLang="en-US" sz="2000" dirty="0"/>
              <a:t>来指定背景图片的位置，在自己的计算机上 浏览可能会一切正常，但是上传到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服务器上浏览就很有可能不会显示图片了，</a:t>
            </a:r>
            <a:r>
              <a:rPr lang="zh-CN" altLang="en-US" sz="2000" dirty="0">
                <a:solidFill>
                  <a:srgbClr val="FF0000"/>
                </a:solidFill>
              </a:rPr>
              <a:t>绝对路径可以使用“</a:t>
            </a:r>
            <a:r>
              <a:rPr lang="en-US" altLang="zh-CN" sz="2000" dirty="0">
                <a:solidFill>
                  <a:srgbClr val="FF0000"/>
                </a:solidFill>
              </a:rPr>
              <a:t>\”</a:t>
            </a:r>
            <a:r>
              <a:rPr lang="zh-CN" altLang="en-US" sz="2000" dirty="0">
                <a:solidFill>
                  <a:srgbClr val="FF0000"/>
                </a:solidFill>
              </a:rPr>
              <a:t>或“</a:t>
            </a:r>
            <a:r>
              <a:rPr lang="en-US" altLang="zh-CN" sz="2000" dirty="0">
                <a:solidFill>
                  <a:srgbClr val="FF0000"/>
                </a:solidFill>
              </a:rPr>
              <a:t>/”</a:t>
            </a:r>
            <a:r>
              <a:rPr lang="zh-CN" altLang="en-US" sz="2000" dirty="0">
                <a:solidFill>
                  <a:srgbClr val="FF0000"/>
                </a:solidFill>
              </a:rPr>
              <a:t>字符作为目录的分隔字符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1179" y="2808328"/>
            <a:ext cx="10109357" cy="72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28062" y="567180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179" y="1268760"/>
            <a:ext cx="10369152" cy="499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、相对路径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  </a:t>
            </a:r>
            <a:r>
              <a:rPr lang="zh-CN" altLang="en-US" sz="2000" dirty="0">
                <a:solidFill>
                  <a:srgbClr val="FF0000"/>
                </a:solidFill>
              </a:rPr>
              <a:t>相对路径，就是相对于自己的目标文件位置。</a:t>
            </a:r>
            <a:endParaRPr lang="zh-CN" altLang="en-US" sz="2000" dirty="0"/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1)</a:t>
            </a:r>
            <a:r>
              <a:rPr lang="zh-CN" altLang="en-US" sz="2000" dirty="0"/>
              <a:t>当当前文件与目标文件在同一目录下，直接书写目标文件的文件名</a:t>
            </a:r>
            <a:r>
              <a:rPr lang="en-US" altLang="zh-CN" sz="2000" dirty="0"/>
              <a:t>+</a:t>
            </a:r>
            <a:r>
              <a:rPr lang="zh-CN" altLang="en-US" sz="2000" dirty="0"/>
              <a:t>扩展名；</a:t>
            </a:r>
            <a:endParaRPr lang="zh-CN" altLang="en-US" sz="2000" dirty="0"/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&lt;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="pic4.gif" /&gt;</a:t>
            </a:r>
            <a:endParaRPr lang="en-US" altLang="zh-CN" sz="2000" dirty="0"/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2)</a:t>
            </a:r>
            <a:r>
              <a:rPr lang="zh-CN" altLang="en-US" sz="2000" dirty="0"/>
              <a:t>当当前文件与目标文件所处的文件夹在同一目录下，写法如下：</a:t>
            </a:r>
            <a:endParaRPr lang="zh-CN" altLang="en-US" sz="2000" dirty="0"/>
          </a:p>
          <a:p>
            <a:pPr lvl="1">
              <a:lnSpc>
                <a:spcPct val="200000"/>
              </a:lnSpc>
            </a:pPr>
            <a:r>
              <a:rPr lang="zh-CN" altLang="en-US" sz="2000" dirty="0"/>
              <a:t>    文件夹名</a:t>
            </a:r>
            <a:r>
              <a:rPr lang="en-US" altLang="zh-CN" sz="2000" dirty="0"/>
              <a:t>/</a:t>
            </a:r>
            <a:r>
              <a:rPr lang="zh-CN" altLang="en-US" sz="2000" dirty="0"/>
              <a:t>目标文件全称</a:t>
            </a:r>
            <a:r>
              <a:rPr lang="en-US" altLang="zh-CN" sz="2000" dirty="0"/>
              <a:t>+</a:t>
            </a:r>
            <a:r>
              <a:rPr lang="zh-CN" altLang="en-US" sz="2000" dirty="0"/>
              <a:t>扩展名； 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/pic.png“/&gt;</a:t>
            </a:r>
            <a:endParaRPr lang="zh-CN" altLang="en-US" sz="2000" dirty="0"/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3)</a:t>
            </a:r>
            <a:r>
              <a:rPr lang="zh-CN" altLang="en-US" sz="2000" dirty="0"/>
              <a:t>当当前文件所处的文件夹和目标文件在同一目录下，写法如下：</a:t>
            </a:r>
            <a:endParaRPr lang="zh-CN" altLang="en-US" sz="2000" dirty="0"/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    ../</a:t>
            </a:r>
            <a:r>
              <a:rPr lang="zh-CN" altLang="en-US" sz="2000" dirty="0"/>
              <a:t>目标文件文件名</a:t>
            </a:r>
            <a:r>
              <a:rPr lang="en-US" altLang="zh-CN" sz="2000" dirty="0"/>
              <a:t>+</a:t>
            </a:r>
            <a:r>
              <a:rPr lang="zh-CN" altLang="en-US" sz="2000" dirty="0"/>
              <a:t>扩展名；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="../</a:t>
            </a:r>
            <a:r>
              <a:rPr lang="zh-CN" altLang="en-US" sz="2000" dirty="0"/>
              <a:t>小可爱</a:t>
            </a:r>
            <a:r>
              <a:rPr lang="en-US" altLang="zh-CN" sz="2000" dirty="0"/>
              <a:t>.</a:t>
            </a:r>
            <a:r>
              <a:rPr lang="en-US" altLang="zh-CN" sz="2000" dirty="0" err="1"/>
              <a:t>png</a:t>
            </a:r>
            <a:r>
              <a:rPr lang="en-US" altLang="zh-CN" sz="2000" dirty="0"/>
              <a:t>" /&gt;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811179" y="2808328"/>
            <a:ext cx="10109357" cy="72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 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567180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179" y="1749309"/>
            <a:ext cx="1036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10</a:t>
            </a:r>
            <a:r>
              <a:rPr lang="zh-CN" altLang="en-US" sz="2400" dirty="0"/>
              <a:t>、超链接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11179" y="2465859"/>
            <a:ext cx="10109357" cy="146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&lt;a 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=“</a:t>
            </a:r>
            <a:r>
              <a:rPr lang="zh-CN" altLang="en-US" sz="2400" dirty="0"/>
              <a:t>路径</a:t>
            </a:r>
            <a:r>
              <a:rPr lang="en-US" altLang="zh-CN" sz="2400" dirty="0"/>
              <a:t>”  title=“</a:t>
            </a:r>
            <a:r>
              <a:rPr lang="zh-CN" altLang="en-US" sz="2400" dirty="0"/>
              <a:t>鼠标悬停上去之后的提示信息</a:t>
            </a:r>
            <a:r>
              <a:rPr lang="en-US" altLang="zh-CN" sz="2400" dirty="0"/>
              <a:t>”  target=“</a:t>
            </a:r>
            <a:r>
              <a:rPr lang="zh-CN" altLang="en-US" sz="2400" dirty="0"/>
              <a:t>规定在何处打开文档</a:t>
            </a:r>
            <a:r>
              <a:rPr lang="en-US" altLang="zh-CN" sz="2400" dirty="0"/>
              <a:t>"&gt;</a:t>
            </a:r>
            <a:r>
              <a:rPr lang="zh-CN" altLang="en-US" sz="2400" dirty="0"/>
              <a:t>内容</a:t>
            </a:r>
            <a:r>
              <a:rPr lang="en-US" altLang="zh-CN" sz="2400" dirty="0"/>
              <a:t>&lt;/a&gt;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30154" y="4292603"/>
            <a:ext cx="10369152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Target</a:t>
            </a:r>
            <a:r>
              <a:rPr lang="zh-CN" altLang="en-US" dirty="0"/>
              <a:t>属性：规定在何处打开文档。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dirty="0"/>
              <a:t>target=“_self“  </a:t>
            </a:r>
            <a:r>
              <a:rPr lang="zh-CN" altLang="en-US" dirty="0"/>
              <a:t>默认值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b="1" dirty="0">
                <a:solidFill>
                  <a:srgbClr val="FF0000"/>
                </a:solidFill>
              </a:rPr>
              <a:t>target=“_blank“  </a:t>
            </a:r>
            <a:r>
              <a:rPr lang="zh-CN" altLang="en-US" b="1" dirty="0">
                <a:solidFill>
                  <a:srgbClr val="FF0000"/>
                </a:solidFill>
              </a:rPr>
              <a:t>新窗口打开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567180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179" y="1700808"/>
            <a:ext cx="10369152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11</a:t>
            </a:r>
            <a:r>
              <a:rPr lang="zh-CN" altLang="en-US" sz="2400" dirty="0"/>
              <a:t>、</a:t>
            </a:r>
            <a:r>
              <a:rPr lang="en-US" altLang="zh-CN" sz="2400" dirty="0"/>
              <a:t>div</a:t>
            </a:r>
            <a:r>
              <a:rPr lang="zh-CN" altLang="en-US" sz="2400" dirty="0"/>
              <a:t>标签，没有具体含义，用来划分页面的区域，类似生活中看到的警戒线。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692" y="3076607"/>
            <a:ext cx="10144125" cy="2733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567180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179" y="1700808"/>
            <a:ext cx="1036915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12</a:t>
            </a:r>
            <a:r>
              <a:rPr lang="zh-CN" altLang="en-US" sz="2400" dirty="0"/>
              <a:t>、数据表格的创建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2127" y="2512661"/>
            <a:ext cx="7147737" cy="3242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567180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179" y="1700808"/>
            <a:ext cx="103691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12</a:t>
            </a:r>
            <a:r>
              <a:rPr lang="zh-CN" altLang="en-US" sz="2400" dirty="0"/>
              <a:t>、数据表格的创建  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711" y="2401496"/>
            <a:ext cx="7862225" cy="3403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76123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什么是</a:t>
            </a:r>
            <a:r>
              <a:rPr lang="en-US" altLang="zh-CN" sz="3200" b="1" dirty="0">
                <a:solidFill>
                  <a:srgbClr val="FF0000"/>
                </a:solidFill>
              </a:rPr>
              <a:t>HTML5</a:t>
            </a:r>
            <a:r>
              <a:rPr lang="zh-CN" altLang="en-US" sz="3200" b="1" dirty="0">
                <a:solidFill>
                  <a:srgbClr val="FF0000"/>
                </a:solidFill>
              </a:rPr>
              <a:t>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HTML5</a:t>
            </a:r>
            <a:r>
              <a:rPr lang="zh-CN" altLang="en-US" sz="3200" dirty="0"/>
              <a:t>能做什么？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ym typeface="+mn-ea"/>
              </a:rPr>
              <a:t>项目开发流程？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网页的组成部分？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开发工具（编辑器）？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理论基础？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相关标签？</a:t>
            </a:r>
            <a:endParaRPr lang="zh-CN" altLang="en-US" sz="3200" dirty="0"/>
          </a:p>
        </p:txBody>
      </p:sp>
      <p:grpSp>
        <p:nvGrpSpPr>
          <p:cNvPr id="96" name="741e6c67-4b1c-4708-bc66-3c40558b7f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97080" y="737444"/>
            <a:ext cx="5108575" cy="4826000"/>
            <a:chOff x="3540125" y="1016000"/>
            <a:chExt cx="5108575" cy="4826000"/>
          </a:xfrm>
        </p:grpSpPr>
        <p:sp>
          <p:nvSpPr>
            <p:cNvPr id="97" name="ísliďe"/>
            <p:cNvSpPr/>
            <p:nvPr/>
          </p:nvSpPr>
          <p:spPr bwMode="auto">
            <a:xfrm>
              <a:off x="3540125" y="5308600"/>
              <a:ext cx="5108575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ṥľíḓé"/>
            <p:cNvSpPr/>
            <p:nvPr/>
          </p:nvSpPr>
          <p:spPr bwMode="auto">
            <a:xfrm>
              <a:off x="3883025" y="5683250"/>
              <a:ext cx="4421188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ṣḻiḋé"/>
            <p:cNvSpPr/>
            <p:nvPr/>
          </p:nvSpPr>
          <p:spPr bwMode="auto">
            <a:xfrm>
              <a:off x="4886325" y="5616575"/>
              <a:ext cx="2062163" cy="142875"/>
            </a:xfrm>
            <a:custGeom>
              <a:avLst/>
              <a:gdLst>
                <a:gd name="T0" fmla="*/ 528 w 594"/>
                <a:gd name="T1" fmla="*/ 0 h 41"/>
                <a:gd name="T2" fmla="*/ 0 w 594"/>
                <a:gd name="T3" fmla="*/ 0 h 41"/>
                <a:gd name="T4" fmla="*/ 0 w 594"/>
                <a:gd name="T5" fmla="*/ 41 h 41"/>
                <a:gd name="T6" fmla="*/ 594 w 594"/>
                <a:gd name="T7" fmla="*/ 41 h 41"/>
                <a:gd name="T8" fmla="*/ 580 w 594"/>
                <a:gd name="T9" fmla="*/ 24 h 41"/>
                <a:gd name="T10" fmla="*/ 528 w 59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4" h="41">
                  <a:moveTo>
                    <a:pt x="5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94" y="41"/>
                    <a:pt x="594" y="41"/>
                    <a:pt x="594" y="41"/>
                  </a:cubicBezTo>
                  <a:cubicBezTo>
                    <a:pt x="580" y="24"/>
                    <a:pt x="580" y="24"/>
                    <a:pt x="580" y="24"/>
                  </a:cubicBezTo>
                  <a:cubicBezTo>
                    <a:pt x="567" y="9"/>
                    <a:pt x="548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sḻíḓé"/>
            <p:cNvSpPr/>
            <p:nvPr/>
          </p:nvSpPr>
          <p:spPr bwMode="auto">
            <a:xfrm>
              <a:off x="4459288" y="5616575"/>
              <a:ext cx="777875" cy="142875"/>
            </a:xfrm>
            <a:custGeom>
              <a:avLst/>
              <a:gdLst>
                <a:gd name="T0" fmla="*/ 159 w 224"/>
                <a:gd name="T1" fmla="*/ 0 h 41"/>
                <a:gd name="T2" fmla="*/ 9 w 224"/>
                <a:gd name="T3" fmla="*/ 0 h 41"/>
                <a:gd name="T4" fmla="*/ 0 w 224"/>
                <a:gd name="T5" fmla="*/ 9 h 41"/>
                <a:gd name="T6" fmla="*/ 0 w 224"/>
                <a:gd name="T7" fmla="*/ 32 h 41"/>
                <a:gd name="T8" fmla="*/ 9 w 224"/>
                <a:gd name="T9" fmla="*/ 41 h 41"/>
                <a:gd name="T10" fmla="*/ 224 w 224"/>
                <a:gd name="T11" fmla="*/ 41 h 41"/>
                <a:gd name="T12" fmla="*/ 210 w 224"/>
                <a:gd name="T13" fmla="*/ 24 h 41"/>
                <a:gd name="T14" fmla="*/ 159 w 22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1">
                  <a:moveTo>
                    <a:pt x="1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1"/>
                    <a:pt x="9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197" y="9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ṣľíḍé"/>
            <p:cNvSpPr/>
            <p:nvPr/>
          </p:nvSpPr>
          <p:spPr bwMode="auto">
            <a:xfrm>
              <a:off x="46609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ṥḻiďé"/>
            <p:cNvSpPr/>
            <p:nvPr/>
          </p:nvSpPr>
          <p:spPr bwMode="auto">
            <a:xfrm>
              <a:off x="49101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šḷídé"/>
            <p:cNvSpPr/>
            <p:nvPr/>
          </p:nvSpPr>
          <p:spPr bwMode="auto">
            <a:xfrm>
              <a:off x="51609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ṩlíḓè"/>
            <p:cNvSpPr/>
            <p:nvPr/>
          </p:nvSpPr>
          <p:spPr bwMode="auto">
            <a:xfrm>
              <a:off x="54102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ṩḷiḑe"/>
            <p:cNvSpPr/>
            <p:nvPr/>
          </p:nvSpPr>
          <p:spPr bwMode="auto">
            <a:xfrm>
              <a:off x="59134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ľïḋè"/>
            <p:cNvSpPr/>
            <p:nvPr/>
          </p:nvSpPr>
          <p:spPr bwMode="auto">
            <a:xfrm>
              <a:off x="61642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1îḓè"/>
            <p:cNvSpPr/>
            <p:nvPr/>
          </p:nvSpPr>
          <p:spPr bwMode="auto">
            <a:xfrm>
              <a:off x="641667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ṣḷíďè"/>
            <p:cNvSpPr/>
            <p:nvPr/>
          </p:nvSpPr>
          <p:spPr bwMode="auto">
            <a:xfrm>
              <a:off x="46990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íďe"/>
            <p:cNvSpPr/>
            <p:nvPr/>
          </p:nvSpPr>
          <p:spPr bwMode="auto">
            <a:xfrm>
              <a:off x="494982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ṩḷidê"/>
            <p:cNvSpPr/>
            <p:nvPr/>
          </p:nvSpPr>
          <p:spPr bwMode="auto">
            <a:xfrm>
              <a:off x="51990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ŝḻîḋê"/>
            <p:cNvSpPr/>
            <p:nvPr/>
          </p:nvSpPr>
          <p:spPr bwMode="auto">
            <a:xfrm>
              <a:off x="5448300" y="5557838"/>
              <a:ext cx="427038" cy="58738"/>
            </a:xfrm>
            <a:custGeom>
              <a:avLst/>
              <a:gdLst>
                <a:gd name="T0" fmla="*/ 115 w 123"/>
                <a:gd name="T1" fmla="*/ 0 h 17"/>
                <a:gd name="T2" fmla="*/ 9 w 123"/>
                <a:gd name="T3" fmla="*/ 0 h 17"/>
                <a:gd name="T4" fmla="*/ 0 w 123"/>
                <a:gd name="T5" fmla="*/ 8 h 17"/>
                <a:gd name="T6" fmla="*/ 0 w 123"/>
                <a:gd name="T7" fmla="*/ 17 h 17"/>
                <a:gd name="T8" fmla="*/ 123 w 123"/>
                <a:gd name="T9" fmla="*/ 17 h 17"/>
                <a:gd name="T10" fmla="*/ 123 w 123"/>
                <a:gd name="T11" fmla="*/ 8 h 17"/>
                <a:gd name="T12" fmla="*/ 115 w 1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">
                  <a:moveTo>
                    <a:pt x="1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4"/>
                    <a:pt x="119" y="0"/>
                    <a:pt x="115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ṡļíḑè"/>
            <p:cNvSpPr/>
            <p:nvPr/>
          </p:nvSpPr>
          <p:spPr bwMode="auto">
            <a:xfrm>
              <a:off x="59515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ŝḷïḓe"/>
            <p:cNvSpPr/>
            <p:nvPr/>
          </p:nvSpPr>
          <p:spPr bwMode="auto">
            <a:xfrm>
              <a:off x="62023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ļídé"/>
            <p:cNvSpPr/>
            <p:nvPr/>
          </p:nvSpPr>
          <p:spPr bwMode="auto">
            <a:xfrm>
              <a:off x="64516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ṣ1iḍé"/>
            <p:cNvSpPr/>
            <p:nvPr/>
          </p:nvSpPr>
          <p:spPr bwMode="auto">
            <a:xfrm>
              <a:off x="4462463" y="1293813"/>
              <a:ext cx="581025" cy="592138"/>
            </a:xfrm>
            <a:custGeom>
              <a:avLst/>
              <a:gdLst>
                <a:gd name="T0" fmla="*/ 123 w 167"/>
                <a:gd name="T1" fmla="*/ 0 h 171"/>
                <a:gd name="T2" fmla="*/ 44 w 167"/>
                <a:gd name="T3" fmla="*/ 0 h 171"/>
                <a:gd name="T4" fmla="*/ 0 w 167"/>
                <a:gd name="T5" fmla="*/ 43 h 171"/>
                <a:gd name="T6" fmla="*/ 0 w 167"/>
                <a:gd name="T7" fmla="*/ 100 h 171"/>
                <a:gd name="T8" fmla="*/ 30 w 167"/>
                <a:gd name="T9" fmla="*/ 141 h 171"/>
                <a:gd name="T10" fmla="*/ 31 w 167"/>
                <a:gd name="T11" fmla="*/ 171 h 171"/>
                <a:gd name="T12" fmla="*/ 70 w 167"/>
                <a:gd name="T13" fmla="*/ 143 h 171"/>
                <a:gd name="T14" fmla="*/ 123 w 167"/>
                <a:gd name="T15" fmla="*/ 143 h 171"/>
                <a:gd name="T16" fmla="*/ 167 w 167"/>
                <a:gd name="T17" fmla="*/ 100 h 171"/>
                <a:gd name="T18" fmla="*/ 167 w 167"/>
                <a:gd name="T19" fmla="*/ 43 h 171"/>
                <a:gd name="T20" fmla="*/ 123 w 167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71">
                  <a:moveTo>
                    <a:pt x="123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9"/>
                    <a:pt x="13" y="135"/>
                    <a:pt x="30" y="141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47" y="143"/>
                    <a:pt x="167" y="124"/>
                    <a:pt x="167" y="100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19"/>
                    <a:pt x="147" y="0"/>
                    <a:pt x="123" y="0"/>
                  </a:cubicBezTo>
                  <a:close/>
                </a:path>
              </a:pathLst>
            </a:custGeom>
            <a:solidFill>
              <a:srgbClr val="B7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iďê"/>
            <p:cNvSpPr/>
            <p:nvPr/>
          </p:nvSpPr>
          <p:spPr bwMode="auto">
            <a:xfrm>
              <a:off x="4660900" y="1016000"/>
              <a:ext cx="760413" cy="784225"/>
            </a:xfrm>
            <a:custGeom>
              <a:avLst/>
              <a:gdLst>
                <a:gd name="T0" fmla="*/ 162 w 219"/>
                <a:gd name="T1" fmla="*/ 0 h 226"/>
                <a:gd name="T2" fmla="*/ 57 w 219"/>
                <a:gd name="T3" fmla="*/ 0 h 226"/>
                <a:gd name="T4" fmla="*/ 0 w 219"/>
                <a:gd name="T5" fmla="*/ 58 h 226"/>
                <a:gd name="T6" fmla="*/ 0 w 219"/>
                <a:gd name="T7" fmla="*/ 132 h 226"/>
                <a:gd name="T8" fmla="*/ 57 w 219"/>
                <a:gd name="T9" fmla="*/ 189 h 226"/>
                <a:gd name="T10" fmla="*/ 127 w 219"/>
                <a:gd name="T11" fmla="*/ 189 h 226"/>
                <a:gd name="T12" fmla="*/ 179 w 219"/>
                <a:gd name="T13" fmla="*/ 226 h 226"/>
                <a:gd name="T14" fmla="*/ 181 w 219"/>
                <a:gd name="T15" fmla="*/ 186 h 226"/>
                <a:gd name="T16" fmla="*/ 219 w 219"/>
                <a:gd name="T17" fmla="*/ 132 h 226"/>
                <a:gd name="T18" fmla="*/ 219 w 219"/>
                <a:gd name="T19" fmla="*/ 58 h 226"/>
                <a:gd name="T20" fmla="*/ 162 w 2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26">
                  <a:moveTo>
                    <a:pt x="16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63"/>
                    <a:pt x="26" y="189"/>
                    <a:pt x="5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203" y="178"/>
                    <a:pt x="219" y="157"/>
                    <a:pt x="219" y="132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26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ľïdé"/>
            <p:cNvSpPr/>
            <p:nvPr/>
          </p:nvSpPr>
          <p:spPr bwMode="auto">
            <a:xfrm>
              <a:off x="4751388" y="1171575"/>
              <a:ext cx="64440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>
                  <a:ln>
                    <a:noFill/>
                  </a:ln>
                  <a:solidFill>
                    <a:srgbClr val="19803E"/>
                  </a:solidFill>
                  <a:effectLst/>
                </a:rPr>
                <a:t>&lt; / &gt;</a:t>
              </a:r>
              <a:endPara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19803E"/>
                </a:solidFill>
                <a:effectLst/>
              </a:endParaRPr>
            </a:p>
          </p:txBody>
        </p:sp>
        <p:sp>
          <p:nvSpPr>
            <p:cNvPr id="118" name="îŝľîďe"/>
            <p:cNvSpPr/>
            <p:nvPr/>
          </p:nvSpPr>
          <p:spPr bwMode="auto">
            <a:xfrm>
              <a:off x="579596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3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3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98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îḑê"/>
            <p:cNvSpPr/>
            <p:nvPr/>
          </p:nvSpPr>
          <p:spPr bwMode="auto">
            <a:xfrm>
              <a:off x="5337175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6 w 422"/>
                <a:gd name="T5" fmla="*/ 0 h 33"/>
                <a:gd name="T6" fmla="*/ 367 w 422"/>
                <a:gd name="T7" fmla="*/ 0 h 33"/>
                <a:gd name="T8" fmla="*/ 421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5" y="10"/>
                    <a:pt x="35" y="0"/>
                    <a:pt x="56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1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ṡḷiḑé"/>
            <p:cNvSpPr/>
            <p:nvPr/>
          </p:nvSpPr>
          <p:spPr bwMode="auto">
            <a:xfrm>
              <a:off x="4095750" y="1993900"/>
              <a:ext cx="3868738" cy="2651125"/>
            </a:xfrm>
            <a:custGeom>
              <a:avLst/>
              <a:gdLst>
                <a:gd name="T0" fmla="*/ 1115 w 1115"/>
                <a:gd name="T1" fmla="*/ 38 h 764"/>
                <a:gd name="T2" fmla="*/ 1115 w 1115"/>
                <a:gd name="T3" fmla="*/ 738 h 764"/>
                <a:gd name="T4" fmla="*/ 1089 w 1115"/>
                <a:gd name="T5" fmla="*/ 764 h 764"/>
                <a:gd name="T6" fmla="*/ 25 w 1115"/>
                <a:gd name="T7" fmla="*/ 764 h 764"/>
                <a:gd name="T8" fmla="*/ 0 w 1115"/>
                <a:gd name="T9" fmla="*/ 738 h 764"/>
                <a:gd name="T10" fmla="*/ 0 w 1115"/>
                <a:gd name="T11" fmla="*/ 38 h 764"/>
                <a:gd name="T12" fmla="*/ 0 w 1115"/>
                <a:gd name="T13" fmla="*/ 36 h 764"/>
                <a:gd name="T14" fmla="*/ 36 w 1115"/>
                <a:gd name="T15" fmla="*/ 0 h 764"/>
                <a:gd name="T16" fmla="*/ 37 w 1115"/>
                <a:gd name="T17" fmla="*/ 0 h 764"/>
                <a:gd name="T18" fmla="*/ 1078 w 1115"/>
                <a:gd name="T19" fmla="*/ 0 h 764"/>
                <a:gd name="T20" fmla="*/ 1079 w 1115"/>
                <a:gd name="T21" fmla="*/ 0 h 764"/>
                <a:gd name="T22" fmla="*/ 1115 w 1115"/>
                <a:gd name="T23" fmla="*/ 36 h 764"/>
                <a:gd name="T24" fmla="*/ 1115 w 1115"/>
                <a:gd name="T25" fmla="*/ 3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8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3" y="764"/>
                    <a:pt x="1089" y="764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1" y="764"/>
                    <a:pt x="0" y="752"/>
                    <a:pt x="0" y="7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16"/>
                    <a:pt x="16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1078" y="0"/>
                    <a:pt x="1078" y="0"/>
                    <a:pt x="1078" y="0"/>
                  </a:cubicBezTo>
                  <a:cubicBezTo>
                    <a:pt x="1078" y="0"/>
                    <a:pt x="1079" y="0"/>
                    <a:pt x="1079" y="0"/>
                  </a:cubicBezTo>
                  <a:cubicBezTo>
                    <a:pt x="1099" y="1"/>
                    <a:pt x="1114" y="16"/>
                    <a:pt x="1115" y="36"/>
                  </a:cubicBezTo>
                  <a:cubicBezTo>
                    <a:pt x="1115" y="36"/>
                    <a:pt x="1115" y="37"/>
                    <a:pt x="1115" y="38"/>
                  </a:cubicBezTo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şḻïḓe"/>
            <p:cNvSpPr/>
            <p:nvPr/>
          </p:nvSpPr>
          <p:spPr bwMode="auto">
            <a:xfrm>
              <a:off x="4095750" y="1993900"/>
              <a:ext cx="3868738" cy="2155825"/>
            </a:xfrm>
            <a:custGeom>
              <a:avLst/>
              <a:gdLst>
                <a:gd name="T0" fmla="*/ 0 w 1115"/>
                <a:gd name="T1" fmla="*/ 38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8 h 621"/>
                <a:gd name="T8" fmla="*/ 1077 w 1115"/>
                <a:gd name="T9" fmla="*/ 0 h 621"/>
                <a:gd name="T10" fmla="*/ 37 w 1115"/>
                <a:gd name="T11" fmla="*/ 0 h 621"/>
                <a:gd name="T12" fmla="*/ 0 w 1115"/>
                <a:gd name="T13" fmla="*/ 3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8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8"/>
                    <a:pt x="1115" y="38"/>
                    <a:pt x="1115" y="38"/>
                  </a:cubicBezTo>
                  <a:cubicBezTo>
                    <a:pt x="1115" y="17"/>
                    <a:pt x="1098" y="0"/>
                    <a:pt x="10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śḻïḍé"/>
            <p:cNvSpPr/>
            <p:nvPr/>
          </p:nvSpPr>
          <p:spPr bwMode="auto">
            <a:xfrm>
              <a:off x="4224338" y="1993900"/>
              <a:ext cx="3868738" cy="2651125"/>
            </a:xfrm>
            <a:custGeom>
              <a:avLst/>
              <a:gdLst>
                <a:gd name="T0" fmla="*/ 1115 w 1115"/>
                <a:gd name="T1" fmla="*/ 36 h 764"/>
                <a:gd name="T2" fmla="*/ 1115 w 1115"/>
                <a:gd name="T3" fmla="*/ 738 h 764"/>
                <a:gd name="T4" fmla="*/ 1090 w 1115"/>
                <a:gd name="T5" fmla="*/ 764 h 764"/>
                <a:gd name="T6" fmla="*/ 26 w 1115"/>
                <a:gd name="T7" fmla="*/ 764 h 764"/>
                <a:gd name="T8" fmla="*/ 0 w 1115"/>
                <a:gd name="T9" fmla="*/ 738 h 764"/>
                <a:gd name="T10" fmla="*/ 0 w 1115"/>
                <a:gd name="T11" fmla="*/ 36 h 764"/>
                <a:gd name="T12" fmla="*/ 0 w 1115"/>
                <a:gd name="T13" fmla="*/ 35 h 764"/>
                <a:gd name="T14" fmla="*/ 35 w 1115"/>
                <a:gd name="T15" fmla="*/ 0 h 764"/>
                <a:gd name="T16" fmla="*/ 36 w 1115"/>
                <a:gd name="T17" fmla="*/ 0 h 764"/>
                <a:gd name="T18" fmla="*/ 1079 w 1115"/>
                <a:gd name="T19" fmla="*/ 0 h 764"/>
                <a:gd name="T20" fmla="*/ 1080 w 1115"/>
                <a:gd name="T21" fmla="*/ 0 h 764"/>
                <a:gd name="T22" fmla="*/ 1115 w 1115"/>
                <a:gd name="T23" fmla="*/ 35 h 764"/>
                <a:gd name="T24" fmla="*/ 1115 w 1115"/>
                <a:gd name="T25" fmla="*/ 3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6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4" y="764"/>
                    <a:pt x="1090" y="764"/>
                  </a:cubicBezTo>
                  <a:cubicBezTo>
                    <a:pt x="26" y="764"/>
                    <a:pt x="26" y="764"/>
                    <a:pt x="26" y="764"/>
                  </a:cubicBezTo>
                  <a:cubicBezTo>
                    <a:pt x="12" y="764"/>
                    <a:pt x="0" y="752"/>
                    <a:pt x="0" y="7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1" y="16"/>
                    <a:pt x="16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79" y="0"/>
                    <a:pt x="1080" y="0"/>
                    <a:pt x="1080" y="0"/>
                  </a:cubicBezTo>
                  <a:cubicBezTo>
                    <a:pt x="1099" y="1"/>
                    <a:pt x="1114" y="16"/>
                    <a:pt x="1115" y="35"/>
                  </a:cubicBezTo>
                  <a:cubicBezTo>
                    <a:pt x="1115" y="35"/>
                    <a:pt x="1115" y="36"/>
                    <a:pt x="1115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ṣḻïďè"/>
            <p:cNvSpPr/>
            <p:nvPr/>
          </p:nvSpPr>
          <p:spPr bwMode="auto">
            <a:xfrm>
              <a:off x="6065838" y="4267200"/>
              <a:ext cx="257175" cy="257175"/>
            </a:xfrm>
            <a:custGeom>
              <a:avLst/>
              <a:gdLst>
                <a:gd name="T0" fmla="*/ 63 w 74"/>
                <a:gd name="T1" fmla="*/ 56 h 74"/>
                <a:gd name="T2" fmla="*/ 56 w 74"/>
                <a:gd name="T3" fmla="*/ 11 h 74"/>
                <a:gd name="T4" fmla="*/ 10 w 74"/>
                <a:gd name="T5" fmla="*/ 18 h 74"/>
                <a:gd name="T6" fmla="*/ 18 w 74"/>
                <a:gd name="T7" fmla="*/ 64 h 74"/>
                <a:gd name="T8" fmla="*/ 63 w 74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63" y="56"/>
                  </a:moveTo>
                  <a:cubicBezTo>
                    <a:pt x="74" y="42"/>
                    <a:pt x="70" y="21"/>
                    <a:pt x="56" y="11"/>
                  </a:cubicBezTo>
                  <a:cubicBezTo>
                    <a:pt x="41" y="0"/>
                    <a:pt x="21" y="4"/>
                    <a:pt x="10" y="18"/>
                  </a:cubicBezTo>
                  <a:cubicBezTo>
                    <a:pt x="0" y="33"/>
                    <a:pt x="3" y="53"/>
                    <a:pt x="18" y="64"/>
                  </a:cubicBezTo>
                  <a:cubicBezTo>
                    <a:pt x="32" y="74"/>
                    <a:pt x="53" y="71"/>
                    <a:pt x="63" y="56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ṥḷïḓê"/>
            <p:cNvSpPr/>
            <p:nvPr/>
          </p:nvSpPr>
          <p:spPr bwMode="auto">
            <a:xfrm>
              <a:off x="5465763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5 w 422"/>
                <a:gd name="T5" fmla="*/ 0 h 33"/>
                <a:gd name="T6" fmla="*/ 367 w 422"/>
                <a:gd name="T7" fmla="*/ 0 h 33"/>
                <a:gd name="T8" fmla="*/ 420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4" y="10"/>
                    <a:pt x="34" y="0"/>
                    <a:pt x="55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0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ḻïḓé"/>
            <p:cNvSpPr/>
            <p:nvPr/>
          </p:nvSpPr>
          <p:spPr bwMode="auto">
            <a:xfrm>
              <a:off x="4224338" y="1993900"/>
              <a:ext cx="3868738" cy="2155825"/>
            </a:xfrm>
            <a:custGeom>
              <a:avLst/>
              <a:gdLst>
                <a:gd name="T0" fmla="*/ 0 w 1115"/>
                <a:gd name="T1" fmla="*/ 36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6 h 621"/>
                <a:gd name="T8" fmla="*/ 1079 w 1115"/>
                <a:gd name="T9" fmla="*/ 0 h 621"/>
                <a:gd name="T10" fmla="*/ 36 w 1115"/>
                <a:gd name="T11" fmla="*/ 0 h 621"/>
                <a:gd name="T12" fmla="*/ 0 w 1115"/>
                <a:gd name="T13" fmla="*/ 3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6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6"/>
                    <a:pt x="1115" y="36"/>
                    <a:pt x="1115" y="36"/>
                  </a:cubicBezTo>
                  <a:cubicBezTo>
                    <a:pt x="1115" y="16"/>
                    <a:pt x="1099" y="0"/>
                    <a:pt x="107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śľïde"/>
            <p:cNvSpPr/>
            <p:nvPr/>
          </p:nvSpPr>
          <p:spPr bwMode="auto">
            <a:xfrm>
              <a:off x="4352925" y="2125663"/>
              <a:ext cx="3640138" cy="1908175"/>
            </a:xfrm>
            <a:custGeom>
              <a:avLst/>
              <a:gdLst>
                <a:gd name="T0" fmla="*/ 0 w 1049"/>
                <a:gd name="T1" fmla="*/ 19 h 550"/>
                <a:gd name="T2" fmla="*/ 0 w 1049"/>
                <a:gd name="T3" fmla="*/ 531 h 550"/>
                <a:gd name="T4" fmla="*/ 20 w 1049"/>
                <a:gd name="T5" fmla="*/ 550 h 550"/>
                <a:gd name="T6" fmla="*/ 1029 w 1049"/>
                <a:gd name="T7" fmla="*/ 550 h 550"/>
                <a:gd name="T8" fmla="*/ 1049 w 1049"/>
                <a:gd name="T9" fmla="*/ 531 h 550"/>
                <a:gd name="T10" fmla="*/ 1049 w 1049"/>
                <a:gd name="T11" fmla="*/ 19 h 550"/>
                <a:gd name="T12" fmla="*/ 1029 w 1049"/>
                <a:gd name="T13" fmla="*/ 0 h 550"/>
                <a:gd name="T14" fmla="*/ 20 w 1049"/>
                <a:gd name="T15" fmla="*/ 0 h 550"/>
                <a:gd name="T16" fmla="*/ 0 w 1049"/>
                <a:gd name="T17" fmla="*/ 1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550">
                  <a:moveTo>
                    <a:pt x="0" y="19"/>
                  </a:moveTo>
                  <a:cubicBezTo>
                    <a:pt x="0" y="531"/>
                    <a:pt x="0" y="531"/>
                    <a:pt x="0" y="531"/>
                  </a:cubicBezTo>
                  <a:cubicBezTo>
                    <a:pt x="0" y="542"/>
                    <a:pt x="9" y="550"/>
                    <a:pt x="20" y="550"/>
                  </a:cubicBezTo>
                  <a:cubicBezTo>
                    <a:pt x="1029" y="550"/>
                    <a:pt x="1029" y="550"/>
                    <a:pt x="1029" y="550"/>
                  </a:cubicBezTo>
                  <a:cubicBezTo>
                    <a:pt x="1040" y="550"/>
                    <a:pt x="1049" y="542"/>
                    <a:pt x="1049" y="531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9" y="8"/>
                    <a:pt x="1040" y="0"/>
                    <a:pt x="10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1ídé"/>
            <p:cNvSpPr/>
            <p:nvPr/>
          </p:nvSpPr>
          <p:spPr bwMode="auto">
            <a:xfrm>
              <a:off x="587851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4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4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1ïḓê"/>
            <p:cNvSpPr/>
            <p:nvPr/>
          </p:nvSpPr>
          <p:spPr bwMode="auto">
            <a:xfrm>
              <a:off x="4352925" y="2125663"/>
              <a:ext cx="3640138" cy="292100"/>
            </a:xfrm>
            <a:custGeom>
              <a:avLst/>
              <a:gdLst>
                <a:gd name="T0" fmla="*/ 1049 w 1049"/>
                <a:gd name="T1" fmla="*/ 84 h 84"/>
                <a:gd name="T2" fmla="*/ 0 w 1049"/>
                <a:gd name="T3" fmla="*/ 84 h 84"/>
                <a:gd name="T4" fmla="*/ 0 w 1049"/>
                <a:gd name="T5" fmla="*/ 17 h 84"/>
                <a:gd name="T6" fmla="*/ 18 w 1049"/>
                <a:gd name="T7" fmla="*/ 0 h 84"/>
                <a:gd name="T8" fmla="*/ 1031 w 1049"/>
                <a:gd name="T9" fmla="*/ 0 h 84"/>
                <a:gd name="T10" fmla="*/ 1049 w 1049"/>
                <a:gd name="T11" fmla="*/ 17 h 84"/>
                <a:gd name="T12" fmla="*/ 1049 w 1049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9" h="84">
                  <a:moveTo>
                    <a:pt x="1049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7"/>
                  </a:cubicBezTo>
                  <a:lnTo>
                    <a:pt x="104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ṩļíďe"/>
            <p:cNvSpPr/>
            <p:nvPr/>
          </p:nvSpPr>
          <p:spPr bwMode="auto">
            <a:xfrm>
              <a:off x="7408863" y="2230438"/>
              <a:ext cx="84138" cy="82550"/>
            </a:xfrm>
            <a:prstGeom prst="ellipse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lïďé"/>
            <p:cNvSpPr/>
            <p:nvPr/>
          </p:nvSpPr>
          <p:spPr bwMode="auto">
            <a:xfrm>
              <a:off x="7569200" y="2230438"/>
              <a:ext cx="82550" cy="82550"/>
            </a:xfrm>
            <a:prstGeom prst="ellipse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ļíḍe"/>
            <p:cNvSpPr/>
            <p:nvPr/>
          </p:nvSpPr>
          <p:spPr bwMode="auto">
            <a:xfrm>
              <a:off x="7727950" y="2230438"/>
              <a:ext cx="84138" cy="82550"/>
            </a:xfrm>
            <a:prstGeom prst="ellipse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ṧļïḍe"/>
            <p:cNvSpPr/>
            <p:nvPr/>
          </p:nvSpPr>
          <p:spPr bwMode="auto">
            <a:xfrm>
              <a:off x="4602163" y="2632075"/>
              <a:ext cx="201613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şľiḑe"/>
            <p:cNvSpPr/>
            <p:nvPr/>
          </p:nvSpPr>
          <p:spPr bwMode="auto">
            <a:xfrm>
              <a:off x="4914900" y="2632075"/>
              <a:ext cx="366713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Sliḓe"/>
            <p:cNvSpPr/>
            <p:nvPr/>
          </p:nvSpPr>
          <p:spPr bwMode="auto">
            <a:xfrm>
              <a:off x="4740275" y="2789238"/>
              <a:ext cx="757238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şľíde"/>
            <p:cNvSpPr/>
            <p:nvPr/>
          </p:nvSpPr>
          <p:spPr bwMode="auto">
            <a:xfrm>
              <a:off x="5611813" y="2789238"/>
              <a:ext cx="2016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ṣḷíḋè"/>
            <p:cNvSpPr/>
            <p:nvPr/>
          </p:nvSpPr>
          <p:spPr bwMode="auto">
            <a:xfrm>
              <a:off x="4740275" y="2947988"/>
              <a:ext cx="757238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S1ïḓê"/>
            <p:cNvSpPr/>
            <p:nvPr/>
          </p:nvSpPr>
          <p:spPr bwMode="auto">
            <a:xfrm>
              <a:off x="5611813" y="2947988"/>
              <a:ext cx="2016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1ídê"/>
            <p:cNvSpPr/>
            <p:nvPr/>
          </p:nvSpPr>
          <p:spPr bwMode="auto">
            <a:xfrm>
              <a:off x="4740275" y="3105150"/>
              <a:ext cx="757238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ṧľidê"/>
            <p:cNvSpPr/>
            <p:nvPr/>
          </p:nvSpPr>
          <p:spPr bwMode="auto">
            <a:xfrm>
              <a:off x="5611813" y="3105150"/>
              <a:ext cx="201613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1íḋé"/>
            <p:cNvSpPr/>
            <p:nvPr/>
          </p:nvSpPr>
          <p:spPr bwMode="auto">
            <a:xfrm>
              <a:off x="4602163" y="3260725"/>
              <a:ext cx="201613" cy="7620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şḷíďé"/>
            <p:cNvSpPr/>
            <p:nvPr/>
          </p:nvSpPr>
          <p:spPr bwMode="auto">
            <a:xfrm>
              <a:off x="4914900" y="3260725"/>
              <a:ext cx="366713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šḷiďé"/>
            <p:cNvSpPr/>
            <p:nvPr/>
          </p:nvSpPr>
          <p:spPr bwMode="auto">
            <a:xfrm>
              <a:off x="4740275" y="3419475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sliḑé"/>
            <p:cNvSpPr/>
            <p:nvPr/>
          </p:nvSpPr>
          <p:spPr bwMode="auto">
            <a:xfrm>
              <a:off x="5230813" y="3419475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ṣḻíḓè"/>
            <p:cNvSpPr/>
            <p:nvPr/>
          </p:nvSpPr>
          <p:spPr bwMode="auto">
            <a:xfrm>
              <a:off x="4740275" y="3576638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ļïďe"/>
            <p:cNvSpPr/>
            <p:nvPr/>
          </p:nvSpPr>
          <p:spPr bwMode="auto">
            <a:xfrm>
              <a:off x="5230813" y="3576638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ḷîdê"/>
            <p:cNvSpPr/>
            <p:nvPr/>
          </p:nvSpPr>
          <p:spPr bwMode="auto">
            <a:xfrm>
              <a:off x="4740275" y="3732213"/>
              <a:ext cx="3794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líde"/>
            <p:cNvSpPr/>
            <p:nvPr/>
          </p:nvSpPr>
          <p:spPr bwMode="auto">
            <a:xfrm>
              <a:off x="5230813" y="3732213"/>
              <a:ext cx="582613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ṥḻïďê"/>
            <p:cNvSpPr/>
            <p:nvPr/>
          </p:nvSpPr>
          <p:spPr bwMode="auto">
            <a:xfrm>
              <a:off x="6503988" y="2632075"/>
              <a:ext cx="204788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$ľíḋé"/>
            <p:cNvSpPr/>
            <p:nvPr/>
          </p:nvSpPr>
          <p:spPr bwMode="auto">
            <a:xfrm>
              <a:off x="6819900" y="2632075"/>
              <a:ext cx="363538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ṩlíḓê"/>
            <p:cNvSpPr/>
            <p:nvPr/>
          </p:nvSpPr>
          <p:spPr bwMode="auto">
            <a:xfrm>
              <a:off x="6642100" y="2789238"/>
              <a:ext cx="17780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ṡ1îḓe"/>
            <p:cNvSpPr/>
            <p:nvPr/>
          </p:nvSpPr>
          <p:spPr bwMode="auto">
            <a:xfrm>
              <a:off x="6931025" y="2789238"/>
              <a:ext cx="78422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ïṩ1îďé"/>
            <p:cNvSpPr/>
            <p:nvPr/>
          </p:nvSpPr>
          <p:spPr bwMode="auto">
            <a:xfrm>
              <a:off x="6642100" y="2947988"/>
              <a:ext cx="17780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ŝļîḋe"/>
            <p:cNvSpPr/>
            <p:nvPr/>
          </p:nvSpPr>
          <p:spPr bwMode="auto">
            <a:xfrm>
              <a:off x="6931025" y="2947988"/>
              <a:ext cx="784225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ŝ1îḍé"/>
            <p:cNvSpPr/>
            <p:nvPr/>
          </p:nvSpPr>
          <p:spPr bwMode="auto">
            <a:xfrm>
              <a:off x="6642100" y="3105150"/>
              <a:ext cx="177800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îšľïďé"/>
            <p:cNvSpPr/>
            <p:nvPr/>
          </p:nvSpPr>
          <p:spPr bwMode="auto">
            <a:xfrm>
              <a:off x="6931025" y="3105150"/>
              <a:ext cx="784225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ṧlíḍê"/>
            <p:cNvSpPr/>
            <p:nvPr/>
          </p:nvSpPr>
          <p:spPr bwMode="auto">
            <a:xfrm>
              <a:off x="6503988" y="3260725"/>
              <a:ext cx="204788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ṥḷîdè"/>
            <p:cNvSpPr/>
            <p:nvPr/>
          </p:nvSpPr>
          <p:spPr bwMode="auto">
            <a:xfrm>
              <a:off x="6819900" y="3260725"/>
              <a:ext cx="363538" cy="76200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şlïdé"/>
            <p:cNvSpPr/>
            <p:nvPr/>
          </p:nvSpPr>
          <p:spPr bwMode="auto">
            <a:xfrm>
              <a:off x="6642100" y="3419475"/>
              <a:ext cx="625475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ş1ide"/>
            <p:cNvSpPr/>
            <p:nvPr/>
          </p:nvSpPr>
          <p:spPr bwMode="auto">
            <a:xfrm>
              <a:off x="7378700" y="3419475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ïśḻíďê"/>
            <p:cNvSpPr/>
            <p:nvPr/>
          </p:nvSpPr>
          <p:spPr bwMode="auto">
            <a:xfrm>
              <a:off x="6642100" y="3576638"/>
              <a:ext cx="625475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šļîďe"/>
            <p:cNvSpPr/>
            <p:nvPr/>
          </p:nvSpPr>
          <p:spPr bwMode="auto">
            <a:xfrm>
              <a:off x="7378700" y="3576638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ïḑé"/>
            <p:cNvSpPr/>
            <p:nvPr/>
          </p:nvSpPr>
          <p:spPr bwMode="auto">
            <a:xfrm>
              <a:off x="6642100" y="3732213"/>
              <a:ext cx="62547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ŝļîďè"/>
            <p:cNvSpPr/>
            <p:nvPr/>
          </p:nvSpPr>
          <p:spPr bwMode="auto">
            <a:xfrm>
              <a:off x="7378700" y="3732213"/>
              <a:ext cx="33655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şḷïḓê"/>
            <p:cNvSpPr/>
            <p:nvPr/>
          </p:nvSpPr>
          <p:spPr bwMode="auto">
            <a:xfrm>
              <a:off x="6153150" y="2584450"/>
              <a:ext cx="14288" cy="1349375"/>
            </a:xfrm>
            <a:custGeom>
              <a:avLst/>
              <a:gdLst>
                <a:gd name="T0" fmla="*/ 0 w 4"/>
                <a:gd name="T1" fmla="*/ 2 h 389"/>
                <a:gd name="T2" fmla="*/ 0 w 4"/>
                <a:gd name="T3" fmla="*/ 387 h 389"/>
                <a:gd name="T4" fmla="*/ 2 w 4"/>
                <a:gd name="T5" fmla="*/ 389 h 389"/>
                <a:gd name="T6" fmla="*/ 4 w 4"/>
                <a:gd name="T7" fmla="*/ 387 h 389"/>
                <a:gd name="T8" fmla="*/ 4 w 4"/>
                <a:gd name="T9" fmla="*/ 2 h 389"/>
                <a:gd name="T10" fmla="*/ 2 w 4"/>
                <a:gd name="T11" fmla="*/ 0 h 389"/>
                <a:gd name="T12" fmla="*/ 0 w 4"/>
                <a:gd name="T13" fmla="*/ 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89">
                  <a:moveTo>
                    <a:pt x="0" y="2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8"/>
                    <a:pt x="1" y="389"/>
                    <a:pt x="2" y="389"/>
                  </a:cubicBezTo>
                  <a:cubicBezTo>
                    <a:pt x="3" y="389"/>
                    <a:pt x="4" y="388"/>
                    <a:pt x="4" y="38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ṥḷiḍe"/>
            <p:cNvSpPr/>
            <p:nvPr/>
          </p:nvSpPr>
          <p:spPr bwMode="auto">
            <a:xfrm>
              <a:off x="6632575" y="1504950"/>
              <a:ext cx="696913" cy="322263"/>
            </a:xfrm>
            <a:custGeom>
              <a:avLst/>
              <a:gdLst>
                <a:gd name="T0" fmla="*/ 0 w 201"/>
                <a:gd name="T1" fmla="*/ 92 h 93"/>
                <a:gd name="T2" fmla="*/ 33 w 201"/>
                <a:gd name="T3" fmla="*/ 49 h 93"/>
                <a:gd name="T4" fmla="*/ 54 w 201"/>
                <a:gd name="T5" fmla="*/ 61 h 93"/>
                <a:gd name="T6" fmla="*/ 90 w 201"/>
                <a:gd name="T7" fmla="*/ 25 h 93"/>
                <a:gd name="T8" fmla="*/ 112 w 201"/>
                <a:gd name="T9" fmla="*/ 36 h 93"/>
                <a:gd name="T10" fmla="*/ 152 w 201"/>
                <a:gd name="T11" fmla="*/ 1 h 93"/>
                <a:gd name="T12" fmla="*/ 200 w 201"/>
                <a:gd name="T13" fmla="*/ 82 h 93"/>
                <a:gd name="T14" fmla="*/ 200 w 201"/>
                <a:gd name="T15" fmla="*/ 93 h 93"/>
                <a:gd name="T16" fmla="*/ 0 w 201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93">
                  <a:moveTo>
                    <a:pt x="0" y="92"/>
                  </a:moveTo>
                  <a:cubicBezTo>
                    <a:pt x="4" y="67"/>
                    <a:pt x="18" y="49"/>
                    <a:pt x="33" y="49"/>
                  </a:cubicBezTo>
                  <a:cubicBezTo>
                    <a:pt x="41" y="49"/>
                    <a:pt x="48" y="54"/>
                    <a:pt x="54" y="61"/>
                  </a:cubicBezTo>
                  <a:cubicBezTo>
                    <a:pt x="61" y="39"/>
                    <a:pt x="74" y="25"/>
                    <a:pt x="90" y="25"/>
                  </a:cubicBezTo>
                  <a:cubicBezTo>
                    <a:pt x="98" y="25"/>
                    <a:pt x="106" y="29"/>
                    <a:pt x="112" y="36"/>
                  </a:cubicBezTo>
                  <a:cubicBezTo>
                    <a:pt x="121" y="15"/>
                    <a:pt x="135" y="0"/>
                    <a:pt x="152" y="1"/>
                  </a:cubicBezTo>
                  <a:cubicBezTo>
                    <a:pt x="179" y="1"/>
                    <a:pt x="201" y="37"/>
                    <a:pt x="200" y="82"/>
                  </a:cubicBezTo>
                  <a:cubicBezTo>
                    <a:pt x="200" y="86"/>
                    <a:pt x="200" y="89"/>
                    <a:pt x="200" y="93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šļïďè"/>
            <p:cNvSpPr/>
            <p:nvPr/>
          </p:nvSpPr>
          <p:spPr bwMode="auto">
            <a:xfrm>
              <a:off x="6858000" y="1730375"/>
              <a:ext cx="333375" cy="360363"/>
            </a:xfrm>
            <a:custGeom>
              <a:avLst/>
              <a:gdLst>
                <a:gd name="T0" fmla="*/ 172 w 210"/>
                <a:gd name="T1" fmla="*/ 101 h 227"/>
                <a:gd name="T2" fmla="*/ 175 w 210"/>
                <a:gd name="T3" fmla="*/ 0 h 227"/>
                <a:gd name="T4" fmla="*/ 37 w 210"/>
                <a:gd name="T5" fmla="*/ 0 h 227"/>
                <a:gd name="T6" fmla="*/ 37 w 210"/>
                <a:gd name="T7" fmla="*/ 101 h 227"/>
                <a:gd name="T8" fmla="*/ 0 w 210"/>
                <a:gd name="T9" fmla="*/ 101 h 227"/>
                <a:gd name="T10" fmla="*/ 52 w 210"/>
                <a:gd name="T11" fmla="*/ 164 h 227"/>
                <a:gd name="T12" fmla="*/ 105 w 210"/>
                <a:gd name="T13" fmla="*/ 227 h 227"/>
                <a:gd name="T14" fmla="*/ 157 w 210"/>
                <a:gd name="T15" fmla="*/ 164 h 227"/>
                <a:gd name="T16" fmla="*/ 210 w 210"/>
                <a:gd name="T17" fmla="*/ 101 h 227"/>
                <a:gd name="T18" fmla="*/ 172 w 210"/>
                <a:gd name="T19" fmla="*/ 10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27">
                  <a:moveTo>
                    <a:pt x="172" y="101"/>
                  </a:moveTo>
                  <a:lnTo>
                    <a:pt x="175" y="0"/>
                  </a:lnTo>
                  <a:lnTo>
                    <a:pt x="37" y="0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52" y="164"/>
                  </a:lnTo>
                  <a:lnTo>
                    <a:pt x="105" y="227"/>
                  </a:lnTo>
                  <a:lnTo>
                    <a:pt x="157" y="164"/>
                  </a:lnTo>
                  <a:lnTo>
                    <a:pt x="210" y="101"/>
                  </a:lnTo>
                  <a:lnTo>
                    <a:pt x="172" y="101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ś1iḍe"/>
            <p:cNvSpPr/>
            <p:nvPr/>
          </p:nvSpPr>
          <p:spPr bwMode="auto">
            <a:xfrm>
              <a:off x="3838575" y="4302125"/>
              <a:ext cx="815975" cy="963613"/>
            </a:xfrm>
            <a:custGeom>
              <a:avLst/>
              <a:gdLst>
                <a:gd name="T0" fmla="*/ 220 w 235"/>
                <a:gd name="T1" fmla="*/ 278 h 278"/>
                <a:gd name="T2" fmla="*/ 14 w 235"/>
                <a:gd name="T3" fmla="*/ 278 h 278"/>
                <a:gd name="T4" fmla="*/ 0 w 235"/>
                <a:gd name="T5" fmla="*/ 263 h 278"/>
                <a:gd name="T6" fmla="*/ 0 w 235"/>
                <a:gd name="T7" fmla="*/ 15 h 278"/>
                <a:gd name="T8" fmla="*/ 14 w 235"/>
                <a:gd name="T9" fmla="*/ 0 h 278"/>
                <a:gd name="T10" fmla="*/ 220 w 235"/>
                <a:gd name="T11" fmla="*/ 0 h 278"/>
                <a:gd name="T12" fmla="*/ 235 w 235"/>
                <a:gd name="T13" fmla="*/ 15 h 278"/>
                <a:gd name="T14" fmla="*/ 235 w 235"/>
                <a:gd name="T15" fmla="*/ 263 h 278"/>
                <a:gd name="T16" fmla="*/ 220 w 235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78">
                  <a:moveTo>
                    <a:pt x="220" y="278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6" y="278"/>
                    <a:pt x="0" y="271"/>
                    <a:pt x="0" y="2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5" y="7"/>
                    <a:pt x="235" y="15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5" y="271"/>
                    <a:pt x="228" y="278"/>
                    <a:pt x="220" y="278"/>
                  </a:cubicBezTo>
                  <a:close/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íṡľíḑè"/>
            <p:cNvSpPr/>
            <p:nvPr/>
          </p:nvSpPr>
          <p:spPr bwMode="auto">
            <a:xfrm>
              <a:off x="4014788" y="4425950"/>
              <a:ext cx="77788" cy="3175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íṡľîďê"/>
            <p:cNvSpPr/>
            <p:nvPr/>
          </p:nvSpPr>
          <p:spPr bwMode="auto">
            <a:xfrm>
              <a:off x="4133850" y="4425950"/>
              <a:ext cx="138113" cy="3175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ş1îdè"/>
            <p:cNvSpPr/>
            <p:nvPr/>
          </p:nvSpPr>
          <p:spPr bwMode="auto">
            <a:xfrm>
              <a:off x="4067175" y="4492625"/>
              <a:ext cx="288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$ļíďé"/>
            <p:cNvSpPr/>
            <p:nvPr/>
          </p:nvSpPr>
          <p:spPr bwMode="auto">
            <a:xfrm>
              <a:off x="4397375" y="4492625"/>
              <a:ext cx="76200" cy="349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ṥḷíḑé"/>
            <p:cNvSpPr/>
            <p:nvPr/>
          </p:nvSpPr>
          <p:spPr bwMode="auto">
            <a:xfrm>
              <a:off x="4067175" y="4562475"/>
              <a:ext cx="288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ṡļîḑè"/>
            <p:cNvSpPr/>
            <p:nvPr/>
          </p:nvSpPr>
          <p:spPr bwMode="auto">
            <a:xfrm>
              <a:off x="4397375" y="4562475"/>
              <a:ext cx="76200" cy="30163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Sḻíḑe"/>
            <p:cNvSpPr/>
            <p:nvPr/>
          </p:nvSpPr>
          <p:spPr bwMode="auto">
            <a:xfrm>
              <a:off x="4067175" y="4627563"/>
              <a:ext cx="28892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śḻîḓê"/>
            <p:cNvSpPr/>
            <p:nvPr/>
          </p:nvSpPr>
          <p:spPr bwMode="auto">
            <a:xfrm>
              <a:off x="4397375" y="4627563"/>
              <a:ext cx="7620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$lîḑe"/>
            <p:cNvSpPr/>
            <p:nvPr/>
          </p:nvSpPr>
          <p:spPr bwMode="auto">
            <a:xfrm>
              <a:off x="4014788" y="4694238"/>
              <a:ext cx="77788" cy="30163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Sľïḋe"/>
            <p:cNvSpPr/>
            <p:nvPr/>
          </p:nvSpPr>
          <p:spPr bwMode="auto">
            <a:xfrm>
              <a:off x="4133850" y="4694238"/>
              <a:ext cx="138113" cy="30163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î$ḷïdé"/>
            <p:cNvSpPr/>
            <p:nvPr/>
          </p:nvSpPr>
          <p:spPr bwMode="auto">
            <a:xfrm>
              <a:off x="4067175" y="4762500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ṡľîḋe"/>
            <p:cNvSpPr/>
            <p:nvPr/>
          </p:nvSpPr>
          <p:spPr bwMode="auto">
            <a:xfrm>
              <a:off x="4254500" y="4762500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î$ļíḑé"/>
            <p:cNvSpPr/>
            <p:nvPr/>
          </p:nvSpPr>
          <p:spPr bwMode="auto">
            <a:xfrm>
              <a:off x="4067175" y="4829175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ïdè"/>
            <p:cNvSpPr/>
            <p:nvPr/>
          </p:nvSpPr>
          <p:spPr bwMode="auto">
            <a:xfrm>
              <a:off x="4254500" y="4829175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ṧḷídè"/>
            <p:cNvSpPr/>
            <p:nvPr/>
          </p:nvSpPr>
          <p:spPr bwMode="auto">
            <a:xfrm>
              <a:off x="4067175" y="4894263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ṣḷïḓè"/>
            <p:cNvSpPr/>
            <p:nvPr/>
          </p:nvSpPr>
          <p:spPr bwMode="auto">
            <a:xfrm>
              <a:off x="4254500" y="4894263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š1íḋè"/>
            <p:cNvSpPr/>
            <p:nvPr/>
          </p:nvSpPr>
          <p:spPr bwMode="auto">
            <a:xfrm>
              <a:off x="3779838" y="4738688"/>
              <a:ext cx="930275" cy="649288"/>
            </a:xfrm>
            <a:custGeom>
              <a:avLst/>
              <a:gdLst>
                <a:gd name="T0" fmla="*/ 586 w 586"/>
                <a:gd name="T1" fmla="*/ 409 h 409"/>
                <a:gd name="T2" fmla="*/ 0 w 586"/>
                <a:gd name="T3" fmla="*/ 409 h 409"/>
                <a:gd name="T4" fmla="*/ 0 w 586"/>
                <a:gd name="T5" fmla="*/ 0 h 409"/>
                <a:gd name="T6" fmla="*/ 293 w 586"/>
                <a:gd name="T7" fmla="*/ 247 h 409"/>
                <a:gd name="T8" fmla="*/ 586 w 586"/>
                <a:gd name="T9" fmla="*/ 0 h 409"/>
                <a:gd name="T10" fmla="*/ 586 w 586"/>
                <a:gd name="T1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409">
                  <a:moveTo>
                    <a:pt x="586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293" y="247"/>
                  </a:lnTo>
                  <a:lnTo>
                    <a:pt x="586" y="0"/>
                  </a:lnTo>
                  <a:lnTo>
                    <a:pt x="586" y="409"/>
                  </a:lnTo>
                  <a:close/>
                </a:path>
              </a:pathLst>
            </a:custGeom>
            <a:solidFill>
              <a:srgbClr val="FC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îṣḻidè"/>
            <p:cNvSpPr/>
            <p:nvPr/>
          </p:nvSpPr>
          <p:spPr bwMode="auto">
            <a:xfrm>
              <a:off x="3779838" y="4846638"/>
              <a:ext cx="930275" cy="541338"/>
            </a:xfrm>
            <a:custGeom>
              <a:avLst/>
              <a:gdLst>
                <a:gd name="T0" fmla="*/ 0 w 586"/>
                <a:gd name="T1" fmla="*/ 341 h 341"/>
                <a:gd name="T2" fmla="*/ 293 w 586"/>
                <a:gd name="T3" fmla="*/ 0 h 341"/>
                <a:gd name="T4" fmla="*/ 586 w 586"/>
                <a:gd name="T5" fmla="*/ 341 h 341"/>
                <a:gd name="T6" fmla="*/ 0 w 586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341">
                  <a:moveTo>
                    <a:pt x="0" y="341"/>
                  </a:moveTo>
                  <a:lnTo>
                    <a:pt x="293" y="0"/>
                  </a:lnTo>
                  <a:lnTo>
                    <a:pt x="586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ľïdê"/>
            <p:cNvSpPr/>
            <p:nvPr/>
          </p:nvSpPr>
          <p:spPr bwMode="auto">
            <a:xfrm>
              <a:off x="7329488" y="5619750"/>
              <a:ext cx="652463" cy="139700"/>
            </a:xfrm>
            <a:custGeom>
              <a:avLst/>
              <a:gdLst>
                <a:gd name="T0" fmla="*/ 83 w 188"/>
                <a:gd name="T1" fmla="*/ 0 h 40"/>
                <a:gd name="T2" fmla="*/ 9 w 188"/>
                <a:gd name="T3" fmla="*/ 40 h 40"/>
                <a:gd name="T4" fmla="*/ 181 w 188"/>
                <a:gd name="T5" fmla="*/ 40 h 40"/>
                <a:gd name="T6" fmla="*/ 186 w 188"/>
                <a:gd name="T7" fmla="*/ 33 h 40"/>
                <a:gd name="T8" fmla="*/ 83 w 18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0">
                  <a:moveTo>
                    <a:pt x="83" y="0"/>
                  </a:moveTo>
                  <a:cubicBezTo>
                    <a:pt x="0" y="0"/>
                    <a:pt x="18" y="8"/>
                    <a:pt x="9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5" y="40"/>
                    <a:pt x="188" y="36"/>
                    <a:pt x="186" y="33"/>
                  </a:cubicBezTo>
                  <a:cubicBezTo>
                    <a:pt x="175" y="15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líḋè"/>
            <p:cNvSpPr/>
            <p:nvPr/>
          </p:nvSpPr>
          <p:spPr bwMode="auto">
            <a:xfrm>
              <a:off x="7319963" y="5630863"/>
              <a:ext cx="366713" cy="128588"/>
            </a:xfrm>
            <a:custGeom>
              <a:avLst/>
              <a:gdLst>
                <a:gd name="T0" fmla="*/ 38 w 106"/>
                <a:gd name="T1" fmla="*/ 0 h 37"/>
                <a:gd name="T2" fmla="*/ 0 w 106"/>
                <a:gd name="T3" fmla="*/ 32 h 37"/>
                <a:gd name="T4" fmla="*/ 5 w 106"/>
                <a:gd name="T5" fmla="*/ 37 h 37"/>
                <a:gd name="T6" fmla="*/ 106 w 106"/>
                <a:gd name="T7" fmla="*/ 37 h 37"/>
                <a:gd name="T8" fmla="*/ 38 w 10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7">
                  <a:moveTo>
                    <a:pt x="38" y="0"/>
                  </a:moveTo>
                  <a:cubicBezTo>
                    <a:pt x="12" y="0"/>
                    <a:pt x="2" y="14"/>
                    <a:pt x="0" y="32"/>
                  </a:cubicBezTo>
                  <a:cubicBezTo>
                    <a:pt x="0" y="35"/>
                    <a:pt x="2" y="37"/>
                    <a:pt x="5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68" y="0"/>
                    <a:pt x="38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slïḓé"/>
            <p:cNvSpPr/>
            <p:nvPr/>
          </p:nvSpPr>
          <p:spPr bwMode="auto">
            <a:xfrm>
              <a:off x="7527925" y="5610225"/>
              <a:ext cx="76200" cy="26988"/>
            </a:xfrm>
            <a:custGeom>
              <a:avLst/>
              <a:gdLst>
                <a:gd name="T0" fmla="*/ 20 w 22"/>
                <a:gd name="T1" fmla="*/ 3 h 8"/>
                <a:gd name="T2" fmla="*/ 2 w 22"/>
                <a:gd name="T3" fmla="*/ 0 h 8"/>
                <a:gd name="T4" fmla="*/ 2 w 22"/>
                <a:gd name="T5" fmla="*/ 4 h 8"/>
                <a:gd name="T6" fmla="*/ 19 w 22"/>
                <a:gd name="T7" fmla="*/ 7 h 8"/>
                <a:gd name="T8" fmla="*/ 20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0" y="3"/>
                  </a:moveTo>
                  <a:cubicBezTo>
                    <a:pt x="14" y="2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13" y="6"/>
                    <a:pt x="19" y="7"/>
                  </a:cubicBezTo>
                  <a:cubicBezTo>
                    <a:pt x="21" y="8"/>
                    <a:pt x="22" y="4"/>
                    <a:pt x="20" y="3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ľiḋé"/>
            <p:cNvSpPr/>
            <p:nvPr/>
          </p:nvSpPr>
          <p:spPr bwMode="auto">
            <a:xfrm>
              <a:off x="7794625" y="2878138"/>
              <a:ext cx="596900" cy="601663"/>
            </a:xfrm>
            <a:custGeom>
              <a:avLst/>
              <a:gdLst>
                <a:gd name="T0" fmla="*/ 172 w 172"/>
                <a:gd name="T1" fmla="*/ 104 h 173"/>
                <a:gd name="T2" fmla="*/ 172 w 172"/>
                <a:gd name="T3" fmla="*/ 69 h 173"/>
                <a:gd name="T4" fmla="*/ 151 w 172"/>
                <a:gd name="T5" fmla="*/ 65 h 173"/>
                <a:gd name="T6" fmla="*/ 147 w 172"/>
                <a:gd name="T7" fmla="*/ 55 h 173"/>
                <a:gd name="T8" fmla="*/ 160 w 172"/>
                <a:gd name="T9" fmla="*/ 38 h 173"/>
                <a:gd name="T10" fmla="*/ 135 w 172"/>
                <a:gd name="T11" fmla="*/ 13 h 173"/>
                <a:gd name="T12" fmla="*/ 117 w 172"/>
                <a:gd name="T13" fmla="*/ 25 h 173"/>
                <a:gd name="T14" fmla="*/ 107 w 172"/>
                <a:gd name="T15" fmla="*/ 21 h 173"/>
                <a:gd name="T16" fmla="*/ 104 w 172"/>
                <a:gd name="T17" fmla="*/ 0 h 173"/>
                <a:gd name="T18" fmla="*/ 86 w 172"/>
                <a:gd name="T19" fmla="*/ 0 h 173"/>
                <a:gd name="T20" fmla="*/ 69 w 172"/>
                <a:gd name="T21" fmla="*/ 0 h 173"/>
                <a:gd name="T22" fmla="*/ 65 w 172"/>
                <a:gd name="T23" fmla="*/ 21 h 173"/>
                <a:gd name="T24" fmla="*/ 55 w 172"/>
                <a:gd name="T25" fmla="*/ 25 h 173"/>
                <a:gd name="T26" fmla="*/ 37 w 172"/>
                <a:gd name="T27" fmla="*/ 13 h 173"/>
                <a:gd name="T28" fmla="*/ 13 w 172"/>
                <a:gd name="T29" fmla="*/ 38 h 173"/>
                <a:gd name="T30" fmla="*/ 25 w 172"/>
                <a:gd name="T31" fmla="*/ 55 h 173"/>
                <a:gd name="T32" fmla="*/ 21 w 172"/>
                <a:gd name="T33" fmla="*/ 65 h 173"/>
                <a:gd name="T34" fmla="*/ 0 w 172"/>
                <a:gd name="T35" fmla="*/ 69 h 173"/>
                <a:gd name="T36" fmla="*/ 0 w 172"/>
                <a:gd name="T37" fmla="*/ 104 h 173"/>
                <a:gd name="T38" fmla="*/ 21 w 172"/>
                <a:gd name="T39" fmla="*/ 107 h 173"/>
                <a:gd name="T40" fmla="*/ 25 w 172"/>
                <a:gd name="T41" fmla="*/ 117 h 173"/>
                <a:gd name="T42" fmla="*/ 13 w 172"/>
                <a:gd name="T43" fmla="*/ 135 h 173"/>
                <a:gd name="T44" fmla="*/ 37 w 172"/>
                <a:gd name="T45" fmla="*/ 160 h 173"/>
                <a:gd name="T46" fmla="*/ 55 w 172"/>
                <a:gd name="T47" fmla="*/ 147 h 173"/>
                <a:gd name="T48" fmla="*/ 65 w 172"/>
                <a:gd name="T49" fmla="*/ 151 h 173"/>
                <a:gd name="T50" fmla="*/ 69 w 172"/>
                <a:gd name="T51" fmla="*/ 173 h 173"/>
                <a:gd name="T52" fmla="*/ 86 w 172"/>
                <a:gd name="T53" fmla="*/ 173 h 173"/>
                <a:gd name="T54" fmla="*/ 104 w 172"/>
                <a:gd name="T55" fmla="*/ 173 h 173"/>
                <a:gd name="T56" fmla="*/ 107 w 172"/>
                <a:gd name="T57" fmla="*/ 151 h 173"/>
                <a:gd name="T58" fmla="*/ 117 w 172"/>
                <a:gd name="T59" fmla="*/ 147 h 173"/>
                <a:gd name="T60" fmla="*/ 135 w 172"/>
                <a:gd name="T61" fmla="*/ 160 h 173"/>
                <a:gd name="T62" fmla="*/ 160 w 172"/>
                <a:gd name="T63" fmla="*/ 135 h 173"/>
                <a:gd name="T64" fmla="*/ 147 w 172"/>
                <a:gd name="T65" fmla="*/ 117 h 173"/>
                <a:gd name="T66" fmla="*/ 151 w 172"/>
                <a:gd name="T67" fmla="*/ 107 h 173"/>
                <a:gd name="T68" fmla="*/ 172 w 172"/>
                <a:gd name="T69" fmla="*/ 104 h 173"/>
                <a:gd name="T70" fmla="*/ 86 w 172"/>
                <a:gd name="T71" fmla="*/ 138 h 173"/>
                <a:gd name="T72" fmla="*/ 34 w 172"/>
                <a:gd name="T73" fmla="*/ 86 h 173"/>
                <a:gd name="T74" fmla="*/ 86 w 172"/>
                <a:gd name="T75" fmla="*/ 34 h 173"/>
                <a:gd name="T76" fmla="*/ 138 w 172"/>
                <a:gd name="T77" fmla="*/ 86 h 173"/>
                <a:gd name="T78" fmla="*/ 86 w 172"/>
                <a:gd name="T79" fmla="*/ 1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72" y="104"/>
                  </a:moveTo>
                  <a:cubicBezTo>
                    <a:pt x="172" y="69"/>
                    <a:pt x="172" y="69"/>
                    <a:pt x="172" y="69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0" y="62"/>
                    <a:pt x="149" y="58"/>
                    <a:pt x="147" y="55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4" y="24"/>
                    <a:pt x="111" y="22"/>
                    <a:pt x="107" y="2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2" y="22"/>
                    <a:pt x="58" y="24"/>
                    <a:pt x="55" y="2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8"/>
                    <a:pt x="22" y="62"/>
                    <a:pt x="21" y="6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2" y="111"/>
                    <a:pt x="24" y="114"/>
                    <a:pt x="25" y="117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8" y="149"/>
                    <a:pt x="62" y="150"/>
                    <a:pt x="65" y="151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0"/>
                    <a:pt x="114" y="149"/>
                    <a:pt x="117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7"/>
                  </a:cubicBezTo>
                  <a:lnTo>
                    <a:pt x="172" y="104"/>
                  </a:lnTo>
                  <a:close/>
                  <a:moveTo>
                    <a:pt x="86" y="138"/>
                  </a:moveTo>
                  <a:cubicBezTo>
                    <a:pt x="57" y="138"/>
                    <a:pt x="34" y="115"/>
                    <a:pt x="34" y="86"/>
                  </a:cubicBezTo>
                  <a:cubicBezTo>
                    <a:pt x="34" y="58"/>
                    <a:pt x="57" y="34"/>
                    <a:pt x="86" y="34"/>
                  </a:cubicBezTo>
                  <a:cubicBezTo>
                    <a:pt x="115" y="34"/>
                    <a:pt x="138" y="58"/>
                    <a:pt x="138" y="86"/>
                  </a:cubicBezTo>
                  <a:cubicBezTo>
                    <a:pt x="138" y="115"/>
                    <a:pt x="115" y="138"/>
                    <a:pt x="86" y="1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ś1îḋè"/>
            <p:cNvSpPr/>
            <p:nvPr/>
          </p:nvSpPr>
          <p:spPr bwMode="auto">
            <a:xfrm>
              <a:off x="8166100" y="2619375"/>
              <a:ext cx="304800" cy="304800"/>
            </a:xfrm>
            <a:custGeom>
              <a:avLst/>
              <a:gdLst>
                <a:gd name="T0" fmla="*/ 88 w 88"/>
                <a:gd name="T1" fmla="*/ 53 h 88"/>
                <a:gd name="T2" fmla="*/ 88 w 88"/>
                <a:gd name="T3" fmla="*/ 35 h 88"/>
                <a:gd name="T4" fmla="*/ 77 w 88"/>
                <a:gd name="T5" fmla="*/ 33 h 88"/>
                <a:gd name="T6" fmla="*/ 75 w 88"/>
                <a:gd name="T7" fmla="*/ 28 h 88"/>
                <a:gd name="T8" fmla="*/ 82 w 88"/>
                <a:gd name="T9" fmla="*/ 19 h 88"/>
                <a:gd name="T10" fmla="*/ 69 w 88"/>
                <a:gd name="T11" fmla="*/ 7 h 88"/>
                <a:gd name="T12" fmla="*/ 60 w 88"/>
                <a:gd name="T13" fmla="*/ 13 h 88"/>
                <a:gd name="T14" fmla="*/ 55 w 88"/>
                <a:gd name="T15" fmla="*/ 11 h 88"/>
                <a:gd name="T16" fmla="*/ 53 w 88"/>
                <a:gd name="T17" fmla="*/ 0 h 88"/>
                <a:gd name="T18" fmla="*/ 44 w 88"/>
                <a:gd name="T19" fmla="*/ 0 h 88"/>
                <a:gd name="T20" fmla="*/ 35 w 88"/>
                <a:gd name="T21" fmla="*/ 0 h 88"/>
                <a:gd name="T22" fmla="*/ 33 w 88"/>
                <a:gd name="T23" fmla="*/ 11 h 88"/>
                <a:gd name="T24" fmla="*/ 28 w 88"/>
                <a:gd name="T25" fmla="*/ 13 h 88"/>
                <a:gd name="T26" fmla="*/ 19 w 88"/>
                <a:gd name="T27" fmla="*/ 7 h 88"/>
                <a:gd name="T28" fmla="*/ 7 w 88"/>
                <a:gd name="T29" fmla="*/ 19 h 88"/>
                <a:gd name="T30" fmla="*/ 13 w 88"/>
                <a:gd name="T31" fmla="*/ 28 h 88"/>
                <a:gd name="T32" fmla="*/ 11 w 88"/>
                <a:gd name="T33" fmla="*/ 33 h 88"/>
                <a:gd name="T34" fmla="*/ 0 w 88"/>
                <a:gd name="T35" fmla="*/ 35 h 88"/>
                <a:gd name="T36" fmla="*/ 0 w 88"/>
                <a:gd name="T37" fmla="*/ 53 h 88"/>
                <a:gd name="T38" fmla="*/ 11 w 88"/>
                <a:gd name="T39" fmla="*/ 55 h 88"/>
                <a:gd name="T40" fmla="*/ 13 w 88"/>
                <a:gd name="T41" fmla="*/ 60 h 88"/>
                <a:gd name="T42" fmla="*/ 7 w 88"/>
                <a:gd name="T43" fmla="*/ 69 h 88"/>
                <a:gd name="T44" fmla="*/ 19 w 88"/>
                <a:gd name="T45" fmla="*/ 81 h 88"/>
                <a:gd name="T46" fmla="*/ 28 w 88"/>
                <a:gd name="T47" fmla="*/ 75 h 88"/>
                <a:gd name="T48" fmla="*/ 33 w 88"/>
                <a:gd name="T49" fmla="*/ 77 h 88"/>
                <a:gd name="T50" fmla="*/ 35 w 88"/>
                <a:gd name="T51" fmla="*/ 88 h 88"/>
                <a:gd name="T52" fmla="*/ 44 w 88"/>
                <a:gd name="T53" fmla="*/ 88 h 88"/>
                <a:gd name="T54" fmla="*/ 53 w 88"/>
                <a:gd name="T55" fmla="*/ 88 h 88"/>
                <a:gd name="T56" fmla="*/ 55 w 88"/>
                <a:gd name="T57" fmla="*/ 77 h 88"/>
                <a:gd name="T58" fmla="*/ 60 w 88"/>
                <a:gd name="T59" fmla="*/ 75 h 88"/>
                <a:gd name="T60" fmla="*/ 69 w 88"/>
                <a:gd name="T61" fmla="*/ 81 h 88"/>
                <a:gd name="T62" fmla="*/ 82 w 88"/>
                <a:gd name="T63" fmla="*/ 69 h 88"/>
                <a:gd name="T64" fmla="*/ 75 w 88"/>
                <a:gd name="T65" fmla="*/ 60 h 88"/>
                <a:gd name="T66" fmla="*/ 77 w 88"/>
                <a:gd name="T67" fmla="*/ 55 h 88"/>
                <a:gd name="T68" fmla="*/ 88 w 88"/>
                <a:gd name="T69" fmla="*/ 53 h 88"/>
                <a:gd name="T70" fmla="*/ 44 w 88"/>
                <a:gd name="T71" fmla="*/ 70 h 88"/>
                <a:gd name="T72" fmla="*/ 18 w 88"/>
                <a:gd name="T73" fmla="*/ 44 h 88"/>
                <a:gd name="T74" fmla="*/ 44 w 88"/>
                <a:gd name="T75" fmla="*/ 18 h 88"/>
                <a:gd name="T76" fmla="*/ 71 w 88"/>
                <a:gd name="T77" fmla="*/ 44 h 88"/>
                <a:gd name="T78" fmla="*/ 44 w 88"/>
                <a:gd name="T7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8">
                  <a:moveTo>
                    <a:pt x="88" y="5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6" y="30"/>
                    <a:pt x="75" y="2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7" y="12"/>
                    <a:pt x="55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0" y="12"/>
                    <a:pt x="28" y="1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30"/>
                    <a:pt x="12" y="32"/>
                    <a:pt x="1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7"/>
                    <a:pt x="12" y="58"/>
                    <a:pt x="13" y="6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6"/>
                    <a:pt x="32" y="77"/>
                    <a:pt x="33" y="7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7"/>
                    <a:pt x="58" y="76"/>
                    <a:pt x="60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6" y="58"/>
                    <a:pt x="77" y="57"/>
                    <a:pt x="77" y="55"/>
                  </a:cubicBezTo>
                  <a:lnTo>
                    <a:pt x="88" y="53"/>
                  </a:lnTo>
                  <a:close/>
                  <a:moveTo>
                    <a:pt x="44" y="70"/>
                  </a:moveTo>
                  <a:cubicBezTo>
                    <a:pt x="30" y="70"/>
                    <a:pt x="18" y="59"/>
                    <a:pt x="18" y="44"/>
                  </a:cubicBezTo>
                  <a:cubicBezTo>
                    <a:pt x="18" y="29"/>
                    <a:pt x="30" y="18"/>
                    <a:pt x="44" y="18"/>
                  </a:cubicBezTo>
                  <a:cubicBezTo>
                    <a:pt x="59" y="18"/>
                    <a:pt x="71" y="29"/>
                    <a:pt x="71" y="44"/>
                  </a:cubicBezTo>
                  <a:cubicBezTo>
                    <a:pt x="71" y="59"/>
                    <a:pt x="59" y="70"/>
                    <a:pt x="44" y="70"/>
                  </a:cubicBez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ṡḷíḓe"/>
            <p:cNvSpPr/>
            <p:nvPr/>
          </p:nvSpPr>
          <p:spPr bwMode="auto">
            <a:xfrm>
              <a:off x="7943850" y="3027363"/>
              <a:ext cx="488950" cy="490538"/>
            </a:xfrm>
            <a:custGeom>
              <a:avLst/>
              <a:gdLst>
                <a:gd name="T0" fmla="*/ 27 w 141"/>
                <a:gd name="T1" fmla="*/ 7 h 141"/>
                <a:gd name="T2" fmla="*/ 47 w 141"/>
                <a:gd name="T3" fmla="*/ 27 h 141"/>
                <a:gd name="T4" fmla="*/ 47 w 141"/>
                <a:gd name="T5" fmla="*/ 46 h 141"/>
                <a:gd name="T6" fmla="*/ 27 w 141"/>
                <a:gd name="T7" fmla="*/ 46 h 141"/>
                <a:gd name="T8" fmla="*/ 7 w 141"/>
                <a:gd name="T9" fmla="*/ 26 h 141"/>
                <a:gd name="T10" fmla="*/ 15 w 141"/>
                <a:gd name="T11" fmla="*/ 72 h 141"/>
                <a:gd name="T12" fmla="*/ 57 w 141"/>
                <a:gd name="T13" fmla="*/ 81 h 141"/>
                <a:gd name="T14" fmla="*/ 109 w 141"/>
                <a:gd name="T15" fmla="*/ 133 h 141"/>
                <a:gd name="T16" fmla="*/ 133 w 141"/>
                <a:gd name="T17" fmla="*/ 134 h 141"/>
                <a:gd name="T18" fmla="*/ 134 w 141"/>
                <a:gd name="T19" fmla="*/ 110 h 141"/>
                <a:gd name="T20" fmla="*/ 81 w 141"/>
                <a:gd name="T21" fmla="*/ 57 h 141"/>
                <a:gd name="T22" fmla="*/ 72 w 141"/>
                <a:gd name="T23" fmla="*/ 15 h 141"/>
                <a:gd name="T24" fmla="*/ 27 w 141"/>
                <a:gd name="T25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41">
                  <a:moveTo>
                    <a:pt x="27" y="7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2" y="32"/>
                    <a:pt x="52" y="41"/>
                    <a:pt x="47" y="46"/>
                  </a:cubicBezTo>
                  <a:cubicBezTo>
                    <a:pt x="41" y="51"/>
                    <a:pt x="33" y="51"/>
                    <a:pt x="27" y="4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41"/>
                    <a:pt x="3" y="59"/>
                    <a:pt x="15" y="72"/>
                  </a:cubicBezTo>
                  <a:cubicBezTo>
                    <a:pt x="26" y="83"/>
                    <a:pt x="43" y="86"/>
                    <a:pt x="57" y="8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16" y="140"/>
                    <a:pt x="127" y="141"/>
                    <a:pt x="133" y="134"/>
                  </a:cubicBezTo>
                  <a:cubicBezTo>
                    <a:pt x="140" y="128"/>
                    <a:pt x="141" y="117"/>
                    <a:pt x="134" y="11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6" y="43"/>
                    <a:pt x="83" y="26"/>
                    <a:pt x="72" y="15"/>
                  </a:cubicBezTo>
                  <a:cubicBezTo>
                    <a:pt x="59" y="3"/>
                    <a:pt x="42" y="0"/>
                    <a:pt x="27" y="7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ļîḓê"/>
            <p:cNvSpPr/>
            <p:nvPr/>
          </p:nvSpPr>
          <p:spPr bwMode="auto">
            <a:xfrm>
              <a:off x="8193088" y="3281363"/>
              <a:ext cx="163513" cy="160338"/>
            </a:xfrm>
            <a:custGeom>
              <a:avLst/>
              <a:gdLst>
                <a:gd name="T0" fmla="*/ 45 w 47"/>
                <a:gd name="T1" fmla="*/ 44 h 46"/>
                <a:gd name="T2" fmla="*/ 45 w 47"/>
                <a:gd name="T3" fmla="*/ 44 h 46"/>
                <a:gd name="T4" fmla="*/ 36 w 47"/>
                <a:gd name="T5" fmla="*/ 44 h 46"/>
                <a:gd name="T6" fmla="*/ 3 w 47"/>
                <a:gd name="T7" fmla="*/ 10 h 46"/>
                <a:gd name="T8" fmla="*/ 3 w 47"/>
                <a:gd name="T9" fmla="*/ 2 h 46"/>
                <a:gd name="T10" fmla="*/ 11 w 47"/>
                <a:gd name="T11" fmla="*/ 2 h 46"/>
                <a:gd name="T12" fmla="*/ 45 w 47"/>
                <a:gd name="T13" fmla="*/ 36 h 46"/>
                <a:gd name="T14" fmla="*/ 45 w 47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2" y="46"/>
                    <a:pt x="39" y="46"/>
                    <a:pt x="36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lose/>
                </a:path>
              </a:pathLst>
            </a:custGeom>
            <a:solidFill>
              <a:srgbClr val="198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ļïḓe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close/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8E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ṥḻíḓè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ïṩḷîḋ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9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ľïd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śliďé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close/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75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ŝḻîďè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ṧļïḑê"/>
            <p:cNvSpPr/>
            <p:nvPr/>
          </p:nvSpPr>
          <p:spPr bwMode="auto">
            <a:xfrm>
              <a:off x="7548563" y="3910013"/>
              <a:ext cx="368300" cy="1477963"/>
            </a:xfrm>
            <a:custGeom>
              <a:avLst/>
              <a:gdLst>
                <a:gd name="T0" fmla="*/ 170 w 232"/>
                <a:gd name="T1" fmla="*/ 931 h 931"/>
                <a:gd name="T2" fmla="*/ 232 w 232"/>
                <a:gd name="T3" fmla="*/ 931 h 931"/>
                <a:gd name="T4" fmla="*/ 61 w 232"/>
                <a:gd name="T5" fmla="*/ 0 h 931"/>
                <a:gd name="T6" fmla="*/ 0 w 232"/>
                <a:gd name="T7" fmla="*/ 0 h 931"/>
                <a:gd name="T8" fmla="*/ 170 w 232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31">
                  <a:moveTo>
                    <a:pt x="170" y="931"/>
                  </a:moveTo>
                  <a:lnTo>
                    <a:pt x="232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ḷíḍè"/>
            <p:cNvSpPr/>
            <p:nvPr/>
          </p:nvSpPr>
          <p:spPr bwMode="auto">
            <a:xfrm>
              <a:off x="7135813" y="3910013"/>
              <a:ext cx="366713" cy="1477963"/>
            </a:xfrm>
            <a:custGeom>
              <a:avLst/>
              <a:gdLst>
                <a:gd name="T0" fmla="*/ 170 w 231"/>
                <a:gd name="T1" fmla="*/ 931 h 931"/>
                <a:gd name="T2" fmla="*/ 231 w 231"/>
                <a:gd name="T3" fmla="*/ 931 h 931"/>
                <a:gd name="T4" fmla="*/ 61 w 231"/>
                <a:gd name="T5" fmla="*/ 0 h 931"/>
                <a:gd name="T6" fmla="*/ 0 w 231"/>
                <a:gd name="T7" fmla="*/ 0 h 931"/>
                <a:gd name="T8" fmla="*/ 170 w 231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31">
                  <a:moveTo>
                    <a:pt x="170" y="931"/>
                  </a:moveTo>
                  <a:lnTo>
                    <a:pt x="231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ṡḻîďe"/>
            <p:cNvSpPr/>
            <p:nvPr/>
          </p:nvSpPr>
          <p:spPr bwMode="auto">
            <a:xfrm>
              <a:off x="7346950" y="5075238"/>
              <a:ext cx="527050" cy="96838"/>
            </a:xfrm>
            <a:custGeom>
              <a:avLst/>
              <a:gdLst>
                <a:gd name="T0" fmla="*/ 332 w 332"/>
                <a:gd name="T1" fmla="*/ 61 h 61"/>
                <a:gd name="T2" fmla="*/ 321 w 332"/>
                <a:gd name="T3" fmla="*/ 0 h 61"/>
                <a:gd name="T4" fmla="*/ 0 w 332"/>
                <a:gd name="T5" fmla="*/ 0 h 61"/>
                <a:gd name="T6" fmla="*/ 11 w 332"/>
                <a:gd name="T7" fmla="*/ 61 h 61"/>
                <a:gd name="T8" fmla="*/ 332 w 33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1">
                  <a:moveTo>
                    <a:pt x="332" y="61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2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ṩḷîḋè"/>
            <p:cNvSpPr/>
            <p:nvPr/>
          </p:nvSpPr>
          <p:spPr bwMode="auto">
            <a:xfrm>
              <a:off x="7291388" y="4759325"/>
              <a:ext cx="523875" cy="96838"/>
            </a:xfrm>
            <a:custGeom>
              <a:avLst/>
              <a:gdLst>
                <a:gd name="T0" fmla="*/ 330 w 330"/>
                <a:gd name="T1" fmla="*/ 61 h 61"/>
                <a:gd name="T2" fmla="*/ 319 w 330"/>
                <a:gd name="T3" fmla="*/ 0 h 61"/>
                <a:gd name="T4" fmla="*/ 0 w 330"/>
                <a:gd name="T5" fmla="*/ 0 h 61"/>
                <a:gd name="T6" fmla="*/ 11 w 330"/>
                <a:gd name="T7" fmla="*/ 61 h 61"/>
                <a:gd name="T8" fmla="*/ 330 w 33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1">
                  <a:moveTo>
                    <a:pt x="330" y="61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0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ṧļíḋe"/>
            <p:cNvSpPr/>
            <p:nvPr/>
          </p:nvSpPr>
          <p:spPr bwMode="auto">
            <a:xfrm>
              <a:off x="7232650" y="4443413"/>
              <a:ext cx="527050" cy="98425"/>
            </a:xfrm>
            <a:custGeom>
              <a:avLst/>
              <a:gdLst>
                <a:gd name="T0" fmla="*/ 332 w 332"/>
                <a:gd name="T1" fmla="*/ 62 h 62"/>
                <a:gd name="T2" fmla="*/ 321 w 332"/>
                <a:gd name="T3" fmla="*/ 0 h 62"/>
                <a:gd name="T4" fmla="*/ 0 w 332"/>
                <a:gd name="T5" fmla="*/ 0 h 62"/>
                <a:gd name="T6" fmla="*/ 11 w 332"/>
                <a:gd name="T7" fmla="*/ 62 h 62"/>
                <a:gd name="T8" fmla="*/ 332 w 33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2">
                  <a:moveTo>
                    <a:pt x="332" y="62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2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ļíḑè"/>
            <p:cNvSpPr/>
            <p:nvPr/>
          </p:nvSpPr>
          <p:spPr bwMode="auto">
            <a:xfrm>
              <a:off x="7177088" y="4127500"/>
              <a:ext cx="523875" cy="98425"/>
            </a:xfrm>
            <a:custGeom>
              <a:avLst/>
              <a:gdLst>
                <a:gd name="T0" fmla="*/ 330 w 330"/>
                <a:gd name="T1" fmla="*/ 62 h 62"/>
                <a:gd name="T2" fmla="*/ 319 w 330"/>
                <a:gd name="T3" fmla="*/ 0 h 62"/>
                <a:gd name="T4" fmla="*/ 0 w 330"/>
                <a:gd name="T5" fmla="*/ 0 h 62"/>
                <a:gd name="T6" fmla="*/ 11 w 330"/>
                <a:gd name="T7" fmla="*/ 62 h 62"/>
                <a:gd name="T8" fmla="*/ 330 w 33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2">
                  <a:moveTo>
                    <a:pt x="330" y="62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0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š1îḋe"/>
            <p:cNvSpPr/>
            <p:nvPr/>
          </p:nvSpPr>
          <p:spPr bwMode="auto">
            <a:xfrm>
              <a:off x="8023225" y="4884738"/>
              <a:ext cx="506413" cy="503238"/>
            </a:xfrm>
            <a:custGeom>
              <a:avLst/>
              <a:gdLst>
                <a:gd name="T0" fmla="*/ 109 w 146"/>
                <a:gd name="T1" fmla="*/ 0 h 145"/>
                <a:gd name="T2" fmla="*/ 36 w 146"/>
                <a:gd name="T3" fmla="*/ 0 h 145"/>
                <a:gd name="T4" fmla="*/ 0 w 146"/>
                <a:gd name="T5" fmla="*/ 36 h 145"/>
                <a:gd name="T6" fmla="*/ 0 w 146"/>
                <a:gd name="T7" fmla="*/ 109 h 145"/>
                <a:gd name="T8" fmla="*/ 36 w 146"/>
                <a:gd name="T9" fmla="*/ 145 h 145"/>
                <a:gd name="T10" fmla="*/ 109 w 146"/>
                <a:gd name="T11" fmla="*/ 145 h 145"/>
                <a:gd name="T12" fmla="*/ 146 w 146"/>
                <a:gd name="T13" fmla="*/ 109 h 145"/>
                <a:gd name="T14" fmla="*/ 146 w 146"/>
                <a:gd name="T15" fmla="*/ 36 h 145"/>
                <a:gd name="T16" fmla="*/ 109 w 146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5">
                  <a:moveTo>
                    <a:pt x="10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29"/>
                    <a:pt x="16" y="145"/>
                    <a:pt x="36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29" y="145"/>
                    <a:pt x="146" y="129"/>
                    <a:pt x="146" y="10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6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śḻïdé"/>
            <p:cNvSpPr/>
            <p:nvPr/>
          </p:nvSpPr>
          <p:spPr bwMode="auto">
            <a:xfrm>
              <a:off x="8128000" y="4984750"/>
              <a:ext cx="298450" cy="298450"/>
            </a:xfrm>
            <a:custGeom>
              <a:avLst/>
              <a:gdLst>
                <a:gd name="T0" fmla="*/ 78 w 86"/>
                <a:gd name="T1" fmla="*/ 36 h 86"/>
                <a:gd name="T2" fmla="*/ 86 w 86"/>
                <a:gd name="T3" fmla="*/ 28 h 86"/>
                <a:gd name="T4" fmla="*/ 86 w 86"/>
                <a:gd name="T5" fmla="*/ 28 h 86"/>
                <a:gd name="T6" fmla="*/ 78 w 86"/>
                <a:gd name="T7" fmla="*/ 20 h 86"/>
                <a:gd name="T8" fmla="*/ 70 w 86"/>
                <a:gd name="T9" fmla="*/ 20 h 86"/>
                <a:gd name="T10" fmla="*/ 72 w 86"/>
                <a:gd name="T11" fmla="*/ 9 h 86"/>
                <a:gd name="T12" fmla="*/ 65 w 86"/>
                <a:gd name="T13" fmla="*/ 0 h 86"/>
                <a:gd name="T14" fmla="*/ 57 w 86"/>
                <a:gd name="T15" fmla="*/ 7 h 86"/>
                <a:gd name="T16" fmla="*/ 55 w 86"/>
                <a:gd name="T17" fmla="*/ 20 h 86"/>
                <a:gd name="T18" fmla="*/ 39 w 86"/>
                <a:gd name="T19" fmla="*/ 20 h 86"/>
                <a:gd name="T20" fmla="*/ 41 w 86"/>
                <a:gd name="T21" fmla="*/ 9 h 86"/>
                <a:gd name="T22" fmla="*/ 34 w 86"/>
                <a:gd name="T23" fmla="*/ 0 h 86"/>
                <a:gd name="T24" fmla="*/ 26 w 86"/>
                <a:gd name="T25" fmla="*/ 7 h 86"/>
                <a:gd name="T26" fmla="*/ 24 w 86"/>
                <a:gd name="T27" fmla="*/ 20 h 86"/>
                <a:gd name="T28" fmla="*/ 8 w 86"/>
                <a:gd name="T29" fmla="*/ 20 h 86"/>
                <a:gd name="T30" fmla="*/ 0 w 86"/>
                <a:gd name="T31" fmla="*/ 28 h 86"/>
                <a:gd name="T32" fmla="*/ 0 w 86"/>
                <a:gd name="T33" fmla="*/ 28 h 86"/>
                <a:gd name="T34" fmla="*/ 8 w 86"/>
                <a:gd name="T35" fmla="*/ 36 h 86"/>
                <a:gd name="T36" fmla="*/ 21 w 86"/>
                <a:gd name="T37" fmla="*/ 36 h 86"/>
                <a:gd name="T38" fmla="*/ 18 w 86"/>
                <a:gd name="T39" fmla="*/ 51 h 86"/>
                <a:gd name="T40" fmla="*/ 8 w 86"/>
                <a:gd name="T41" fmla="*/ 51 h 86"/>
                <a:gd name="T42" fmla="*/ 0 w 86"/>
                <a:gd name="T43" fmla="*/ 59 h 86"/>
                <a:gd name="T44" fmla="*/ 0 w 86"/>
                <a:gd name="T45" fmla="*/ 59 h 86"/>
                <a:gd name="T46" fmla="*/ 8 w 86"/>
                <a:gd name="T47" fmla="*/ 67 h 86"/>
                <a:gd name="T48" fmla="*/ 15 w 86"/>
                <a:gd name="T49" fmla="*/ 67 h 86"/>
                <a:gd name="T50" fmla="*/ 13 w 86"/>
                <a:gd name="T51" fmla="*/ 77 h 86"/>
                <a:gd name="T52" fmla="*/ 21 w 86"/>
                <a:gd name="T53" fmla="*/ 86 h 86"/>
                <a:gd name="T54" fmla="*/ 28 w 86"/>
                <a:gd name="T55" fmla="*/ 80 h 86"/>
                <a:gd name="T56" fmla="*/ 31 w 86"/>
                <a:gd name="T57" fmla="*/ 67 h 86"/>
                <a:gd name="T58" fmla="*/ 46 w 86"/>
                <a:gd name="T59" fmla="*/ 67 h 86"/>
                <a:gd name="T60" fmla="*/ 44 w 86"/>
                <a:gd name="T61" fmla="*/ 77 h 86"/>
                <a:gd name="T62" fmla="*/ 52 w 86"/>
                <a:gd name="T63" fmla="*/ 86 h 86"/>
                <a:gd name="T64" fmla="*/ 60 w 86"/>
                <a:gd name="T65" fmla="*/ 80 h 86"/>
                <a:gd name="T66" fmla="*/ 62 w 86"/>
                <a:gd name="T67" fmla="*/ 67 h 86"/>
                <a:gd name="T68" fmla="*/ 78 w 86"/>
                <a:gd name="T69" fmla="*/ 67 h 86"/>
                <a:gd name="T70" fmla="*/ 86 w 86"/>
                <a:gd name="T71" fmla="*/ 59 h 86"/>
                <a:gd name="T72" fmla="*/ 86 w 86"/>
                <a:gd name="T73" fmla="*/ 59 h 86"/>
                <a:gd name="T74" fmla="*/ 78 w 86"/>
                <a:gd name="T75" fmla="*/ 51 h 86"/>
                <a:gd name="T76" fmla="*/ 65 w 86"/>
                <a:gd name="T77" fmla="*/ 51 h 86"/>
                <a:gd name="T78" fmla="*/ 68 w 86"/>
                <a:gd name="T79" fmla="*/ 36 h 86"/>
                <a:gd name="T80" fmla="*/ 78 w 86"/>
                <a:gd name="T81" fmla="*/ 36 h 86"/>
                <a:gd name="T82" fmla="*/ 49 w 86"/>
                <a:gd name="T83" fmla="*/ 51 h 86"/>
                <a:gd name="T84" fmla="*/ 34 w 86"/>
                <a:gd name="T85" fmla="*/ 51 h 86"/>
                <a:gd name="T86" fmla="*/ 36 w 86"/>
                <a:gd name="T87" fmla="*/ 36 h 86"/>
                <a:gd name="T88" fmla="*/ 52 w 86"/>
                <a:gd name="T89" fmla="*/ 36 h 86"/>
                <a:gd name="T90" fmla="*/ 49 w 86"/>
                <a:gd name="T91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86">
                  <a:moveTo>
                    <a:pt x="78" y="36"/>
                  </a:moveTo>
                  <a:cubicBezTo>
                    <a:pt x="82" y="36"/>
                    <a:pt x="86" y="32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3"/>
                    <a:pt x="82" y="20"/>
                    <a:pt x="7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5"/>
                    <a:pt x="70" y="0"/>
                    <a:pt x="65" y="0"/>
                  </a:cubicBezTo>
                  <a:cubicBezTo>
                    <a:pt x="61" y="0"/>
                    <a:pt x="58" y="3"/>
                    <a:pt x="57" y="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5"/>
                    <a:pt x="38" y="0"/>
                    <a:pt x="34" y="0"/>
                  </a:cubicBezTo>
                  <a:cubicBezTo>
                    <a:pt x="30" y="0"/>
                    <a:pt x="27" y="3"/>
                    <a:pt x="26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2" y="82"/>
                    <a:pt x="16" y="86"/>
                    <a:pt x="21" y="86"/>
                  </a:cubicBezTo>
                  <a:cubicBezTo>
                    <a:pt x="24" y="86"/>
                    <a:pt x="28" y="84"/>
                    <a:pt x="28" y="80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2"/>
                    <a:pt x="47" y="86"/>
                    <a:pt x="52" y="86"/>
                  </a:cubicBezTo>
                  <a:cubicBezTo>
                    <a:pt x="56" y="86"/>
                    <a:pt x="59" y="84"/>
                    <a:pt x="60" y="8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2" y="67"/>
                    <a:pt x="86" y="63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5"/>
                    <a:pt x="82" y="51"/>
                    <a:pt x="78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78" y="36"/>
                  </a:lnTo>
                  <a:close/>
                  <a:moveTo>
                    <a:pt x="49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ṩḷïdé"/>
            <p:cNvSpPr/>
            <p:nvPr/>
          </p:nvSpPr>
          <p:spPr bwMode="auto">
            <a:xfrm>
              <a:off x="8043863" y="4325938"/>
              <a:ext cx="233363" cy="395288"/>
            </a:xfrm>
            <a:custGeom>
              <a:avLst/>
              <a:gdLst>
                <a:gd name="T0" fmla="*/ 0 w 67"/>
                <a:gd name="T1" fmla="*/ 8 h 114"/>
                <a:gd name="T2" fmla="*/ 30 w 67"/>
                <a:gd name="T3" fmla="*/ 8 h 114"/>
                <a:gd name="T4" fmla="*/ 51 w 67"/>
                <a:gd name="T5" fmla="*/ 16 h 114"/>
                <a:gd name="T6" fmla="*/ 59 w 67"/>
                <a:gd name="T7" fmla="*/ 37 h 114"/>
                <a:gd name="T8" fmla="*/ 59 w 67"/>
                <a:gd name="T9" fmla="*/ 114 h 114"/>
                <a:gd name="T10" fmla="*/ 67 w 67"/>
                <a:gd name="T11" fmla="*/ 114 h 114"/>
                <a:gd name="T12" fmla="*/ 67 w 67"/>
                <a:gd name="T13" fmla="*/ 37 h 114"/>
                <a:gd name="T14" fmla="*/ 30 w 67"/>
                <a:gd name="T15" fmla="*/ 0 h 114"/>
                <a:gd name="T16" fmla="*/ 0 w 67"/>
                <a:gd name="T17" fmla="*/ 0 h 114"/>
                <a:gd name="T18" fmla="*/ 0 w 67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8" y="8"/>
                    <a:pt x="46" y="11"/>
                    <a:pt x="51" y="16"/>
                  </a:cubicBezTo>
                  <a:cubicBezTo>
                    <a:pt x="56" y="21"/>
                    <a:pt x="59" y="29"/>
                    <a:pt x="59" y="37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16"/>
                    <a:pt x="51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ṥļidê"/>
            <p:cNvSpPr/>
            <p:nvPr/>
          </p:nvSpPr>
          <p:spPr bwMode="auto">
            <a:xfrm>
              <a:off x="7923213" y="4270375"/>
              <a:ext cx="134938" cy="134938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  <a:gd name="T20" fmla="*/ 19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ubicBezTo>
                    <a:pt x="26" y="8"/>
                    <a:pt x="31" y="14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$ḻîďe"/>
            <p:cNvSpPr/>
            <p:nvPr/>
          </p:nvSpPr>
          <p:spPr bwMode="auto">
            <a:xfrm>
              <a:off x="8197850" y="4711700"/>
              <a:ext cx="134938" cy="134938"/>
            </a:xfrm>
            <a:custGeom>
              <a:avLst/>
              <a:gdLst>
                <a:gd name="T0" fmla="*/ 35 w 39"/>
                <a:gd name="T1" fmla="*/ 1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39 w 39"/>
                <a:gd name="T11" fmla="*/ 19 h 39"/>
                <a:gd name="T12" fmla="*/ 35 w 39"/>
                <a:gd name="T13" fmla="*/ 19 h 39"/>
                <a:gd name="T14" fmla="*/ 31 w 39"/>
                <a:gd name="T15" fmla="*/ 19 h 39"/>
                <a:gd name="T16" fmla="*/ 19 w 39"/>
                <a:gd name="T17" fmla="*/ 31 h 39"/>
                <a:gd name="T18" fmla="*/ 8 w 39"/>
                <a:gd name="T19" fmla="*/ 19 h 39"/>
                <a:gd name="T20" fmla="*/ 19 w 39"/>
                <a:gd name="T21" fmla="*/ 8 h 39"/>
                <a:gd name="T22" fmla="*/ 31 w 39"/>
                <a:gd name="T23" fmla="*/ 19 h 39"/>
                <a:gd name="T24" fmla="*/ 35 w 39"/>
                <a:gd name="T2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ïšḻîḍe"/>
            <p:cNvSpPr/>
            <p:nvPr/>
          </p:nvSpPr>
          <p:spPr bwMode="auto">
            <a:xfrm>
              <a:off x="4924425" y="4537075"/>
              <a:ext cx="323850" cy="708025"/>
            </a:xfrm>
            <a:custGeom>
              <a:avLst/>
              <a:gdLst>
                <a:gd name="T0" fmla="*/ 85 w 93"/>
                <a:gd name="T1" fmla="*/ 0 h 204"/>
                <a:gd name="T2" fmla="*/ 85 w 93"/>
                <a:gd name="T3" fmla="*/ 167 h 204"/>
                <a:gd name="T4" fmla="*/ 77 w 93"/>
                <a:gd name="T5" fmla="*/ 188 h 204"/>
                <a:gd name="T6" fmla="*/ 56 w 93"/>
                <a:gd name="T7" fmla="*/ 196 h 204"/>
                <a:gd name="T8" fmla="*/ 0 w 93"/>
                <a:gd name="T9" fmla="*/ 196 h 204"/>
                <a:gd name="T10" fmla="*/ 0 w 93"/>
                <a:gd name="T11" fmla="*/ 204 h 204"/>
                <a:gd name="T12" fmla="*/ 56 w 93"/>
                <a:gd name="T13" fmla="*/ 204 h 204"/>
                <a:gd name="T14" fmla="*/ 93 w 93"/>
                <a:gd name="T15" fmla="*/ 167 h 204"/>
                <a:gd name="T16" fmla="*/ 93 w 93"/>
                <a:gd name="T17" fmla="*/ 0 h 204"/>
                <a:gd name="T18" fmla="*/ 85 w 93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04">
                  <a:moveTo>
                    <a:pt x="85" y="0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75"/>
                    <a:pt x="82" y="182"/>
                    <a:pt x="77" y="188"/>
                  </a:cubicBezTo>
                  <a:cubicBezTo>
                    <a:pt x="72" y="193"/>
                    <a:pt x="64" y="196"/>
                    <a:pt x="5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77" y="204"/>
                    <a:pt x="93" y="188"/>
                    <a:pt x="93" y="1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ṧ1îḍê"/>
            <p:cNvSpPr/>
            <p:nvPr/>
          </p:nvSpPr>
          <p:spPr bwMode="auto">
            <a:xfrm>
              <a:off x="5167313" y="4419600"/>
              <a:ext cx="134938" cy="131763"/>
            </a:xfrm>
            <a:custGeom>
              <a:avLst/>
              <a:gdLst>
                <a:gd name="T0" fmla="*/ 19 w 39"/>
                <a:gd name="T1" fmla="*/ 34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38 h 38"/>
                <a:gd name="T12" fmla="*/ 19 w 39"/>
                <a:gd name="T13" fmla="*/ 34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  <a:gd name="T20" fmla="*/ 31 w 39"/>
                <a:gd name="T21" fmla="*/ 19 h 38"/>
                <a:gd name="T22" fmla="*/ 19 w 39"/>
                <a:gd name="T23" fmla="*/ 30 h 38"/>
                <a:gd name="T24" fmla="*/ 19 w 39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šḷiḓé"/>
            <p:cNvSpPr/>
            <p:nvPr/>
          </p:nvSpPr>
          <p:spPr bwMode="auto">
            <a:xfrm>
              <a:off x="4800600" y="5165725"/>
              <a:ext cx="131763" cy="131763"/>
            </a:xfrm>
            <a:custGeom>
              <a:avLst/>
              <a:gdLst>
                <a:gd name="T0" fmla="*/ 19 w 38"/>
                <a:gd name="T1" fmla="*/ 34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19 w 38"/>
                <a:gd name="T11" fmla="*/ 38 h 38"/>
                <a:gd name="T12" fmla="*/ 19 w 38"/>
                <a:gd name="T13" fmla="*/ 34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  <a:gd name="T20" fmla="*/ 30 w 38"/>
                <a:gd name="T21" fmla="*/ 19 h 38"/>
                <a:gd name="T22" fmla="*/ 19 w 38"/>
                <a:gd name="T23" fmla="*/ 30 h 38"/>
                <a:gd name="T24" fmla="*/ 19 w 38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ṣľïḑê"/>
            <p:cNvSpPr/>
            <p:nvPr/>
          </p:nvSpPr>
          <p:spPr bwMode="auto">
            <a:xfrm>
              <a:off x="5629275" y="1306513"/>
              <a:ext cx="403225" cy="909638"/>
            </a:xfrm>
            <a:custGeom>
              <a:avLst/>
              <a:gdLst>
                <a:gd name="T0" fmla="*/ 0 w 116"/>
                <a:gd name="T1" fmla="*/ 8 h 262"/>
                <a:gd name="T2" fmla="*/ 79 w 116"/>
                <a:gd name="T3" fmla="*/ 8 h 262"/>
                <a:gd name="T4" fmla="*/ 99 w 116"/>
                <a:gd name="T5" fmla="*/ 17 h 262"/>
                <a:gd name="T6" fmla="*/ 108 w 116"/>
                <a:gd name="T7" fmla="*/ 37 h 262"/>
                <a:gd name="T8" fmla="*/ 108 w 116"/>
                <a:gd name="T9" fmla="*/ 262 h 262"/>
                <a:gd name="T10" fmla="*/ 116 w 116"/>
                <a:gd name="T11" fmla="*/ 262 h 262"/>
                <a:gd name="T12" fmla="*/ 116 w 116"/>
                <a:gd name="T13" fmla="*/ 37 h 262"/>
                <a:gd name="T14" fmla="*/ 79 w 116"/>
                <a:gd name="T15" fmla="*/ 0 h 262"/>
                <a:gd name="T16" fmla="*/ 0 w 116"/>
                <a:gd name="T17" fmla="*/ 0 h 262"/>
                <a:gd name="T18" fmla="*/ 0 w 116"/>
                <a:gd name="T19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2">
                  <a:moveTo>
                    <a:pt x="0" y="8"/>
                  </a:moveTo>
                  <a:cubicBezTo>
                    <a:pt x="79" y="8"/>
                    <a:pt x="79" y="8"/>
                    <a:pt x="79" y="8"/>
                  </a:cubicBezTo>
                  <a:cubicBezTo>
                    <a:pt x="87" y="8"/>
                    <a:pt x="94" y="11"/>
                    <a:pt x="99" y="17"/>
                  </a:cubicBezTo>
                  <a:cubicBezTo>
                    <a:pt x="104" y="22"/>
                    <a:pt x="108" y="29"/>
                    <a:pt x="108" y="37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17"/>
                    <a:pt x="9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Sḷíḑe"/>
            <p:cNvSpPr/>
            <p:nvPr/>
          </p:nvSpPr>
          <p:spPr bwMode="auto">
            <a:xfrm>
              <a:off x="5507038" y="1255713"/>
              <a:ext cx="136525" cy="131763"/>
            </a:xfrm>
            <a:custGeom>
              <a:avLst/>
              <a:gdLst>
                <a:gd name="T0" fmla="*/ 35 w 39"/>
                <a:gd name="T1" fmla="*/ 19 h 38"/>
                <a:gd name="T2" fmla="*/ 39 w 39"/>
                <a:gd name="T3" fmla="*/ 19 h 38"/>
                <a:gd name="T4" fmla="*/ 20 w 39"/>
                <a:gd name="T5" fmla="*/ 0 h 38"/>
                <a:gd name="T6" fmla="*/ 0 w 39"/>
                <a:gd name="T7" fmla="*/ 19 h 38"/>
                <a:gd name="T8" fmla="*/ 20 w 39"/>
                <a:gd name="T9" fmla="*/ 38 h 38"/>
                <a:gd name="T10" fmla="*/ 39 w 39"/>
                <a:gd name="T11" fmla="*/ 19 h 38"/>
                <a:gd name="T12" fmla="*/ 35 w 39"/>
                <a:gd name="T13" fmla="*/ 19 h 38"/>
                <a:gd name="T14" fmla="*/ 31 w 39"/>
                <a:gd name="T15" fmla="*/ 19 h 38"/>
                <a:gd name="T16" fmla="*/ 20 w 39"/>
                <a:gd name="T17" fmla="*/ 30 h 38"/>
                <a:gd name="T18" fmla="*/ 8 w 39"/>
                <a:gd name="T19" fmla="*/ 19 h 38"/>
                <a:gd name="T20" fmla="*/ 20 w 39"/>
                <a:gd name="T21" fmla="*/ 8 h 38"/>
                <a:gd name="T22" fmla="*/ 31 w 39"/>
                <a:gd name="T23" fmla="*/ 19 h 38"/>
                <a:gd name="T24" fmla="*/ 35 w 39"/>
                <a:gd name="T2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0"/>
                    <a:pt x="20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ṥľïde"/>
            <p:cNvSpPr/>
            <p:nvPr/>
          </p:nvSpPr>
          <p:spPr bwMode="auto">
            <a:xfrm>
              <a:off x="5948363" y="2205038"/>
              <a:ext cx="134938" cy="136525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20 w 39"/>
                <a:gd name="T5" fmla="*/ 0 h 39"/>
                <a:gd name="T6" fmla="*/ 0 w 39"/>
                <a:gd name="T7" fmla="*/ 20 h 39"/>
                <a:gd name="T8" fmla="*/ 20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20 w 39"/>
                <a:gd name="T17" fmla="*/ 31 h 39"/>
                <a:gd name="T18" fmla="*/ 8 w 39"/>
                <a:gd name="T19" fmla="*/ 20 h 39"/>
                <a:gd name="T20" fmla="*/ 20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567180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060" y="1410970"/>
            <a:ext cx="74104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表格相关属性：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宽度</a:t>
            </a:r>
            <a:r>
              <a:rPr lang="en-US" altLang="zh-CN" sz="2000" dirty="0"/>
              <a:t>  width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边框</a:t>
            </a:r>
            <a:r>
              <a:rPr lang="en-US" altLang="zh-CN" sz="2000" dirty="0"/>
              <a:t>  border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边框颜色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bordercolor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文字垂直对齐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align</a:t>
            </a:r>
            <a:r>
              <a:rPr lang="en-US" altLang="zh-CN" sz="2000" dirty="0"/>
              <a:t>=“top</a:t>
            </a:r>
            <a:r>
              <a:rPr lang="zh-CN" altLang="en-US" sz="2000" dirty="0"/>
              <a:t>或</a:t>
            </a:r>
            <a:r>
              <a:rPr lang="en-US" altLang="zh-CN" sz="2000"/>
              <a:t>middle</a:t>
            </a:r>
            <a:r>
              <a:rPr lang="zh-CN" altLang="en-US" sz="2000"/>
              <a:t>或</a:t>
            </a:r>
            <a:r>
              <a:rPr lang="en-US" altLang="zh-CN" sz="2000" dirty="0"/>
              <a:t>bottom";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/>
              <a:t>cellspacing</a:t>
            </a:r>
            <a:r>
              <a:rPr lang="en-US" altLang="zh-CN" sz="2000" dirty="0"/>
              <a:t>="</a:t>
            </a:r>
            <a:r>
              <a:rPr lang="zh-CN" altLang="en-US" sz="2000" dirty="0"/>
              <a:t>单元格与单元格之间的间距</a:t>
            </a:r>
            <a:r>
              <a:rPr lang="en-US" altLang="zh-CN" sz="2000" dirty="0"/>
              <a:t>“ </a:t>
            </a:r>
            <a:r>
              <a:rPr lang="zh-CN" altLang="en-US" sz="2000" dirty="0"/>
              <a:t>必须给</a:t>
            </a:r>
            <a:r>
              <a:rPr lang="en-US" altLang="zh-CN" sz="2000" dirty="0"/>
              <a:t>table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cellpadding="</a:t>
            </a:r>
            <a:r>
              <a:rPr lang="zh-CN" altLang="en-US" sz="2000" dirty="0"/>
              <a:t>单元格与内容之间的空隙</a:t>
            </a:r>
            <a:r>
              <a:rPr lang="en-US" altLang="zh-CN" sz="2000" dirty="0"/>
              <a:t>"  </a:t>
            </a:r>
            <a:r>
              <a:rPr lang="zh-CN" altLang="en-US" sz="2000" dirty="0"/>
              <a:t>必须给</a:t>
            </a:r>
            <a:r>
              <a:rPr lang="en-US" altLang="zh-CN" sz="2000" dirty="0"/>
              <a:t>table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7627620" y="1927860"/>
            <a:ext cx="43008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10</a:t>
            </a:r>
            <a:r>
              <a:rPr lang="zh-CN" altLang="en-US" sz="2000" dirty="0"/>
              <a:t>、合并单元格属性：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        </a:t>
            </a:r>
            <a:r>
              <a:rPr lang="en-US" altLang="zh-CN" sz="2000" dirty="0" err="1"/>
              <a:t>colspan</a:t>
            </a:r>
            <a:r>
              <a:rPr lang="en-US" altLang="zh-CN" sz="2000" dirty="0"/>
              <a:t>=“</a:t>
            </a:r>
            <a:r>
              <a:rPr lang="zh-CN" altLang="en-US" sz="2000" dirty="0"/>
              <a:t>所要合并的单元格的列数</a:t>
            </a:r>
            <a:r>
              <a:rPr lang="en-US" altLang="zh-CN" sz="2000" dirty="0"/>
              <a:t>”</a:t>
            </a:r>
            <a:r>
              <a:rPr lang="zh-CN" altLang="en-US" sz="2000" b="1" dirty="0">
                <a:solidFill>
                  <a:srgbClr val="FF0000"/>
                </a:solidFill>
                <a:hlinkClick r:id="rId1" action="ppaction://hlinksldjump"/>
              </a:rPr>
              <a:t>合并列</a:t>
            </a:r>
            <a:r>
              <a:rPr lang="en-US" altLang="zh-CN" sz="2000" dirty="0"/>
              <a:t>;</a:t>
            </a:r>
            <a:r>
              <a:rPr lang="zh-CN" altLang="en-US" sz="2000" dirty="0"/>
              <a:t>必须给</a:t>
            </a:r>
            <a:r>
              <a:rPr lang="en-US" altLang="zh-CN" sz="2000" dirty="0"/>
              <a:t>td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rowspan</a:t>
            </a:r>
            <a:r>
              <a:rPr lang="en-US" altLang="zh-CN" sz="2000" dirty="0"/>
              <a:t>=“</a:t>
            </a:r>
            <a:r>
              <a:rPr lang="zh-CN" altLang="en-US" sz="2000" dirty="0"/>
              <a:t>所要合并单元格的行数”</a:t>
            </a:r>
            <a:r>
              <a:rPr lang="zh-CN" altLang="en-US" sz="2000" b="1" dirty="0">
                <a:solidFill>
                  <a:srgbClr val="FF0000"/>
                </a:solidFill>
                <a:hlinkClick r:id="rId2" action="ppaction://hlinksldjump"/>
              </a:rPr>
              <a:t>合并行</a:t>
            </a:r>
            <a:r>
              <a:rPr lang="en-US" altLang="zh-CN" sz="2000" dirty="0"/>
              <a:t>; </a:t>
            </a:r>
            <a:r>
              <a:rPr lang="zh-CN" altLang="en-US" sz="2000" dirty="0"/>
              <a:t>必须给</a:t>
            </a:r>
            <a:r>
              <a:rPr lang="en-US" altLang="zh-CN" sz="2000" dirty="0"/>
              <a:t>td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合并之后需要把多余的单元格删除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22877" y="56718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表格合并列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376" y="1542823"/>
            <a:ext cx="1008058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Colspan</a:t>
            </a:r>
            <a:r>
              <a:rPr lang="en-US" altLang="zh-CN" sz="2400" dirty="0"/>
              <a:t>=“</a:t>
            </a:r>
            <a:r>
              <a:rPr lang="zh-CN" altLang="en-US" sz="2400" dirty="0"/>
              <a:t>所要合并的单元格的</a:t>
            </a:r>
            <a:r>
              <a:rPr lang="zh-CN" altLang="en-US" sz="2400" b="1" dirty="0">
                <a:solidFill>
                  <a:srgbClr val="FF0000"/>
                </a:solidFill>
              </a:rPr>
              <a:t>列数</a:t>
            </a:r>
            <a:r>
              <a:rPr lang="zh-CN" altLang="en-US" sz="2400" dirty="0"/>
              <a:t>” 必须给</a:t>
            </a:r>
            <a:r>
              <a:rPr lang="en-US" altLang="zh-CN" sz="2400" dirty="0"/>
              <a:t>td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384" y="2640682"/>
            <a:ext cx="4381500" cy="2876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166" y="2596658"/>
            <a:ext cx="4362450" cy="289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84064" y="3782848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Colspan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22877" y="56718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表格合并行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376" y="1542823"/>
            <a:ext cx="1008058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Rowspan</a:t>
            </a:r>
            <a:r>
              <a:rPr lang="en-US" altLang="zh-CN" sz="2400" dirty="0"/>
              <a:t>=“</a:t>
            </a:r>
            <a:r>
              <a:rPr lang="zh-CN" altLang="en-US" sz="2400" dirty="0"/>
              <a:t>所要合并的单元格的</a:t>
            </a:r>
            <a:r>
              <a:rPr lang="zh-CN" altLang="en-US" sz="2400" b="1" dirty="0">
                <a:solidFill>
                  <a:srgbClr val="FF0000"/>
                </a:solidFill>
              </a:rPr>
              <a:t>行数</a:t>
            </a:r>
            <a:r>
              <a:rPr lang="zh-CN" altLang="en-US" sz="2400" dirty="0"/>
              <a:t>” 必须给</a:t>
            </a:r>
            <a:r>
              <a:rPr lang="en-US" altLang="zh-CN" sz="2400" dirty="0"/>
              <a:t>td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384" y="2640682"/>
            <a:ext cx="4381500" cy="2876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84064" y="3782848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Rowspan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317" y="2640682"/>
            <a:ext cx="4237300" cy="2876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谢谢您的观看</a:t>
            </a:r>
            <a:endParaRPr lang="zh-CN" altLang="en-US" sz="7200" b="1" dirty="0">
              <a:solidFill>
                <a:srgbClr val="0F6FC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87048" y="567180"/>
            <a:ext cx="2908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0529" y="1968272"/>
            <a:ext cx="10801200" cy="325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2800" dirty="0"/>
              <a:t>我们今天所谈论的</a:t>
            </a:r>
            <a:r>
              <a:rPr lang="en-US" altLang="zh-CN" sz="2800" dirty="0"/>
              <a:t>HTML5</a:t>
            </a:r>
            <a:r>
              <a:rPr lang="zh-CN" altLang="en-US" sz="2800" dirty="0"/>
              <a:t>这个词已经产生了一些变化，它代表的已经不再是简单的</a:t>
            </a:r>
            <a:r>
              <a:rPr lang="en-US" altLang="zh-CN" sz="2800" dirty="0">
                <a:solidFill>
                  <a:srgbClr val="FF0000"/>
                </a:solidFill>
              </a:rPr>
              <a:t>HTML</a:t>
            </a:r>
            <a:r>
              <a:rPr lang="zh-CN" altLang="en-US" sz="2800" dirty="0">
                <a:solidFill>
                  <a:srgbClr val="FF0000"/>
                </a:solidFill>
              </a:rPr>
              <a:t>网页设计标准</a:t>
            </a:r>
            <a:r>
              <a:rPr lang="zh-CN" altLang="en-US" sz="2800" dirty="0"/>
              <a:t>，而是围绕着</a:t>
            </a:r>
            <a:r>
              <a:rPr lang="en-US" altLang="zh-CN" sz="2800" dirty="0">
                <a:solidFill>
                  <a:srgbClr val="FF0000"/>
                </a:solidFill>
              </a:rPr>
              <a:t>HTML</a:t>
            </a:r>
            <a:r>
              <a:rPr lang="zh-CN" altLang="en-US" sz="2800" dirty="0">
                <a:solidFill>
                  <a:srgbClr val="FF0000"/>
                </a:solidFill>
              </a:rPr>
              <a:t>这个东西以及他周边的一系列网页相关技术的总称</a:t>
            </a:r>
            <a:r>
              <a:rPr lang="zh-CN" altLang="en-US" sz="2800" dirty="0"/>
              <a:t>，这其中既包含了</a:t>
            </a:r>
            <a:r>
              <a:rPr lang="en-US" altLang="zh-CN" sz="2800" dirty="0" err="1">
                <a:solidFill>
                  <a:srgbClr val="FF0000"/>
                </a:solidFill>
              </a:rPr>
              <a:t>HTML+css</a:t>
            </a:r>
            <a:r>
              <a:rPr lang="zh-CN" altLang="en-US" sz="2800" dirty="0"/>
              <a:t>的网页制作，也包含了</a:t>
            </a:r>
            <a:r>
              <a:rPr lang="en-US" altLang="zh-CN" sz="2800" dirty="0">
                <a:solidFill>
                  <a:srgbClr val="FF0000"/>
                </a:solidFill>
              </a:rPr>
              <a:t>JavaScript</a:t>
            </a:r>
            <a:r>
              <a:rPr lang="zh-CN" altLang="en-US" sz="2800" dirty="0"/>
              <a:t>这门编程语言的相关开发，这就是</a:t>
            </a:r>
            <a:r>
              <a:rPr lang="en-US" altLang="zh-CN" sz="2800" dirty="0"/>
              <a:t>HTML5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87048" y="567180"/>
            <a:ext cx="2908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0529" y="2285962"/>
            <a:ext cx="10801200" cy="330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algn="ctr">
              <a:lnSpc>
                <a:spcPct val="150000"/>
              </a:lnSpc>
            </a:pPr>
            <a:r>
              <a:rPr lang="en-US" altLang="zh-CN" sz="4800" dirty="0"/>
              <a:t>01</a:t>
            </a:r>
            <a:r>
              <a:rPr lang="zh-CN" altLang="en-US" sz="4800" dirty="0"/>
              <a:t>、</a:t>
            </a:r>
            <a:r>
              <a:rPr lang="en-US" altLang="zh-CN" sz="4800" dirty="0"/>
              <a:t>H5</a:t>
            </a:r>
            <a:r>
              <a:rPr lang="zh-CN" altLang="en-US" sz="4800" dirty="0"/>
              <a:t>是</a:t>
            </a:r>
            <a:r>
              <a:rPr lang="en-US" altLang="zh-CN" sz="4800" dirty="0"/>
              <a:t>HTML</a:t>
            </a:r>
            <a:r>
              <a:rPr lang="zh-CN" altLang="en-US" sz="4800" dirty="0"/>
              <a:t>的第</a:t>
            </a:r>
            <a:r>
              <a:rPr lang="en-US" altLang="zh-CN" sz="4800" b="1" dirty="0">
                <a:solidFill>
                  <a:srgbClr val="FF0000"/>
                </a:solidFill>
              </a:rPr>
              <a:t>5</a:t>
            </a:r>
            <a:r>
              <a:rPr lang="zh-CN" altLang="en-US" sz="4800" dirty="0"/>
              <a:t>个版本</a:t>
            </a:r>
            <a:endParaRPr lang="en-US" altLang="zh-CN" sz="4800" dirty="0"/>
          </a:p>
          <a:p>
            <a:pPr indent="720090" algn="ctr">
              <a:lnSpc>
                <a:spcPct val="150000"/>
              </a:lnSpc>
            </a:pPr>
            <a:r>
              <a:rPr lang="en-US" altLang="zh-CN" sz="4800" dirty="0"/>
              <a:t>02</a:t>
            </a:r>
            <a:r>
              <a:rPr lang="zh-CN" altLang="en-US" sz="4800" dirty="0"/>
              <a:t>、</a:t>
            </a:r>
            <a:r>
              <a:rPr lang="en-US" altLang="zh-CN" sz="4800" dirty="0"/>
              <a:t>H5</a:t>
            </a:r>
            <a:r>
              <a:rPr lang="zh-CN" altLang="en-US" sz="4800" dirty="0"/>
              <a:t>是一门技术</a:t>
            </a:r>
            <a:r>
              <a:rPr lang="zh-CN" altLang="en-US" sz="4800" b="1" dirty="0">
                <a:solidFill>
                  <a:srgbClr val="FF0000"/>
                </a:solidFill>
              </a:rPr>
              <a:t>总称</a:t>
            </a:r>
            <a:endParaRPr lang="en-US" altLang="zh-CN" sz="4800" b="1" dirty="0">
              <a:solidFill>
                <a:srgbClr val="FF0000"/>
              </a:solidFill>
            </a:endParaRPr>
          </a:p>
          <a:p>
            <a:pPr indent="720090" algn="ctr">
              <a:lnSpc>
                <a:spcPct val="150000"/>
              </a:lnSpc>
            </a:pPr>
            <a:endParaRPr lang="en-US" altLang="zh-CN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76123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HTML5</a:t>
            </a:r>
            <a:r>
              <a:rPr lang="zh-CN" altLang="en-US" sz="3200" b="1" dirty="0">
                <a:solidFill>
                  <a:srgbClr val="FF0000"/>
                </a:solidFill>
              </a:rPr>
              <a:t>能做什么？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项目开发流程？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网页的组成部分？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开发工具（编辑器）？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理论基础？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相关标签？</a:t>
            </a:r>
            <a:endParaRPr lang="zh-CN" altLang="en-US" sz="3200" dirty="0"/>
          </a:p>
        </p:txBody>
      </p:sp>
      <p:grpSp>
        <p:nvGrpSpPr>
          <p:cNvPr id="96" name="741e6c67-4b1c-4708-bc66-3c40558b7f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97080" y="737444"/>
            <a:ext cx="5108575" cy="4826000"/>
            <a:chOff x="3540125" y="1016000"/>
            <a:chExt cx="5108575" cy="4826000"/>
          </a:xfrm>
        </p:grpSpPr>
        <p:sp>
          <p:nvSpPr>
            <p:cNvPr id="97" name="ísliďe"/>
            <p:cNvSpPr/>
            <p:nvPr/>
          </p:nvSpPr>
          <p:spPr bwMode="auto">
            <a:xfrm>
              <a:off x="3540125" y="5308600"/>
              <a:ext cx="5108575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ṥľíḓé"/>
            <p:cNvSpPr/>
            <p:nvPr/>
          </p:nvSpPr>
          <p:spPr bwMode="auto">
            <a:xfrm>
              <a:off x="3883025" y="5683250"/>
              <a:ext cx="4421188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ṣḻiḋé"/>
            <p:cNvSpPr/>
            <p:nvPr/>
          </p:nvSpPr>
          <p:spPr bwMode="auto">
            <a:xfrm>
              <a:off x="4886325" y="5616575"/>
              <a:ext cx="2062163" cy="142875"/>
            </a:xfrm>
            <a:custGeom>
              <a:avLst/>
              <a:gdLst>
                <a:gd name="T0" fmla="*/ 528 w 594"/>
                <a:gd name="T1" fmla="*/ 0 h 41"/>
                <a:gd name="T2" fmla="*/ 0 w 594"/>
                <a:gd name="T3" fmla="*/ 0 h 41"/>
                <a:gd name="T4" fmla="*/ 0 w 594"/>
                <a:gd name="T5" fmla="*/ 41 h 41"/>
                <a:gd name="T6" fmla="*/ 594 w 594"/>
                <a:gd name="T7" fmla="*/ 41 h 41"/>
                <a:gd name="T8" fmla="*/ 580 w 594"/>
                <a:gd name="T9" fmla="*/ 24 h 41"/>
                <a:gd name="T10" fmla="*/ 528 w 59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4" h="41">
                  <a:moveTo>
                    <a:pt x="5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94" y="41"/>
                    <a:pt x="594" y="41"/>
                    <a:pt x="594" y="41"/>
                  </a:cubicBezTo>
                  <a:cubicBezTo>
                    <a:pt x="580" y="24"/>
                    <a:pt x="580" y="24"/>
                    <a:pt x="580" y="24"/>
                  </a:cubicBezTo>
                  <a:cubicBezTo>
                    <a:pt x="567" y="9"/>
                    <a:pt x="548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sḻíḓé"/>
            <p:cNvSpPr/>
            <p:nvPr/>
          </p:nvSpPr>
          <p:spPr bwMode="auto">
            <a:xfrm>
              <a:off x="4459288" y="5616575"/>
              <a:ext cx="777875" cy="142875"/>
            </a:xfrm>
            <a:custGeom>
              <a:avLst/>
              <a:gdLst>
                <a:gd name="T0" fmla="*/ 159 w 224"/>
                <a:gd name="T1" fmla="*/ 0 h 41"/>
                <a:gd name="T2" fmla="*/ 9 w 224"/>
                <a:gd name="T3" fmla="*/ 0 h 41"/>
                <a:gd name="T4" fmla="*/ 0 w 224"/>
                <a:gd name="T5" fmla="*/ 9 h 41"/>
                <a:gd name="T6" fmla="*/ 0 w 224"/>
                <a:gd name="T7" fmla="*/ 32 h 41"/>
                <a:gd name="T8" fmla="*/ 9 w 224"/>
                <a:gd name="T9" fmla="*/ 41 h 41"/>
                <a:gd name="T10" fmla="*/ 224 w 224"/>
                <a:gd name="T11" fmla="*/ 41 h 41"/>
                <a:gd name="T12" fmla="*/ 210 w 224"/>
                <a:gd name="T13" fmla="*/ 24 h 41"/>
                <a:gd name="T14" fmla="*/ 159 w 22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1">
                  <a:moveTo>
                    <a:pt x="1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1"/>
                    <a:pt x="9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197" y="9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ṣľíḍé"/>
            <p:cNvSpPr/>
            <p:nvPr/>
          </p:nvSpPr>
          <p:spPr bwMode="auto">
            <a:xfrm>
              <a:off x="46609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ṥḻiďé"/>
            <p:cNvSpPr/>
            <p:nvPr/>
          </p:nvSpPr>
          <p:spPr bwMode="auto">
            <a:xfrm>
              <a:off x="49101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šḷídé"/>
            <p:cNvSpPr/>
            <p:nvPr/>
          </p:nvSpPr>
          <p:spPr bwMode="auto">
            <a:xfrm>
              <a:off x="51609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ṩlíḓè"/>
            <p:cNvSpPr/>
            <p:nvPr/>
          </p:nvSpPr>
          <p:spPr bwMode="auto">
            <a:xfrm>
              <a:off x="54102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ṩḷiḑe"/>
            <p:cNvSpPr/>
            <p:nvPr/>
          </p:nvSpPr>
          <p:spPr bwMode="auto">
            <a:xfrm>
              <a:off x="59134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ľïḋè"/>
            <p:cNvSpPr/>
            <p:nvPr/>
          </p:nvSpPr>
          <p:spPr bwMode="auto">
            <a:xfrm>
              <a:off x="61642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1îḓè"/>
            <p:cNvSpPr/>
            <p:nvPr/>
          </p:nvSpPr>
          <p:spPr bwMode="auto">
            <a:xfrm>
              <a:off x="641667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ṣḷíďè"/>
            <p:cNvSpPr/>
            <p:nvPr/>
          </p:nvSpPr>
          <p:spPr bwMode="auto">
            <a:xfrm>
              <a:off x="46990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íďe"/>
            <p:cNvSpPr/>
            <p:nvPr/>
          </p:nvSpPr>
          <p:spPr bwMode="auto">
            <a:xfrm>
              <a:off x="494982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ṩḷidê"/>
            <p:cNvSpPr/>
            <p:nvPr/>
          </p:nvSpPr>
          <p:spPr bwMode="auto">
            <a:xfrm>
              <a:off x="51990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ŝḻîḋê"/>
            <p:cNvSpPr/>
            <p:nvPr/>
          </p:nvSpPr>
          <p:spPr bwMode="auto">
            <a:xfrm>
              <a:off x="5448300" y="5557838"/>
              <a:ext cx="427038" cy="58738"/>
            </a:xfrm>
            <a:custGeom>
              <a:avLst/>
              <a:gdLst>
                <a:gd name="T0" fmla="*/ 115 w 123"/>
                <a:gd name="T1" fmla="*/ 0 h 17"/>
                <a:gd name="T2" fmla="*/ 9 w 123"/>
                <a:gd name="T3" fmla="*/ 0 h 17"/>
                <a:gd name="T4" fmla="*/ 0 w 123"/>
                <a:gd name="T5" fmla="*/ 8 h 17"/>
                <a:gd name="T6" fmla="*/ 0 w 123"/>
                <a:gd name="T7" fmla="*/ 17 h 17"/>
                <a:gd name="T8" fmla="*/ 123 w 123"/>
                <a:gd name="T9" fmla="*/ 17 h 17"/>
                <a:gd name="T10" fmla="*/ 123 w 123"/>
                <a:gd name="T11" fmla="*/ 8 h 17"/>
                <a:gd name="T12" fmla="*/ 115 w 1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">
                  <a:moveTo>
                    <a:pt x="1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4"/>
                    <a:pt x="119" y="0"/>
                    <a:pt x="115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ṡļíḑè"/>
            <p:cNvSpPr/>
            <p:nvPr/>
          </p:nvSpPr>
          <p:spPr bwMode="auto">
            <a:xfrm>
              <a:off x="59515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ŝḷïḓe"/>
            <p:cNvSpPr/>
            <p:nvPr/>
          </p:nvSpPr>
          <p:spPr bwMode="auto">
            <a:xfrm>
              <a:off x="62023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ļídé"/>
            <p:cNvSpPr/>
            <p:nvPr/>
          </p:nvSpPr>
          <p:spPr bwMode="auto">
            <a:xfrm>
              <a:off x="64516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ṣ1iḍé"/>
            <p:cNvSpPr/>
            <p:nvPr/>
          </p:nvSpPr>
          <p:spPr bwMode="auto">
            <a:xfrm>
              <a:off x="4462463" y="1293813"/>
              <a:ext cx="581025" cy="592138"/>
            </a:xfrm>
            <a:custGeom>
              <a:avLst/>
              <a:gdLst>
                <a:gd name="T0" fmla="*/ 123 w 167"/>
                <a:gd name="T1" fmla="*/ 0 h 171"/>
                <a:gd name="T2" fmla="*/ 44 w 167"/>
                <a:gd name="T3" fmla="*/ 0 h 171"/>
                <a:gd name="T4" fmla="*/ 0 w 167"/>
                <a:gd name="T5" fmla="*/ 43 h 171"/>
                <a:gd name="T6" fmla="*/ 0 w 167"/>
                <a:gd name="T7" fmla="*/ 100 h 171"/>
                <a:gd name="T8" fmla="*/ 30 w 167"/>
                <a:gd name="T9" fmla="*/ 141 h 171"/>
                <a:gd name="T10" fmla="*/ 31 w 167"/>
                <a:gd name="T11" fmla="*/ 171 h 171"/>
                <a:gd name="T12" fmla="*/ 70 w 167"/>
                <a:gd name="T13" fmla="*/ 143 h 171"/>
                <a:gd name="T14" fmla="*/ 123 w 167"/>
                <a:gd name="T15" fmla="*/ 143 h 171"/>
                <a:gd name="T16" fmla="*/ 167 w 167"/>
                <a:gd name="T17" fmla="*/ 100 h 171"/>
                <a:gd name="T18" fmla="*/ 167 w 167"/>
                <a:gd name="T19" fmla="*/ 43 h 171"/>
                <a:gd name="T20" fmla="*/ 123 w 167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71">
                  <a:moveTo>
                    <a:pt x="123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9"/>
                    <a:pt x="13" y="135"/>
                    <a:pt x="30" y="141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47" y="143"/>
                    <a:pt x="167" y="124"/>
                    <a:pt x="167" y="100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19"/>
                    <a:pt x="147" y="0"/>
                    <a:pt x="123" y="0"/>
                  </a:cubicBezTo>
                  <a:close/>
                </a:path>
              </a:pathLst>
            </a:custGeom>
            <a:solidFill>
              <a:srgbClr val="B7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iďê"/>
            <p:cNvSpPr/>
            <p:nvPr/>
          </p:nvSpPr>
          <p:spPr bwMode="auto">
            <a:xfrm>
              <a:off x="4660900" y="1016000"/>
              <a:ext cx="760413" cy="784225"/>
            </a:xfrm>
            <a:custGeom>
              <a:avLst/>
              <a:gdLst>
                <a:gd name="T0" fmla="*/ 162 w 219"/>
                <a:gd name="T1" fmla="*/ 0 h 226"/>
                <a:gd name="T2" fmla="*/ 57 w 219"/>
                <a:gd name="T3" fmla="*/ 0 h 226"/>
                <a:gd name="T4" fmla="*/ 0 w 219"/>
                <a:gd name="T5" fmla="*/ 58 h 226"/>
                <a:gd name="T6" fmla="*/ 0 w 219"/>
                <a:gd name="T7" fmla="*/ 132 h 226"/>
                <a:gd name="T8" fmla="*/ 57 w 219"/>
                <a:gd name="T9" fmla="*/ 189 h 226"/>
                <a:gd name="T10" fmla="*/ 127 w 219"/>
                <a:gd name="T11" fmla="*/ 189 h 226"/>
                <a:gd name="T12" fmla="*/ 179 w 219"/>
                <a:gd name="T13" fmla="*/ 226 h 226"/>
                <a:gd name="T14" fmla="*/ 181 w 219"/>
                <a:gd name="T15" fmla="*/ 186 h 226"/>
                <a:gd name="T16" fmla="*/ 219 w 219"/>
                <a:gd name="T17" fmla="*/ 132 h 226"/>
                <a:gd name="T18" fmla="*/ 219 w 219"/>
                <a:gd name="T19" fmla="*/ 58 h 226"/>
                <a:gd name="T20" fmla="*/ 162 w 2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26">
                  <a:moveTo>
                    <a:pt x="16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63"/>
                    <a:pt x="26" y="189"/>
                    <a:pt x="5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203" y="178"/>
                    <a:pt x="219" y="157"/>
                    <a:pt x="219" y="132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26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ľïdé"/>
            <p:cNvSpPr/>
            <p:nvPr/>
          </p:nvSpPr>
          <p:spPr bwMode="auto">
            <a:xfrm>
              <a:off x="4751388" y="1171575"/>
              <a:ext cx="64440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>
                  <a:ln>
                    <a:noFill/>
                  </a:ln>
                  <a:solidFill>
                    <a:srgbClr val="19803E"/>
                  </a:solidFill>
                  <a:effectLst/>
                </a:rPr>
                <a:t>&lt; / &gt;</a:t>
              </a:r>
              <a:endPara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19803E"/>
                </a:solidFill>
                <a:effectLst/>
              </a:endParaRPr>
            </a:p>
          </p:txBody>
        </p:sp>
        <p:sp>
          <p:nvSpPr>
            <p:cNvPr id="118" name="îŝľîďe"/>
            <p:cNvSpPr/>
            <p:nvPr/>
          </p:nvSpPr>
          <p:spPr bwMode="auto">
            <a:xfrm>
              <a:off x="579596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3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3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98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îḑê"/>
            <p:cNvSpPr/>
            <p:nvPr/>
          </p:nvSpPr>
          <p:spPr bwMode="auto">
            <a:xfrm>
              <a:off x="5337175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6 w 422"/>
                <a:gd name="T5" fmla="*/ 0 h 33"/>
                <a:gd name="T6" fmla="*/ 367 w 422"/>
                <a:gd name="T7" fmla="*/ 0 h 33"/>
                <a:gd name="T8" fmla="*/ 421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5" y="10"/>
                    <a:pt x="35" y="0"/>
                    <a:pt x="56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1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ṡḷiḑé"/>
            <p:cNvSpPr/>
            <p:nvPr/>
          </p:nvSpPr>
          <p:spPr bwMode="auto">
            <a:xfrm>
              <a:off x="4095750" y="1993900"/>
              <a:ext cx="3868738" cy="2651125"/>
            </a:xfrm>
            <a:custGeom>
              <a:avLst/>
              <a:gdLst>
                <a:gd name="T0" fmla="*/ 1115 w 1115"/>
                <a:gd name="T1" fmla="*/ 38 h 764"/>
                <a:gd name="T2" fmla="*/ 1115 w 1115"/>
                <a:gd name="T3" fmla="*/ 738 h 764"/>
                <a:gd name="T4" fmla="*/ 1089 w 1115"/>
                <a:gd name="T5" fmla="*/ 764 h 764"/>
                <a:gd name="T6" fmla="*/ 25 w 1115"/>
                <a:gd name="T7" fmla="*/ 764 h 764"/>
                <a:gd name="T8" fmla="*/ 0 w 1115"/>
                <a:gd name="T9" fmla="*/ 738 h 764"/>
                <a:gd name="T10" fmla="*/ 0 w 1115"/>
                <a:gd name="T11" fmla="*/ 38 h 764"/>
                <a:gd name="T12" fmla="*/ 0 w 1115"/>
                <a:gd name="T13" fmla="*/ 36 h 764"/>
                <a:gd name="T14" fmla="*/ 36 w 1115"/>
                <a:gd name="T15" fmla="*/ 0 h 764"/>
                <a:gd name="T16" fmla="*/ 37 w 1115"/>
                <a:gd name="T17" fmla="*/ 0 h 764"/>
                <a:gd name="T18" fmla="*/ 1078 w 1115"/>
                <a:gd name="T19" fmla="*/ 0 h 764"/>
                <a:gd name="T20" fmla="*/ 1079 w 1115"/>
                <a:gd name="T21" fmla="*/ 0 h 764"/>
                <a:gd name="T22" fmla="*/ 1115 w 1115"/>
                <a:gd name="T23" fmla="*/ 36 h 764"/>
                <a:gd name="T24" fmla="*/ 1115 w 1115"/>
                <a:gd name="T25" fmla="*/ 3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8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3" y="764"/>
                    <a:pt x="1089" y="764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1" y="764"/>
                    <a:pt x="0" y="752"/>
                    <a:pt x="0" y="7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16"/>
                    <a:pt x="16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1078" y="0"/>
                    <a:pt x="1078" y="0"/>
                    <a:pt x="1078" y="0"/>
                  </a:cubicBezTo>
                  <a:cubicBezTo>
                    <a:pt x="1078" y="0"/>
                    <a:pt x="1079" y="0"/>
                    <a:pt x="1079" y="0"/>
                  </a:cubicBezTo>
                  <a:cubicBezTo>
                    <a:pt x="1099" y="1"/>
                    <a:pt x="1114" y="16"/>
                    <a:pt x="1115" y="36"/>
                  </a:cubicBezTo>
                  <a:cubicBezTo>
                    <a:pt x="1115" y="36"/>
                    <a:pt x="1115" y="37"/>
                    <a:pt x="1115" y="38"/>
                  </a:cubicBezTo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şḻïḓe"/>
            <p:cNvSpPr/>
            <p:nvPr/>
          </p:nvSpPr>
          <p:spPr bwMode="auto">
            <a:xfrm>
              <a:off x="4095750" y="1993900"/>
              <a:ext cx="3868738" cy="2155825"/>
            </a:xfrm>
            <a:custGeom>
              <a:avLst/>
              <a:gdLst>
                <a:gd name="T0" fmla="*/ 0 w 1115"/>
                <a:gd name="T1" fmla="*/ 38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8 h 621"/>
                <a:gd name="T8" fmla="*/ 1077 w 1115"/>
                <a:gd name="T9" fmla="*/ 0 h 621"/>
                <a:gd name="T10" fmla="*/ 37 w 1115"/>
                <a:gd name="T11" fmla="*/ 0 h 621"/>
                <a:gd name="T12" fmla="*/ 0 w 1115"/>
                <a:gd name="T13" fmla="*/ 3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8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8"/>
                    <a:pt x="1115" y="38"/>
                    <a:pt x="1115" y="38"/>
                  </a:cubicBezTo>
                  <a:cubicBezTo>
                    <a:pt x="1115" y="17"/>
                    <a:pt x="1098" y="0"/>
                    <a:pt x="10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śḻïḍé"/>
            <p:cNvSpPr/>
            <p:nvPr/>
          </p:nvSpPr>
          <p:spPr bwMode="auto">
            <a:xfrm>
              <a:off x="4224338" y="1993900"/>
              <a:ext cx="3868738" cy="2651125"/>
            </a:xfrm>
            <a:custGeom>
              <a:avLst/>
              <a:gdLst>
                <a:gd name="T0" fmla="*/ 1115 w 1115"/>
                <a:gd name="T1" fmla="*/ 36 h 764"/>
                <a:gd name="T2" fmla="*/ 1115 w 1115"/>
                <a:gd name="T3" fmla="*/ 738 h 764"/>
                <a:gd name="T4" fmla="*/ 1090 w 1115"/>
                <a:gd name="T5" fmla="*/ 764 h 764"/>
                <a:gd name="T6" fmla="*/ 26 w 1115"/>
                <a:gd name="T7" fmla="*/ 764 h 764"/>
                <a:gd name="T8" fmla="*/ 0 w 1115"/>
                <a:gd name="T9" fmla="*/ 738 h 764"/>
                <a:gd name="T10" fmla="*/ 0 w 1115"/>
                <a:gd name="T11" fmla="*/ 36 h 764"/>
                <a:gd name="T12" fmla="*/ 0 w 1115"/>
                <a:gd name="T13" fmla="*/ 35 h 764"/>
                <a:gd name="T14" fmla="*/ 35 w 1115"/>
                <a:gd name="T15" fmla="*/ 0 h 764"/>
                <a:gd name="T16" fmla="*/ 36 w 1115"/>
                <a:gd name="T17" fmla="*/ 0 h 764"/>
                <a:gd name="T18" fmla="*/ 1079 w 1115"/>
                <a:gd name="T19" fmla="*/ 0 h 764"/>
                <a:gd name="T20" fmla="*/ 1080 w 1115"/>
                <a:gd name="T21" fmla="*/ 0 h 764"/>
                <a:gd name="T22" fmla="*/ 1115 w 1115"/>
                <a:gd name="T23" fmla="*/ 35 h 764"/>
                <a:gd name="T24" fmla="*/ 1115 w 1115"/>
                <a:gd name="T25" fmla="*/ 3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6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4" y="764"/>
                    <a:pt x="1090" y="764"/>
                  </a:cubicBezTo>
                  <a:cubicBezTo>
                    <a:pt x="26" y="764"/>
                    <a:pt x="26" y="764"/>
                    <a:pt x="26" y="764"/>
                  </a:cubicBezTo>
                  <a:cubicBezTo>
                    <a:pt x="12" y="764"/>
                    <a:pt x="0" y="752"/>
                    <a:pt x="0" y="7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1" y="16"/>
                    <a:pt x="16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79" y="0"/>
                    <a:pt x="1080" y="0"/>
                    <a:pt x="1080" y="0"/>
                  </a:cubicBezTo>
                  <a:cubicBezTo>
                    <a:pt x="1099" y="1"/>
                    <a:pt x="1114" y="16"/>
                    <a:pt x="1115" y="35"/>
                  </a:cubicBezTo>
                  <a:cubicBezTo>
                    <a:pt x="1115" y="35"/>
                    <a:pt x="1115" y="36"/>
                    <a:pt x="1115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ṣḻïďè"/>
            <p:cNvSpPr/>
            <p:nvPr/>
          </p:nvSpPr>
          <p:spPr bwMode="auto">
            <a:xfrm>
              <a:off x="6065838" y="4267200"/>
              <a:ext cx="257175" cy="257175"/>
            </a:xfrm>
            <a:custGeom>
              <a:avLst/>
              <a:gdLst>
                <a:gd name="T0" fmla="*/ 63 w 74"/>
                <a:gd name="T1" fmla="*/ 56 h 74"/>
                <a:gd name="T2" fmla="*/ 56 w 74"/>
                <a:gd name="T3" fmla="*/ 11 h 74"/>
                <a:gd name="T4" fmla="*/ 10 w 74"/>
                <a:gd name="T5" fmla="*/ 18 h 74"/>
                <a:gd name="T6" fmla="*/ 18 w 74"/>
                <a:gd name="T7" fmla="*/ 64 h 74"/>
                <a:gd name="T8" fmla="*/ 63 w 74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63" y="56"/>
                  </a:moveTo>
                  <a:cubicBezTo>
                    <a:pt x="74" y="42"/>
                    <a:pt x="70" y="21"/>
                    <a:pt x="56" y="11"/>
                  </a:cubicBezTo>
                  <a:cubicBezTo>
                    <a:pt x="41" y="0"/>
                    <a:pt x="21" y="4"/>
                    <a:pt x="10" y="18"/>
                  </a:cubicBezTo>
                  <a:cubicBezTo>
                    <a:pt x="0" y="33"/>
                    <a:pt x="3" y="53"/>
                    <a:pt x="18" y="64"/>
                  </a:cubicBezTo>
                  <a:cubicBezTo>
                    <a:pt x="32" y="74"/>
                    <a:pt x="53" y="71"/>
                    <a:pt x="63" y="56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ṥḷïḓê"/>
            <p:cNvSpPr/>
            <p:nvPr/>
          </p:nvSpPr>
          <p:spPr bwMode="auto">
            <a:xfrm>
              <a:off x="5465763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5 w 422"/>
                <a:gd name="T5" fmla="*/ 0 h 33"/>
                <a:gd name="T6" fmla="*/ 367 w 422"/>
                <a:gd name="T7" fmla="*/ 0 h 33"/>
                <a:gd name="T8" fmla="*/ 420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4" y="10"/>
                    <a:pt x="34" y="0"/>
                    <a:pt x="55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0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ḻïḓé"/>
            <p:cNvSpPr/>
            <p:nvPr/>
          </p:nvSpPr>
          <p:spPr bwMode="auto">
            <a:xfrm>
              <a:off x="4224338" y="1993900"/>
              <a:ext cx="3868738" cy="2155825"/>
            </a:xfrm>
            <a:custGeom>
              <a:avLst/>
              <a:gdLst>
                <a:gd name="T0" fmla="*/ 0 w 1115"/>
                <a:gd name="T1" fmla="*/ 36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6 h 621"/>
                <a:gd name="T8" fmla="*/ 1079 w 1115"/>
                <a:gd name="T9" fmla="*/ 0 h 621"/>
                <a:gd name="T10" fmla="*/ 36 w 1115"/>
                <a:gd name="T11" fmla="*/ 0 h 621"/>
                <a:gd name="T12" fmla="*/ 0 w 1115"/>
                <a:gd name="T13" fmla="*/ 3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6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6"/>
                    <a:pt x="1115" y="36"/>
                    <a:pt x="1115" y="36"/>
                  </a:cubicBezTo>
                  <a:cubicBezTo>
                    <a:pt x="1115" y="16"/>
                    <a:pt x="1099" y="0"/>
                    <a:pt x="107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śľïde"/>
            <p:cNvSpPr/>
            <p:nvPr/>
          </p:nvSpPr>
          <p:spPr bwMode="auto">
            <a:xfrm>
              <a:off x="4352925" y="2125663"/>
              <a:ext cx="3640138" cy="1908175"/>
            </a:xfrm>
            <a:custGeom>
              <a:avLst/>
              <a:gdLst>
                <a:gd name="T0" fmla="*/ 0 w 1049"/>
                <a:gd name="T1" fmla="*/ 19 h 550"/>
                <a:gd name="T2" fmla="*/ 0 w 1049"/>
                <a:gd name="T3" fmla="*/ 531 h 550"/>
                <a:gd name="T4" fmla="*/ 20 w 1049"/>
                <a:gd name="T5" fmla="*/ 550 h 550"/>
                <a:gd name="T6" fmla="*/ 1029 w 1049"/>
                <a:gd name="T7" fmla="*/ 550 h 550"/>
                <a:gd name="T8" fmla="*/ 1049 w 1049"/>
                <a:gd name="T9" fmla="*/ 531 h 550"/>
                <a:gd name="T10" fmla="*/ 1049 w 1049"/>
                <a:gd name="T11" fmla="*/ 19 h 550"/>
                <a:gd name="T12" fmla="*/ 1029 w 1049"/>
                <a:gd name="T13" fmla="*/ 0 h 550"/>
                <a:gd name="T14" fmla="*/ 20 w 1049"/>
                <a:gd name="T15" fmla="*/ 0 h 550"/>
                <a:gd name="T16" fmla="*/ 0 w 1049"/>
                <a:gd name="T17" fmla="*/ 1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550">
                  <a:moveTo>
                    <a:pt x="0" y="19"/>
                  </a:moveTo>
                  <a:cubicBezTo>
                    <a:pt x="0" y="531"/>
                    <a:pt x="0" y="531"/>
                    <a:pt x="0" y="531"/>
                  </a:cubicBezTo>
                  <a:cubicBezTo>
                    <a:pt x="0" y="542"/>
                    <a:pt x="9" y="550"/>
                    <a:pt x="20" y="550"/>
                  </a:cubicBezTo>
                  <a:cubicBezTo>
                    <a:pt x="1029" y="550"/>
                    <a:pt x="1029" y="550"/>
                    <a:pt x="1029" y="550"/>
                  </a:cubicBezTo>
                  <a:cubicBezTo>
                    <a:pt x="1040" y="550"/>
                    <a:pt x="1049" y="542"/>
                    <a:pt x="1049" y="531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9" y="8"/>
                    <a:pt x="1040" y="0"/>
                    <a:pt x="10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1ídé"/>
            <p:cNvSpPr/>
            <p:nvPr/>
          </p:nvSpPr>
          <p:spPr bwMode="auto">
            <a:xfrm>
              <a:off x="587851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4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4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1ïḓê"/>
            <p:cNvSpPr/>
            <p:nvPr/>
          </p:nvSpPr>
          <p:spPr bwMode="auto">
            <a:xfrm>
              <a:off x="4352925" y="2125663"/>
              <a:ext cx="3640138" cy="292100"/>
            </a:xfrm>
            <a:custGeom>
              <a:avLst/>
              <a:gdLst>
                <a:gd name="T0" fmla="*/ 1049 w 1049"/>
                <a:gd name="T1" fmla="*/ 84 h 84"/>
                <a:gd name="T2" fmla="*/ 0 w 1049"/>
                <a:gd name="T3" fmla="*/ 84 h 84"/>
                <a:gd name="T4" fmla="*/ 0 w 1049"/>
                <a:gd name="T5" fmla="*/ 17 h 84"/>
                <a:gd name="T6" fmla="*/ 18 w 1049"/>
                <a:gd name="T7" fmla="*/ 0 h 84"/>
                <a:gd name="T8" fmla="*/ 1031 w 1049"/>
                <a:gd name="T9" fmla="*/ 0 h 84"/>
                <a:gd name="T10" fmla="*/ 1049 w 1049"/>
                <a:gd name="T11" fmla="*/ 17 h 84"/>
                <a:gd name="T12" fmla="*/ 1049 w 1049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9" h="84">
                  <a:moveTo>
                    <a:pt x="1049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7"/>
                  </a:cubicBezTo>
                  <a:lnTo>
                    <a:pt x="104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ṩļíďe"/>
            <p:cNvSpPr/>
            <p:nvPr/>
          </p:nvSpPr>
          <p:spPr bwMode="auto">
            <a:xfrm>
              <a:off x="7408863" y="2230438"/>
              <a:ext cx="84138" cy="82550"/>
            </a:xfrm>
            <a:prstGeom prst="ellipse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lïďé"/>
            <p:cNvSpPr/>
            <p:nvPr/>
          </p:nvSpPr>
          <p:spPr bwMode="auto">
            <a:xfrm>
              <a:off x="7569200" y="2230438"/>
              <a:ext cx="82550" cy="82550"/>
            </a:xfrm>
            <a:prstGeom prst="ellipse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ļíḍe"/>
            <p:cNvSpPr/>
            <p:nvPr/>
          </p:nvSpPr>
          <p:spPr bwMode="auto">
            <a:xfrm>
              <a:off x="7727950" y="2230438"/>
              <a:ext cx="84138" cy="82550"/>
            </a:xfrm>
            <a:prstGeom prst="ellipse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ṧļïḍe"/>
            <p:cNvSpPr/>
            <p:nvPr/>
          </p:nvSpPr>
          <p:spPr bwMode="auto">
            <a:xfrm>
              <a:off x="4602163" y="2632075"/>
              <a:ext cx="201613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şľiḑe"/>
            <p:cNvSpPr/>
            <p:nvPr/>
          </p:nvSpPr>
          <p:spPr bwMode="auto">
            <a:xfrm>
              <a:off x="4914900" y="2632075"/>
              <a:ext cx="366713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Sliḓe"/>
            <p:cNvSpPr/>
            <p:nvPr/>
          </p:nvSpPr>
          <p:spPr bwMode="auto">
            <a:xfrm>
              <a:off x="4740275" y="2789238"/>
              <a:ext cx="757238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şľíde"/>
            <p:cNvSpPr/>
            <p:nvPr/>
          </p:nvSpPr>
          <p:spPr bwMode="auto">
            <a:xfrm>
              <a:off x="5611813" y="2789238"/>
              <a:ext cx="2016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ṣḷíḋè"/>
            <p:cNvSpPr/>
            <p:nvPr/>
          </p:nvSpPr>
          <p:spPr bwMode="auto">
            <a:xfrm>
              <a:off x="4740275" y="2947988"/>
              <a:ext cx="757238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S1ïḓê"/>
            <p:cNvSpPr/>
            <p:nvPr/>
          </p:nvSpPr>
          <p:spPr bwMode="auto">
            <a:xfrm>
              <a:off x="5611813" y="2947988"/>
              <a:ext cx="2016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1ídê"/>
            <p:cNvSpPr/>
            <p:nvPr/>
          </p:nvSpPr>
          <p:spPr bwMode="auto">
            <a:xfrm>
              <a:off x="4740275" y="3105150"/>
              <a:ext cx="757238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ṧľidê"/>
            <p:cNvSpPr/>
            <p:nvPr/>
          </p:nvSpPr>
          <p:spPr bwMode="auto">
            <a:xfrm>
              <a:off x="5611813" y="3105150"/>
              <a:ext cx="201613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1íḋé"/>
            <p:cNvSpPr/>
            <p:nvPr/>
          </p:nvSpPr>
          <p:spPr bwMode="auto">
            <a:xfrm>
              <a:off x="4602163" y="3260725"/>
              <a:ext cx="201613" cy="7620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şḷíďé"/>
            <p:cNvSpPr/>
            <p:nvPr/>
          </p:nvSpPr>
          <p:spPr bwMode="auto">
            <a:xfrm>
              <a:off x="4914900" y="3260725"/>
              <a:ext cx="366713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šḷiďé"/>
            <p:cNvSpPr/>
            <p:nvPr/>
          </p:nvSpPr>
          <p:spPr bwMode="auto">
            <a:xfrm>
              <a:off x="4740275" y="3419475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sliḑé"/>
            <p:cNvSpPr/>
            <p:nvPr/>
          </p:nvSpPr>
          <p:spPr bwMode="auto">
            <a:xfrm>
              <a:off x="5230813" y="3419475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ṣḻíḓè"/>
            <p:cNvSpPr/>
            <p:nvPr/>
          </p:nvSpPr>
          <p:spPr bwMode="auto">
            <a:xfrm>
              <a:off x="4740275" y="3576638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ļïďe"/>
            <p:cNvSpPr/>
            <p:nvPr/>
          </p:nvSpPr>
          <p:spPr bwMode="auto">
            <a:xfrm>
              <a:off x="5230813" y="3576638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ḷîdê"/>
            <p:cNvSpPr/>
            <p:nvPr/>
          </p:nvSpPr>
          <p:spPr bwMode="auto">
            <a:xfrm>
              <a:off x="4740275" y="3732213"/>
              <a:ext cx="3794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líde"/>
            <p:cNvSpPr/>
            <p:nvPr/>
          </p:nvSpPr>
          <p:spPr bwMode="auto">
            <a:xfrm>
              <a:off x="5230813" y="3732213"/>
              <a:ext cx="582613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ṥḻïďê"/>
            <p:cNvSpPr/>
            <p:nvPr/>
          </p:nvSpPr>
          <p:spPr bwMode="auto">
            <a:xfrm>
              <a:off x="6503988" y="2632075"/>
              <a:ext cx="204788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$ľíḋé"/>
            <p:cNvSpPr/>
            <p:nvPr/>
          </p:nvSpPr>
          <p:spPr bwMode="auto">
            <a:xfrm>
              <a:off x="6819900" y="2632075"/>
              <a:ext cx="363538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ṩlíḓê"/>
            <p:cNvSpPr/>
            <p:nvPr/>
          </p:nvSpPr>
          <p:spPr bwMode="auto">
            <a:xfrm>
              <a:off x="6642100" y="2789238"/>
              <a:ext cx="17780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ṡ1îḓe"/>
            <p:cNvSpPr/>
            <p:nvPr/>
          </p:nvSpPr>
          <p:spPr bwMode="auto">
            <a:xfrm>
              <a:off x="6931025" y="2789238"/>
              <a:ext cx="78422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ïṩ1îďé"/>
            <p:cNvSpPr/>
            <p:nvPr/>
          </p:nvSpPr>
          <p:spPr bwMode="auto">
            <a:xfrm>
              <a:off x="6642100" y="2947988"/>
              <a:ext cx="17780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ŝļîḋe"/>
            <p:cNvSpPr/>
            <p:nvPr/>
          </p:nvSpPr>
          <p:spPr bwMode="auto">
            <a:xfrm>
              <a:off x="6931025" y="2947988"/>
              <a:ext cx="784225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ŝ1îḍé"/>
            <p:cNvSpPr/>
            <p:nvPr/>
          </p:nvSpPr>
          <p:spPr bwMode="auto">
            <a:xfrm>
              <a:off x="6642100" y="3105150"/>
              <a:ext cx="177800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îšľïďé"/>
            <p:cNvSpPr/>
            <p:nvPr/>
          </p:nvSpPr>
          <p:spPr bwMode="auto">
            <a:xfrm>
              <a:off x="6931025" y="3105150"/>
              <a:ext cx="784225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ṧlíḍê"/>
            <p:cNvSpPr/>
            <p:nvPr/>
          </p:nvSpPr>
          <p:spPr bwMode="auto">
            <a:xfrm>
              <a:off x="6503988" y="3260725"/>
              <a:ext cx="204788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ṥḷîdè"/>
            <p:cNvSpPr/>
            <p:nvPr/>
          </p:nvSpPr>
          <p:spPr bwMode="auto">
            <a:xfrm>
              <a:off x="6819900" y="3260725"/>
              <a:ext cx="363538" cy="76200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şlïdé"/>
            <p:cNvSpPr/>
            <p:nvPr/>
          </p:nvSpPr>
          <p:spPr bwMode="auto">
            <a:xfrm>
              <a:off x="6642100" y="3419475"/>
              <a:ext cx="625475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ş1ide"/>
            <p:cNvSpPr/>
            <p:nvPr/>
          </p:nvSpPr>
          <p:spPr bwMode="auto">
            <a:xfrm>
              <a:off x="7378700" y="3419475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ïśḻíďê"/>
            <p:cNvSpPr/>
            <p:nvPr/>
          </p:nvSpPr>
          <p:spPr bwMode="auto">
            <a:xfrm>
              <a:off x="6642100" y="3576638"/>
              <a:ext cx="625475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šļîďe"/>
            <p:cNvSpPr/>
            <p:nvPr/>
          </p:nvSpPr>
          <p:spPr bwMode="auto">
            <a:xfrm>
              <a:off x="7378700" y="3576638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ïḑé"/>
            <p:cNvSpPr/>
            <p:nvPr/>
          </p:nvSpPr>
          <p:spPr bwMode="auto">
            <a:xfrm>
              <a:off x="6642100" y="3732213"/>
              <a:ext cx="62547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ŝļîďè"/>
            <p:cNvSpPr/>
            <p:nvPr/>
          </p:nvSpPr>
          <p:spPr bwMode="auto">
            <a:xfrm>
              <a:off x="7378700" y="3732213"/>
              <a:ext cx="33655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şḷïḓê"/>
            <p:cNvSpPr/>
            <p:nvPr/>
          </p:nvSpPr>
          <p:spPr bwMode="auto">
            <a:xfrm>
              <a:off x="6153150" y="2584450"/>
              <a:ext cx="14288" cy="1349375"/>
            </a:xfrm>
            <a:custGeom>
              <a:avLst/>
              <a:gdLst>
                <a:gd name="T0" fmla="*/ 0 w 4"/>
                <a:gd name="T1" fmla="*/ 2 h 389"/>
                <a:gd name="T2" fmla="*/ 0 w 4"/>
                <a:gd name="T3" fmla="*/ 387 h 389"/>
                <a:gd name="T4" fmla="*/ 2 w 4"/>
                <a:gd name="T5" fmla="*/ 389 h 389"/>
                <a:gd name="T6" fmla="*/ 4 w 4"/>
                <a:gd name="T7" fmla="*/ 387 h 389"/>
                <a:gd name="T8" fmla="*/ 4 w 4"/>
                <a:gd name="T9" fmla="*/ 2 h 389"/>
                <a:gd name="T10" fmla="*/ 2 w 4"/>
                <a:gd name="T11" fmla="*/ 0 h 389"/>
                <a:gd name="T12" fmla="*/ 0 w 4"/>
                <a:gd name="T13" fmla="*/ 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89">
                  <a:moveTo>
                    <a:pt x="0" y="2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8"/>
                    <a:pt x="1" y="389"/>
                    <a:pt x="2" y="389"/>
                  </a:cubicBezTo>
                  <a:cubicBezTo>
                    <a:pt x="3" y="389"/>
                    <a:pt x="4" y="388"/>
                    <a:pt x="4" y="38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ṥḷiḍe"/>
            <p:cNvSpPr/>
            <p:nvPr/>
          </p:nvSpPr>
          <p:spPr bwMode="auto">
            <a:xfrm>
              <a:off x="6632575" y="1504950"/>
              <a:ext cx="696913" cy="322263"/>
            </a:xfrm>
            <a:custGeom>
              <a:avLst/>
              <a:gdLst>
                <a:gd name="T0" fmla="*/ 0 w 201"/>
                <a:gd name="T1" fmla="*/ 92 h 93"/>
                <a:gd name="T2" fmla="*/ 33 w 201"/>
                <a:gd name="T3" fmla="*/ 49 h 93"/>
                <a:gd name="T4" fmla="*/ 54 w 201"/>
                <a:gd name="T5" fmla="*/ 61 h 93"/>
                <a:gd name="T6" fmla="*/ 90 w 201"/>
                <a:gd name="T7" fmla="*/ 25 h 93"/>
                <a:gd name="T8" fmla="*/ 112 w 201"/>
                <a:gd name="T9" fmla="*/ 36 h 93"/>
                <a:gd name="T10" fmla="*/ 152 w 201"/>
                <a:gd name="T11" fmla="*/ 1 h 93"/>
                <a:gd name="T12" fmla="*/ 200 w 201"/>
                <a:gd name="T13" fmla="*/ 82 h 93"/>
                <a:gd name="T14" fmla="*/ 200 w 201"/>
                <a:gd name="T15" fmla="*/ 93 h 93"/>
                <a:gd name="T16" fmla="*/ 0 w 201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93">
                  <a:moveTo>
                    <a:pt x="0" y="92"/>
                  </a:moveTo>
                  <a:cubicBezTo>
                    <a:pt x="4" y="67"/>
                    <a:pt x="18" y="49"/>
                    <a:pt x="33" y="49"/>
                  </a:cubicBezTo>
                  <a:cubicBezTo>
                    <a:pt x="41" y="49"/>
                    <a:pt x="48" y="54"/>
                    <a:pt x="54" y="61"/>
                  </a:cubicBezTo>
                  <a:cubicBezTo>
                    <a:pt x="61" y="39"/>
                    <a:pt x="74" y="25"/>
                    <a:pt x="90" y="25"/>
                  </a:cubicBezTo>
                  <a:cubicBezTo>
                    <a:pt x="98" y="25"/>
                    <a:pt x="106" y="29"/>
                    <a:pt x="112" y="36"/>
                  </a:cubicBezTo>
                  <a:cubicBezTo>
                    <a:pt x="121" y="15"/>
                    <a:pt x="135" y="0"/>
                    <a:pt x="152" y="1"/>
                  </a:cubicBezTo>
                  <a:cubicBezTo>
                    <a:pt x="179" y="1"/>
                    <a:pt x="201" y="37"/>
                    <a:pt x="200" y="82"/>
                  </a:cubicBezTo>
                  <a:cubicBezTo>
                    <a:pt x="200" y="86"/>
                    <a:pt x="200" y="89"/>
                    <a:pt x="200" y="93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šļïďè"/>
            <p:cNvSpPr/>
            <p:nvPr/>
          </p:nvSpPr>
          <p:spPr bwMode="auto">
            <a:xfrm>
              <a:off x="6858000" y="1730375"/>
              <a:ext cx="333375" cy="360363"/>
            </a:xfrm>
            <a:custGeom>
              <a:avLst/>
              <a:gdLst>
                <a:gd name="T0" fmla="*/ 172 w 210"/>
                <a:gd name="T1" fmla="*/ 101 h 227"/>
                <a:gd name="T2" fmla="*/ 175 w 210"/>
                <a:gd name="T3" fmla="*/ 0 h 227"/>
                <a:gd name="T4" fmla="*/ 37 w 210"/>
                <a:gd name="T5" fmla="*/ 0 h 227"/>
                <a:gd name="T6" fmla="*/ 37 w 210"/>
                <a:gd name="T7" fmla="*/ 101 h 227"/>
                <a:gd name="T8" fmla="*/ 0 w 210"/>
                <a:gd name="T9" fmla="*/ 101 h 227"/>
                <a:gd name="T10" fmla="*/ 52 w 210"/>
                <a:gd name="T11" fmla="*/ 164 h 227"/>
                <a:gd name="T12" fmla="*/ 105 w 210"/>
                <a:gd name="T13" fmla="*/ 227 h 227"/>
                <a:gd name="T14" fmla="*/ 157 w 210"/>
                <a:gd name="T15" fmla="*/ 164 h 227"/>
                <a:gd name="T16" fmla="*/ 210 w 210"/>
                <a:gd name="T17" fmla="*/ 101 h 227"/>
                <a:gd name="T18" fmla="*/ 172 w 210"/>
                <a:gd name="T19" fmla="*/ 10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27">
                  <a:moveTo>
                    <a:pt x="172" y="101"/>
                  </a:moveTo>
                  <a:lnTo>
                    <a:pt x="175" y="0"/>
                  </a:lnTo>
                  <a:lnTo>
                    <a:pt x="37" y="0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52" y="164"/>
                  </a:lnTo>
                  <a:lnTo>
                    <a:pt x="105" y="227"/>
                  </a:lnTo>
                  <a:lnTo>
                    <a:pt x="157" y="164"/>
                  </a:lnTo>
                  <a:lnTo>
                    <a:pt x="210" y="101"/>
                  </a:lnTo>
                  <a:lnTo>
                    <a:pt x="172" y="101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ś1iḍe"/>
            <p:cNvSpPr/>
            <p:nvPr/>
          </p:nvSpPr>
          <p:spPr bwMode="auto">
            <a:xfrm>
              <a:off x="3838575" y="4302125"/>
              <a:ext cx="815975" cy="963613"/>
            </a:xfrm>
            <a:custGeom>
              <a:avLst/>
              <a:gdLst>
                <a:gd name="T0" fmla="*/ 220 w 235"/>
                <a:gd name="T1" fmla="*/ 278 h 278"/>
                <a:gd name="T2" fmla="*/ 14 w 235"/>
                <a:gd name="T3" fmla="*/ 278 h 278"/>
                <a:gd name="T4" fmla="*/ 0 w 235"/>
                <a:gd name="T5" fmla="*/ 263 h 278"/>
                <a:gd name="T6" fmla="*/ 0 w 235"/>
                <a:gd name="T7" fmla="*/ 15 h 278"/>
                <a:gd name="T8" fmla="*/ 14 w 235"/>
                <a:gd name="T9" fmla="*/ 0 h 278"/>
                <a:gd name="T10" fmla="*/ 220 w 235"/>
                <a:gd name="T11" fmla="*/ 0 h 278"/>
                <a:gd name="T12" fmla="*/ 235 w 235"/>
                <a:gd name="T13" fmla="*/ 15 h 278"/>
                <a:gd name="T14" fmla="*/ 235 w 235"/>
                <a:gd name="T15" fmla="*/ 263 h 278"/>
                <a:gd name="T16" fmla="*/ 220 w 235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78">
                  <a:moveTo>
                    <a:pt x="220" y="278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6" y="278"/>
                    <a:pt x="0" y="271"/>
                    <a:pt x="0" y="2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5" y="7"/>
                    <a:pt x="235" y="15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5" y="271"/>
                    <a:pt x="228" y="278"/>
                    <a:pt x="220" y="278"/>
                  </a:cubicBezTo>
                  <a:close/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íṡľíḑè"/>
            <p:cNvSpPr/>
            <p:nvPr/>
          </p:nvSpPr>
          <p:spPr bwMode="auto">
            <a:xfrm>
              <a:off x="4014788" y="4425950"/>
              <a:ext cx="77788" cy="3175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íṡľîďê"/>
            <p:cNvSpPr/>
            <p:nvPr/>
          </p:nvSpPr>
          <p:spPr bwMode="auto">
            <a:xfrm>
              <a:off x="4133850" y="4425950"/>
              <a:ext cx="138113" cy="3175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ş1îdè"/>
            <p:cNvSpPr/>
            <p:nvPr/>
          </p:nvSpPr>
          <p:spPr bwMode="auto">
            <a:xfrm>
              <a:off x="4067175" y="4492625"/>
              <a:ext cx="288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$ļíďé"/>
            <p:cNvSpPr/>
            <p:nvPr/>
          </p:nvSpPr>
          <p:spPr bwMode="auto">
            <a:xfrm>
              <a:off x="4397375" y="4492625"/>
              <a:ext cx="76200" cy="349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ṥḷíḑé"/>
            <p:cNvSpPr/>
            <p:nvPr/>
          </p:nvSpPr>
          <p:spPr bwMode="auto">
            <a:xfrm>
              <a:off x="4067175" y="4562475"/>
              <a:ext cx="288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ṡļîḑè"/>
            <p:cNvSpPr/>
            <p:nvPr/>
          </p:nvSpPr>
          <p:spPr bwMode="auto">
            <a:xfrm>
              <a:off x="4397375" y="4562475"/>
              <a:ext cx="76200" cy="30163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Sḻíḑe"/>
            <p:cNvSpPr/>
            <p:nvPr/>
          </p:nvSpPr>
          <p:spPr bwMode="auto">
            <a:xfrm>
              <a:off x="4067175" y="4627563"/>
              <a:ext cx="28892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śḻîḓê"/>
            <p:cNvSpPr/>
            <p:nvPr/>
          </p:nvSpPr>
          <p:spPr bwMode="auto">
            <a:xfrm>
              <a:off x="4397375" y="4627563"/>
              <a:ext cx="7620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$lîḑe"/>
            <p:cNvSpPr/>
            <p:nvPr/>
          </p:nvSpPr>
          <p:spPr bwMode="auto">
            <a:xfrm>
              <a:off x="4014788" y="4694238"/>
              <a:ext cx="77788" cy="30163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Sľïḋe"/>
            <p:cNvSpPr/>
            <p:nvPr/>
          </p:nvSpPr>
          <p:spPr bwMode="auto">
            <a:xfrm>
              <a:off x="4133850" y="4694238"/>
              <a:ext cx="138113" cy="30163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î$ḷïdé"/>
            <p:cNvSpPr/>
            <p:nvPr/>
          </p:nvSpPr>
          <p:spPr bwMode="auto">
            <a:xfrm>
              <a:off x="4067175" y="4762500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ṡľîḋe"/>
            <p:cNvSpPr/>
            <p:nvPr/>
          </p:nvSpPr>
          <p:spPr bwMode="auto">
            <a:xfrm>
              <a:off x="4254500" y="4762500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î$ļíḑé"/>
            <p:cNvSpPr/>
            <p:nvPr/>
          </p:nvSpPr>
          <p:spPr bwMode="auto">
            <a:xfrm>
              <a:off x="4067175" y="4829175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ïdè"/>
            <p:cNvSpPr/>
            <p:nvPr/>
          </p:nvSpPr>
          <p:spPr bwMode="auto">
            <a:xfrm>
              <a:off x="4254500" y="4829175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ṧḷídè"/>
            <p:cNvSpPr/>
            <p:nvPr/>
          </p:nvSpPr>
          <p:spPr bwMode="auto">
            <a:xfrm>
              <a:off x="4067175" y="4894263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ṣḷïḓè"/>
            <p:cNvSpPr/>
            <p:nvPr/>
          </p:nvSpPr>
          <p:spPr bwMode="auto">
            <a:xfrm>
              <a:off x="4254500" y="4894263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š1íḋè"/>
            <p:cNvSpPr/>
            <p:nvPr/>
          </p:nvSpPr>
          <p:spPr bwMode="auto">
            <a:xfrm>
              <a:off x="3779838" y="4738688"/>
              <a:ext cx="930275" cy="649288"/>
            </a:xfrm>
            <a:custGeom>
              <a:avLst/>
              <a:gdLst>
                <a:gd name="T0" fmla="*/ 586 w 586"/>
                <a:gd name="T1" fmla="*/ 409 h 409"/>
                <a:gd name="T2" fmla="*/ 0 w 586"/>
                <a:gd name="T3" fmla="*/ 409 h 409"/>
                <a:gd name="T4" fmla="*/ 0 w 586"/>
                <a:gd name="T5" fmla="*/ 0 h 409"/>
                <a:gd name="T6" fmla="*/ 293 w 586"/>
                <a:gd name="T7" fmla="*/ 247 h 409"/>
                <a:gd name="T8" fmla="*/ 586 w 586"/>
                <a:gd name="T9" fmla="*/ 0 h 409"/>
                <a:gd name="T10" fmla="*/ 586 w 586"/>
                <a:gd name="T1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409">
                  <a:moveTo>
                    <a:pt x="586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293" y="247"/>
                  </a:lnTo>
                  <a:lnTo>
                    <a:pt x="586" y="0"/>
                  </a:lnTo>
                  <a:lnTo>
                    <a:pt x="586" y="409"/>
                  </a:lnTo>
                  <a:close/>
                </a:path>
              </a:pathLst>
            </a:custGeom>
            <a:solidFill>
              <a:srgbClr val="FC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îṣḻidè"/>
            <p:cNvSpPr/>
            <p:nvPr/>
          </p:nvSpPr>
          <p:spPr bwMode="auto">
            <a:xfrm>
              <a:off x="3779838" y="4846638"/>
              <a:ext cx="930275" cy="541338"/>
            </a:xfrm>
            <a:custGeom>
              <a:avLst/>
              <a:gdLst>
                <a:gd name="T0" fmla="*/ 0 w 586"/>
                <a:gd name="T1" fmla="*/ 341 h 341"/>
                <a:gd name="T2" fmla="*/ 293 w 586"/>
                <a:gd name="T3" fmla="*/ 0 h 341"/>
                <a:gd name="T4" fmla="*/ 586 w 586"/>
                <a:gd name="T5" fmla="*/ 341 h 341"/>
                <a:gd name="T6" fmla="*/ 0 w 586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341">
                  <a:moveTo>
                    <a:pt x="0" y="341"/>
                  </a:moveTo>
                  <a:lnTo>
                    <a:pt x="293" y="0"/>
                  </a:lnTo>
                  <a:lnTo>
                    <a:pt x="586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ľïdê"/>
            <p:cNvSpPr/>
            <p:nvPr/>
          </p:nvSpPr>
          <p:spPr bwMode="auto">
            <a:xfrm>
              <a:off x="7329488" y="5619750"/>
              <a:ext cx="652463" cy="139700"/>
            </a:xfrm>
            <a:custGeom>
              <a:avLst/>
              <a:gdLst>
                <a:gd name="T0" fmla="*/ 83 w 188"/>
                <a:gd name="T1" fmla="*/ 0 h 40"/>
                <a:gd name="T2" fmla="*/ 9 w 188"/>
                <a:gd name="T3" fmla="*/ 40 h 40"/>
                <a:gd name="T4" fmla="*/ 181 w 188"/>
                <a:gd name="T5" fmla="*/ 40 h 40"/>
                <a:gd name="T6" fmla="*/ 186 w 188"/>
                <a:gd name="T7" fmla="*/ 33 h 40"/>
                <a:gd name="T8" fmla="*/ 83 w 18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0">
                  <a:moveTo>
                    <a:pt x="83" y="0"/>
                  </a:moveTo>
                  <a:cubicBezTo>
                    <a:pt x="0" y="0"/>
                    <a:pt x="18" y="8"/>
                    <a:pt x="9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5" y="40"/>
                    <a:pt x="188" y="36"/>
                    <a:pt x="186" y="33"/>
                  </a:cubicBezTo>
                  <a:cubicBezTo>
                    <a:pt x="175" y="15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líḋè"/>
            <p:cNvSpPr/>
            <p:nvPr/>
          </p:nvSpPr>
          <p:spPr bwMode="auto">
            <a:xfrm>
              <a:off x="7319963" y="5630863"/>
              <a:ext cx="366713" cy="128588"/>
            </a:xfrm>
            <a:custGeom>
              <a:avLst/>
              <a:gdLst>
                <a:gd name="T0" fmla="*/ 38 w 106"/>
                <a:gd name="T1" fmla="*/ 0 h 37"/>
                <a:gd name="T2" fmla="*/ 0 w 106"/>
                <a:gd name="T3" fmla="*/ 32 h 37"/>
                <a:gd name="T4" fmla="*/ 5 w 106"/>
                <a:gd name="T5" fmla="*/ 37 h 37"/>
                <a:gd name="T6" fmla="*/ 106 w 106"/>
                <a:gd name="T7" fmla="*/ 37 h 37"/>
                <a:gd name="T8" fmla="*/ 38 w 10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7">
                  <a:moveTo>
                    <a:pt x="38" y="0"/>
                  </a:moveTo>
                  <a:cubicBezTo>
                    <a:pt x="12" y="0"/>
                    <a:pt x="2" y="14"/>
                    <a:pt x="0" y="32"/>
                  </a:cubicBezTo>
                  <a:cubicBezTo>
                    <a:pt x="0" y="35"/>
                    <a:pt x="2" y="37"/>
                    <a:pt x="5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68" y="0"/>
                    <a:pt x="38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slïḓé"/>
            <p:cNvSpPr/>
            <p:nvPr/>
          </p:nvSpPr>
          <p:spPr bwMode="auto">
            <a:xfrm>
              <a:off x="7527925" y="5610225"/>
              <a:ext cx="76200" cy="26988"/>
            </a:xfrm>
            <a:custGeom>
              <a:avLst/>
              <a:gdLst>
                <a:gd name="T0" fmla="*/ 20 w 22"/>
                <a:gd name="T1" fmla="*/ 3 h 8"/>
                <a:gd name="T2" fmla="*/ 2 w 22"/>
                <a:gd name="T3" fmla="*/ 0 h 8"/>
                <a:gd name="T4" fmla="*/ 2 w 22"/>
                <a:gd name="T5" fmla="*/ 4 h 8"/>
                <a:gd name="T6" fmla="*/ 19 w 22"/>
                <a:gd name="T7" fmla="*/ 7 h 8"/>
                <a:gd name="T8" fmla="*/ 20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0" y="3"/>
                  </a:moveTo>
                  <a:cubicBezTo>
                    <a:pt x="14" y="2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13" y="6"/>
                    <a:pt x="19" y="7"/>
                  </a:cubicBezTo>
                  <a:cubicBezTo>
                    <a:pt x="21" y="8"/>
                    <a:pt x="22" y="4"/>
                    <a:pt x="20" y="3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ľiḋé"/>
            <p:cNvSpPr/>
            <p:nvPr/>
          </p:nvSpPr>
          <p:spPr bwMode="auto">
            <a:xfrm>
              <a:off x="7794625" y="2878138"/>
              <a:ext cx="596900" cy="601663"/>
            </a:xfrm>
            <a:custGeom>
              <a:avLst/>
              <a:gdLst>
                <a:gd name="T0" fmla="*/ 172 w 172"/>
                <a:gd name="T1" fmla="*/ 104 h 173"/>
                <a:gd name="T2" fmla="*/ 172 w 172"/>
                <a:gd name="T3" fmla="*/ 69 h 173"/>
                <a:gd name="T4" fmla="*/ 151 w 172"/>
                <a:gd name="T5" fmla="*/ 65 h 173"/>
                <a:gd name="T6" fmla="*/ 147 w 172"/>
                <a:gd name="T7" fmla="*/ 55 h 173"/>
                <a:gd name="T8" fmla="*/ 160 w 172"/>
                <a:gd name="T9" fmla="*/ 38 h 173"/>
                <a:gd name="T10" fmla="*/ 135 w 172"/>
                <a:gd name="T11" fmla="*/ 13 h 173"/>
                <a:gd name="T12" fmla="*/ 117 w 172"/>
                <a:gd name="T13" fmla="*/ 25 h 173"/>
                <a:gd name="T14" fmla="*/ 107 w 172"/>
                <a:gd name="T15" fmla="*/ 21 h 173"/>
                <a:gd name="T16" fmla="*/ 104 w 172"/>
                <a:gd name="T17" fmla="*/ 0 h 173"/>
                <a:gd name="T18" fmla="*/ 86 w 172"/>
                <a:gd name="T19" fmla="*/ 0 h 173"/>
                <a:gd name="T20" fmla="*/ 69 w 172"/>
                <a:gd name="T21" fmla="*/ 0 h 173"/>
                <a:gd name="T22" fmla="*/ 65 w 172"/>
                <a:gd name="T23" fmla="*/ 21 h 173"/>
                <a:gd name="T24" fmla="*/ 55 w 172"/>
                <a:gd name="T25" fmla="*/ 25 h 173"/>
                <a:gd name="T26" fmla="*/ 37 w 172"/>
                <a:gd name="T27" fmla="*/ 13 h 173"/>
                <a:gd name="T28" fmla="*/ 13 w 172"/>
                <a:gd name="T29" fmla="*/ 38 h 173"/>
                <a:gd name="T30" fmla="*/ 25 w 172"/>
                <a:gd name="T31" fmla="*/ 55 h 173"/>
                <a:gd name="T32" fmla="*/ 21 w 172"/>
                <a:gd name="T33" fmla="*/ 65 h 173"/>
                <a:gd name="T34" fmla="*/ 0 w 172"/>
                <a:gd name="T35" fmla="*/ 69 h 173"/>
                <a:gd name="T36" fmla="*/ 0 w 172"/>
                <a:gd name="T37" fmla="*/ 104 h 173"/>
                <a:gd name="T38" fmla="*/ 21 w 172"/>
                <a:gd name="T39" fmla="*/ 107 h 173"/>
                <a:gd name="T40" fmla="*/ 25 w 172"/>
                <a:gd name="T41" fmla="*/ 117 h 173"/>
                <a:gd name="T42" fmla="*/ 13 w 172"/>
                <a:gd name="T43" fmla="*/ 135 h 173"/>
                <a:gd name="T44" fmla="*/ 37 w 172"/>
                <a:gd name="T45" fmla="*/ 160 h 173"/>
                <a:gd name="T46" fmla="*/ 55 w 172"/>
                <a:gd name="T47" fmla="*/ 147 h 173"/>
                <a:gd name="T48" fmla="*/ 65 w 172"/>
                <a:gd name="T49" fmla="*/ 151 h 173"/>
                <a:gd name="T50" fmla="*/ 69 w 172"/>
                <a:gd name="T51" fmla="*/ 173 h 173"/>
                <a:gd name="T52" fmla="*/ 86 w 172"/>
                <a:gd name="T53" fmla="*/ 173 h 173"/>
                <a:gd name="T54" fmla="*/ 104 w 172"/>
                <a:gd name="T55" fmla="*/ 173 h 173"/>
                <a:gd name="T56" fmla="*/ 107 w 172"/>
                <a:gd name="T57" fmla="*/ 151 h 173"/>
                <a:gd name="T58" fmla="*/ 117 w 172"/>
                <a:gd name="T59" fmla="*/ 147 h 173"/>
                <a:gd name="T60" fmla="*/ 135 w 172"/>
                <a:gd name="T61" fmla="*/ 160 h 173"/>
                <a:gd name="T62" fmla="*/ 160 w 172"/>
                <a:gd name="T63" fmla="*/ 135 h 173"/>
                <a:gd name="T64" fmla="*/ 147 w 172"/>
                <a:gd name="T65" fmla="*/ 117 h 173"/>
                <a:gd name="T66" fmla="*/ 151 w 172"/>
                <a:gd name="T67" fmla="*/ 107 h 173"/>
                <a:gd name="T68" fmla="*/ 172 w 172"/>
                <a:gd name="T69" fmla="*/ 104 h 173"/>
                <a:gd name="T70" fmla="*/ 86 w 172"/>
                <a:gd name="T71" fmla="*/ 138 h 173"/>
                <a:gd name="T72" fmla="*/ 34 w 172"/>
                <a:gd name="T73" fmla="*/ 86 h 173"/>
                <a:gd name="T74" fmla="*/ 86 w 172"/>
                <a:gd name="T75" fmla="*/ 34 h 173"/>
                <a:gd name="T76" fmla="*/ 138 w 172"/>
                <a:gd name="T77" fmla="*/ 86 h 173"/>
                <a:gd name="T78" fmla="*/ 86 w 172"/>
                <a:gd name="T79" fmla="*/ 1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72" y="104"/>
                  </a:moveTo>
                  <a:cubicBezTo>
                    <a:pt x="172" y="69"/>
                    <a:pt x="172" y="69"/>
                    <a:pt x="172" y="69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0" y="62"/>
                    <a:pt x="149" y="58"/>
                    <a:pt x="147" y="55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4" y="24"/>
                    <a:pt x="111" y="22"/>
                    <a:pt x="107" y="2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2" y="22"/>
                    <a:pt x="58" y="24"/>
                    <a:pt x="55" y="2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8"/>
                    <a:pt x="22" y="62"/>
                    <a:pt x="21" y="6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2" y="111"/>
                    <a:pt x="24" y="114"/>
                    <a:pt x="25" y="117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8" y="149"/>
                    <a:pt x="62" y="150"/>
                    <a:pt x="65" y="151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0"/>
                    <a:pt x="114" y="149"/>
                    <a:pt x="117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7"/>
                  </a:cubicBezTo>
                  <a:lnTo>
                    <a:pt x="172" y="104"/>
                  </a:lnTo>
                  <a:close/>
                  <a:moveTo>
                    <a:pt x="86" y="138"/>
                  </a:moveTo>
                  <a:cubicBezTo>
                    <a:pt x="57" y="138"/>
                    <a:pt x="34" y="115"/>
                    <a:pt x="34" y="86"/>
                  </a:cubicBezTo>
                  <a:cubicBezTo>
                    <a:pt x="34" y="58"/>
                    <a:pt x="57" y="34"/>
                    <a:pt x="86" y="34"/>
                  </a:cubicBezTo>
                  <a:cubicBezTo>
                    <a:pt x="115" y="34"/>
                    <a:pt x="138" y="58"/>
                    <a:pt x="138" y="86"/>
                  </a:cubicBezTo>
                  <a:cubicBezTo>
                    <a:pt x="138" y="115"/>
                    <a:pt x="115" y="138"/>
                    <a:pt x="86" y="1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ś1îḋè"/>
            <p:cNvSpPr/>
            <p:nvPr/>
          </p:nvSpPr>
          <p:spPr bwMode="auto">
            <a:xfrm>
              <a:off x="8166100" y="2619375"/>
              <a:ext cx="304800" cy="304800"/>
            </a:xfrm>
            <a:custGeom>
              <a:avLst/>
              <a:gdLst>
                <a:gd name="T0" fmla="*/ 88 w 88"/>
                <a:gd name="T1" fmla="*/ 53 h 88"/>
                <a:gd name="T2" fmla="*/ 88 w 88"/>
                <a:gd name="T3" fmla="*/ 35 h 88"/>
                <a:gd name="T4" fmla="*/ 77 w 88"/>
                <a:gd name="T5" fmla="*/ 33 h 88"/>
                <a:gd name="T6" fmla="*/ 75 w 88"/>
                <a:gd name="T7" fmla="*/ 28 h 88"/>
                <a:gd name="T8" fmla="*/ 82 w 88"/>
                <a:gd name="T9" fmla="*/ 19 h 88"/>
                <a:gd name="T10" fmla="*/ 69 w 88"/>
                <a:gd name="T11" fmla="*/ 7 h 88"/>
                <a:gd name="T12" fmla="*/ 60 w 88"/>
                <a:gd name="T13" fmla="*/ 13 h 88"/>
                <a:gd name="T14" fmla="*/ 55 w 88"/>
                <a:gd name="T15" fmla="*/ 11 h 88"/>
                <a:gd name="T16" fmla="*/ 53 w 88"/>
                <a:gd name="T17" fmla="*/ 0 h 88"/>
                <a:gd name="T18" fmla="*/ 44 w 88"/>
                <a:gd name="T19" fmla="*/ 0 h 88"/>
                <a:gd name="T20" fmla="*/ 35 w 88"/>
                <a:gd name="T21" fmla="*/ 0 h 88"/>
                <a:gd name="T22" fmla="*/ 33 w 88"/>
                <a:gd name="T23" fmla="*/ 11 h 88"/>
                <a:gd name="T24" fmla="*/ 28 w 88"/>
                <a:gd name="T25" fmla="*/ 13 h 88"/>
                <a:gd name="T26" fmla="*/ 19 w 88"/>
                <a:gd name="T27" fmla="*/ 7 h 88"/>
                <a:gd name="T28" fmla="*/ 7 w 88"/>
                <a:gd name="T29" fmla="*/ 19 h 88"/>
                <a:gd name="T30" fmla="*/ 13 w 88"/>
                <a:gd name="T31" fmla="*/ 28 h 88"/>
                <a:gd name="T32" fmla="*/ 11 w 88"/>
                <a:gd name="T33" fmla="*/ 33 h 88"/>
                <a:gd name="T34" fmla="*/ 0 w 88"/>
                <a:gd name="T35" fmla="*/ 35 h 88"/>
                <a:gd name="T36" fmla="*/ 0 w 88"/>
                <a:gd name="T37" fmla="*/ 53 h 88"/>
                <a:gd name="T38" fmla="*/ 11 w 88"/>
                <a:gd name="T39" fmla="*/ 55 h 88"/>
                <a:gd name="T40" fmla="*/ 13 w 88"/>
                <a:gd name="T41" fmla="*/ 60 h 88"/>
                <a:gd name="T42" fmla="*/ 7 w 88"/>
                <a:gd name="T43" fmla="*/ 69 h 88"/>
                <a:gd name="T44" fmla="*/ 19 w 88"/>
                <a:gd name="T45" fmla="*/ 81 h 88"/>
                <a:gd name="T46" fmla="*/ 28 w 88"/>
                <a:gd name="T47" fmla="*/ 75 h 88"/>
                <a:gd name="T48" fmla="*/ 33 w 88"/>
                <a:gd name="T49" fmla="*/ 77 h 88"/>
                <a:gd name="T50" fmla="*/ 35 w 88"/>
                <a:gd name="T51" fmla="*/ 88 h 88"/>
                <a:gd name="T52" fmla="*/ 44 w 88"/>
                <a:gd name="T53" fmla="*/ 88 h 88"/>
                <a:gd name="T54" fmla="*/ 53 w 88"/>
                <a:gd name="T55" fmla="*/ 88 h 88"/>
                <a:gd name="T56" fmla="*/ 55 w 88"/>
                <a:gd name="T57" fmla="*/ 77 h 88"/>
                <a:gd name="T58" fmla="*/ 60 w 88"/>
                <a:gd name="T59" fmla="*/ 75 h 88"/>
                <a:gd name="T60" fmla="*/ 69 w 88"/>
                <a:gd name="T61" fmla="*/ 81 h 88"/>
                <a:gd name="T62" fmla="*/ 82 w 88"/>
                <a:gd name="T63" fmla="*/ 69 h 88"/>
                <a:gd name="T64" fmla="*/ 75 w 88"/>
                <a:gd name="T65" fmla="*/ 60 h 88"/>
                <a:gd name="T66" fmla="*/ 77 w 88"/>
                <a:gd name="T67" fmla="*/ 55 h 88"/>
                <a:gd name="T68" fmla="*/ 88 w 88"/>
                <a:gd name="T69" fmla="*/ 53 h 88"/>
                <a:gd name="T70" fmla="*/ 44 w 88"/>
                <a:gd name="T71" fmla="*/ 70 h 88"/>
                <a:gd name="T72" fmla="*/ 18 w 88"/>
                <a:gd name="T73" fmla="*/ 44 h 88"/>
                <a:gd name="T74" fmla="*/ 44 w 88"/>
                <a:gd name="T75" fmla="*/ 18 h 88"/>
                <a:gd name="T76" fmla="*/ 71 w 88"/>
                <a:gd name="T77" fmla="*/ 44 h 88"/>
                <a:gd name="T78" fmla="*/ 44 w 88"/>
                <a:gd name="T7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8">
                  <a:moveTo>
                    <a:pt x="88" y="5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6" y="30"/>
                    <a:pt x="75" y="2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7" y="12"/>
                    <a:pt x="55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0" y="12"/>
                    <a:pt x="28" y="1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30"/>
                    <a:pt x="12" y="32"/>
                    <a:pt x="1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7"/>
                    <a:pt x="12" y="58"/>
                    <a:pt x="13" y="6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6"/>
                    <a:pt x="32" y="77"/>
                    <a:pt x="33" y="7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7"/>
                    <a:pt x="58" y="76"/>
                    <a:pt x="60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6" y="58"/>
                    <a:pt x="77" y="57"/>
                    <a:pt x="77" y="55"/>
                  </a:cubicBezTo>
                  <a:lnTo>
                    <a:pt x="88" y="53"/>
                  </a:lnTo>
                  <a:close/>
                  <a:moveTo>
                    <a:pt x="44" y="70"/>
                  </a:moveTo>
                  <a:cubicBezTo>
                    <a:pt x="30" y="70"/>
                    <a:pt x="18" y="59"/>
                    <a:pt x="18" y="44"/>
                  </a:cubicBezTo>
                  <a:cubicBezTo>
                    <a:pt x="18" y="29"/>
                    <a:pt x="30" y="18"/>
                    <a:pt x="44" y="18"/>
                  </a:cubicBezTo>
                  <a:cubicBezTo>
                    <a:pt x="59" y="18"/>
                    <a:pt x="71" y="29"/>
                    <a:pt x="71" y="44"/>
                  </a:cubicBezTo>
                  <a:cubicBezTo>
                    <a:pt x="71" y="59"/>
                    <a:pt x="59" y="70"/>
                    <a:pt x="44" y="70"/>
                  </a:cubicBez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ṡḷíḓe"/>
            <p:cNvSpPr/>
            <p:nvPr/>
          </p:nvSpPr>
          <p:spPr bwMode="auto">
            <a:xfrm>
              <a:off x="7943850" y="3027363"/>
              <a:ext cx="488950" cy="490538"/>
            </a:xfrm>
            <a:custGeom>
              <a:avLst/>
              <a:gdLst>
                <a:gd name="T0" fmla="*/ 27 w 141"/>
                <a:gd name="T1" fmla="*/ 7 h 141"/>
                <a:gd name="T2" fmla="*/ 47 w 141"/>
                <a:gd name="T3" fmla="*/ 27 h 141"/>
                <a:gd name="T4" fmla="*/ 47 w 141"/>
                <a:gd name="T5" fmla="*/ 46 h 141"/>
                <a:gd name="T6" fmla="*/ 27 w 141"/>
                <a:gd name="T7" fmla="*/ 46 h 141"/>
                <a:gd name="T8" fmla="*/ 7 w 141"/>
                <a:gd name="T9" fmla="*/ 26 h 141"/>
                <a:gd name="T10" fmla="*/ 15 w 141"/>
                <a:gd name="T11" fmla="*/ 72 h 141"/>
                <a:gd name="T12" fmla="*/ 57 w 141"/>
                <a:gd name="T13" fmla="*/ 81 h 141"/>
                <a:gd name="T14" fmla="*/ 109 w 141"/>
                <a:gd name="T15" fmla="*/ 133 h 141"/>
                <a:gd name="T16" fmla="*/ 133 w 141"/>
                <a:gd name="T17" fmla="*/ 134 h 141"/>
                <a:gd name="T18" fmla="*/ 134 w 141"/>
                <a:gd name="T19" fmla="*/ 110 h 141"/>
                <a:gd name="T20" fmla="*/ 81 w 141"/>
                <a:gd name="T21" fmla="*/ 57 h 141"/>
                <a:gd name="T22" fmla="*/ 72 w 141"/>
                <a:gd name="T23" fmla="*/ 15 h 141"/>
                <a:gd name="T24" fmla="*/ 27 w 141"/>
                <a:gd name="T25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41">
                  <a:moveTo>
                    <a:pt x="27" y="7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2" y="32"/>
                    <a:pt x="52" y="41"/>
                    <a:pt x="47" y="46"/>
                  </a:cubicBezTo>
                  <a:cubicBezTo>
                    <a:pt x="41" y="51"/>
                    <a:pt x="33" y="51"/>
                    <a:pt x="27" y="4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41"/>
                    <a:pt x="3" y="59"/>
                    <a:pt x="15" y="72"/>
                  </a:cubicBezTo>
                  <a:cubicBezTo>
                    <a:pt x="26" y="83"/>
                    <a:pt x="43" y="86"/>
                    <a:pt x="57" y="8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16" y="140"/>
                    <a:pt x="127" y="141"/>
                    <a:pt x="133" y="134"/>
                  </a:cubicBezTo>
                  <a:cubicBezTo>
                    <a:pt x="140" y="128"/>
                    <a:pt x="141" y="117"/>
                    <a:pt x="134" y="11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6" y="43"/>
                    <a:pt x="83" y="26"/>
                    <a:pt x="72" y="15"/>
                  </a:cubicBezTo>
                  <a:cubicBezTo>
                    <a:pt x="59" y="3"/>
                    <a:pt x="42" y="0"/>
                    <a:pt x="27" y="7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ļîḓê"/>
            <p:cNvSpPr/>
            <p:nvPr/>
          </p:nvSpPr>
          <p:spPr bwMode="auto">
            <a:xfrm>
              <a:off x="8193088" y="3281363"/>
              <a:ext cx="163513" cy="160338"/>
            </a:xfrm>
            <a:custGeom>
              <a:avLst/>
              <a:gdLst>
                <a:gd name="T0" fmla="*/ 45 w 47"/>
                <a:gd name="T1" fmla="*/ 44 h 46"/>
                <a:gd name="T2" fmla="*/ 45 w 47"/>
                <a:gd name="T3" fmla="*/ 44 h 46"/>
                <a:gd name="T4" fmla="*/ 36 w 47"/>
                <a:gd name="T5" fmla="*/ 44 h 46"/>
                <a:gd name="T6" fmla="*/ 3 w 47"/>
                <a:gd name="T7" fmla="*/ 10 h 46"/>
                <a:gd name="T8" fmla="*/ 3 w 47"/>
                <a:gd name="T9" fmla="*/ 2 h 46"/>
                <a:gd name="T10" fmla="*/ 11 w 47"/>
                <a:gd name="T11" fmla="*/ 2 h 46"/>
                <a:gd name="T12" fmla="*/ 45 w 47"/>
                <a:gd name="T13" fmla="*/ 36 h 46"/>
                <a:gd name="T14" fmla="*/ 45 w 47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2" y="46"/>
                    <a:pt x="39" y="46"/>
                    <a:pt x="36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lose/>
                </a:path>
              </a:pathLst>
            </a:custGeom>
            <a:solidFill>
              <a:srgbClr val="198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ļïḓe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close/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8E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ṥḻíḓè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ïṩḷîḋ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9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ľïd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śliďé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close/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75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ŝḻîďè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ṧļïḑê"/>
            <p:cNvSpPr/>
            <p:nvPr/>
          </p:nvSpPr>
          <p:spPr bwMode="auto">
            <a:xfrm>
              <a:off x="7548563" y="3910013"/>
              <a:ext cx="368300" cy="1477963"/>
            </a:xfrm>
            <a:custGeom>
              <a:avLst/>
              <a:gdLst>
                <a:gd name="T0" fmla="*/ 170 w 232"/>
                <a:gd name="T1" fmla="*/ 931 h 931"/>
                <a:gd name="T2" fmla="*/ 232 w 232"/>
                <a:gd name="T3" fmla="*/ 931 h 931"/>
                <a:gd name="T4" fmla="*/ 61 w 232"/>
                <a:gd name="T5" fmla="*/ 0 h 931"/>
                <a:gd name="T6" fmla="*/ 0 w 232"/>
                <a:gd name="T7" fmla="*/ 0 h 931"/>
                <a:gd name="T8" fmla="*/ 170 w 232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31">
                  <a:moveTo>
                    <a:pt x="170" y="931"/>
                  </a:moveTo>
                  <a:lnTo>
                    <a:pt x="232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ḷíḍè"/>
            <p:cNvSpPr/>
            <p:nvPr/>
          </p:nvSpPr>
          <p:spPr bwMode="auto">
            <a:xfrm>
              <a:off x="7135813" y="3910013"/>
              <a:ext cx="366713" cy="1477963"/>
            </a:xfrm>
            <a:custGeom>
              <a:avLst/>
              <a:gdLst>
                <a:gd name="T0" fmla="*/ 170 w 231"/>
                <a:gd name="T1" fmla="*/ 931 h 931"/>
                <a:gd name="T2" fmla="*/ 231 w 231"/>
                <a:gd name="T3" fmla="*/ 931 h 931"/>
                <a:gd name="T4" fmla="*/ 61 w 231"/>
                <a:gd name="T5" fmla="*/ 0 h 931"/>
                <a:gd name="T6" fmla="*/ 0 w 231"/>
                <a:gd name="T7" fmla="*/ 0 h 931"/>
                <a:gd name="T8" fmla="*/ 170 w 231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31">
                  <a:moveTo>
                    <a:pt x="170" y="931"/>
                  </a:moveTo>
                  <a:lnTo>
                    <a:pt x="231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ṡḻîďe"/>
            <p:cNvSpPr/>
            <p:nvPr/>
          </p:nvSpPr>
          <p:spPr bwMode="auto">
            <a:xfrm>
              <a:off x="7346950" y="5075238"/>
              <a:ext cx="527050" cy="96838"/>
            </a:xfrm>
            <a:custGeom>
              <a:avLst/>
              <a:gdLst>
                <a:gd name="T0" fmla="*/ 332 w 332"/>
                <a:gd name="T1" fmla="*/ 61 h 61"/>
                <a:gd name="T2" fmla="*/ 321 w 332"/>
                <a:gd name="T3" fmla="*/ 0 h 61"/>
                <a:gd name="T4" fmla="*/ 0 w 332"/>
                <a:gd name="T5" fmla="*/ 0 h 61"/>
                <a:gd name="T6" fmla="*/ 11 w 332"/>
                <a:gd name="T7" fmla="*/ 61 h 61"/>
                <a:gd name="T8" fmla="*/ 332 w 33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1">
                  <a:moveTo>
                    <a:pt x="332" y="61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2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ṩḷîḋè"/>
            <p:cNvSpPr/>
            <p:nvPr/>
          </p:nvSpPr>
          <p:spPr bwMode="auto">
            <a:xfrm>
              <a:off x="7291388" y="4759325"/>
              <a:ext cx="523875" cy="96838"/>
            </a:xfrm>
            <a:custGeom>
              <a:avLst/>
              <a:gdLst>
                <a:gd name="T0" fmla="*/ 330 w 330"/>
                <a:gd name="T1" fmla="*/ 61 h 61"/>
                <a:gd name="T2" fmla="*/ 319 w 330"/>
                <a:gd name="T3" fmla="*/ 0 h 61"/>
                <a:gd name="T4" fmla="*/ 0 w 330"/>
                <a:gd name="T5" fmla="*/ 0 h 61"/>
                <a:gd name="T6" fmla="*/ 11 w 330"/>
                <a:gd name="T7" fmla="*/ 61 h 61"/>
                <a:gd name="T8" fmla="*/ 330 w 33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1">
                  <a:moveTo>
                    <a:pt x="330" y="61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0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ṧļíḋe"/>
            <p:cNvSpPr/>
            <p:nvPr/>
          </p:nvSpPr>
          <p:spPr bwMode="auto">
            <a:xfrm>
              <a:off x="7232650" y="4443413"/>
              <a:ext cx="527050" cy="98425"/>
            </a:xfrm>
            <a:custGeom>
              <a:avLst/>
              <a:gdLst>
                <a:gd name="T0" fmla="*/ 332 w 332"/>
                <a:gd name="T1" fmla="*/ 62 h 62"/>
                <a:gd name="T2" fmla="*/ 321 w 332"/>
                <a:gd name="T3" fmla="*/ 0 h 62"/>
                <a:gd name="T4" fmla="*/ 0 w 332"/>
                <a:gd name="T5" fmla="*/ 0 h 62"/>
                <a:gd name="T6" fmla="*/ 11 w 332"/>
                <a:gd name="T7" fmla="*/ 62 h 62"/>
                <a:gd name="T8" fmla="*/ 332 w 33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2">
                  <a:moveTo>
                    <a:pt x="332" y="62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2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ļíḑè"/>
            <p:cNvSpPr/>
            <p:nvPr/>
          </p:nvSpPr>
          <p:spPr bwMode="auto">
            <a:xfrm>
              <a:off x="7177088" y="4127500"/>
              <a:ext cx="523875" cy="98425"/>
            </a:xfrm>
            <a:custGeom>
              <a:avLst/>
              <a:gdLst>
                <a:gd name="T0" fmla="*/ 330 w 330"/>
                <a:gd name="T1" fmla="*/ 62 h 62"/>
                <a:gd name="T2" fmla="*/ 319 w 330"/>
                <a:gd name="T3" fmla="*/ 0 h 62"/>
                <a:gd name="T4" fmla="*/ 0 w 330"/>
                <a:gd name="T5" fmla="*/ 0 h 62"/>
                <a:gd name="T6" fmla="*/ 11 w 330"/>
                <a:gd name="T7" fmla="*/ 62 h 62"/>
                <a:gd name="T8" fmla="*/ 330 w 33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2">
                  <a:moveTo>
                    <a:pt x="330" y="62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0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š1îḋe"/>
            <p:cNvSpPr/>
            <p:nvPr/>
          </p:nvSpPr>
          <p:spPr bwMode="auto">
            <a:xfrm>
              <a:off x="8023225" y="4884738"/>
              <a:ext cx="506413" cy="503238"/>
            </a:xfrm>
            <a:custGeom>
              <a:avLst/>
              <a:gdLst>
                <a:gd name="T0" fmla="*/ 109 w 146"/>
                <a:gd name="T1" fmla="*/ 0 h 145"/>
                <a:gd name="T2" fmla="*/ 36 w 146"/>
                <a:gd name="T3" fmla="*/ 0 h 145"/>
                <a:gd name="T4" fmla="*/ 0 w 146"/>
                <a:gd name="T5" fmla="*/ 36 h 145"/>
                <a:gd name="T6" fmla="*/ 0 w 146"/>
                <a:gd name="T7" fmla="*/ 109 h 145"/>
                <a:gd name="T8" fmla="*/ 36 w 146"/>
                <a:gd name="T9" fmla="*/ 145 h 145"/>
                <a:gd name="T10" fmla="*/ 109 w 146"/>
                <a:gd name="T11" fmla="*/ 145 h 145"/>
                <a:gd name="T12" fmla="*/ 146 w 146"/>
                <a:gd name="T13" fmla="*/ 109 h 145"/>
                <a:gd name="T14" fmla="*/ 146 w 146"/>
                <a:gd name="T15" fmla="*/ 36 h 145"/>
                <a:gd name="T16" fmla="*/ 109 w 146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5">
                  <a:moveTo>
                    <a:pt x="10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29"/>
                    <a:pt x="16" y="145"/>
                    <a:pt x="36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29" y="145"/>
                    <a:pt x="146" y="129"/>
                    <a:pt x="146" y="10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6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śḻïdé"/>
            <p:cNvSpPr/>
            <p:nvPr/>
          </p:nvSpPr>
          <p:spPr bwMode="auto">
            <a:xfrm>
              <a:off x="8128000" y="4984750"/>
              <a:ext cx="298450" cy="298450"/>
            </a:xfrm>
            <a:custGeom>
              <a:avLst/>
              <a:gdLst>
                <a:gd name="T0" fmla="*/ 78 w 86"/>
                <a:gd name="T1" fmla="*/ 36 h 86"/>
                <a:gd name="T2" fmla="*/ 86 w 86"/>
                <a:gd name="T3" fmla="*/ 28 h 86"/>
                <a:gd name="T4" fmla="*/ 86 w 86"/>
                <a:gd name="T5" fmla="*/ 28 h 86"/>
                <a:gd name="T6" fmla="*/ 78 w 86"/>
                <a:gd name="T7" fmla="*/ 20 h 86"/>
                <a:gd name="T8" fmla="*/ 70 w 86"/>
                <a:gd name="T9" fmla="*/ 20 h 86"/>
                <a:gd name="T10" fmla="*/ 72 w 86"/>
                <a:gd name="T11" fmla="*/ 9 h 86"/>
                <a:gd name="T12" fmla="*/ 65 w 86"/>
                <a:gd name="T13" fmla="*/ 0 h 86"/>
                <a:gd name="T14" fmla="*/ 57 w 86"/>
                <a:gd name="T15" fmla="*/ 7 h 86"/>
                <a:gd name="T16" fmla="*/ 55 w 86"/>
                <a:gd name="T17" fmla="*/ 20 h 86"/>
                <a:gd name="T18" fmla="*/ 39 w 86"/>
                <a:gd name="T19" fmla="*/ 20 h 86"/>
                <a:gd name="T20" fmla="*/ 41 w 86"/>
                <a:gd name="T21" fmla="*/ 9 h 86"/>
                <a:gd name="T22" fmla="*/ 34 w 86"/>
                <a:gd name="T23" fmla="*/ 0 h 86"/>
                <a:gd name="T24" fmla="*/ 26 w 86"/>
                <a:gd name="T25" fmla="*/ 7 h 86"/>
                <a:gd name="T26" fmla="*/ 24 w 86"/>
                <a:gd name="T27" fmla="*/ 20 h 86"/>
                <a:gd name="T28" fmla="*/ 8 w 86"/>
                <a:gd name="T29" fmla="*/ 20 h 86"/>
                <a:gd name="T30" fmla="*/ 0 w 86"/>
                <a:gd name="T31" fmla="*/ 28 h 86"/>
                <a:gd name="T32" fmla="*/ 0 w 86"/>
                <a:gd name="T33" fmla="*/ 28 h 86"/>
                <a:gd name="T34" fmla="*/ 8 w 86"/>
                <a:gd name="T35" fmla="*/ 36 h 86"/>
                <a:gd name="T36" fmla="*/ 21 w 86"/>
                <a:gd name="T37" fmla="*/ 36 h 86"/>
                <a:gd name="T38" fmla="*/ 18 w 86"/>
                <a:gd name="T39" fmla="*/ 51 h 86"/>
                <a:gd name="T40" fmla="*/ 8 w 86"/>
                <a:gd name="T41" fmla="*/ 51 h 86"/>
                <a:gd name="T42" fmla="*/ 0 w 86"/>
                <a:gd name="T43" fmla="*/ 59 h 86"/>
                <a:gd name="T44" fmla="*/ 0 w 86"/>
                <a:gd name="T45" fmla="*/ 59 h 86"/>
                <a:gd name="T46" fmla="*/ 8 w 86"/>
                <a:gd name="T47" fmla="*/ 67 h 86"/>
                <a:gd name="T48" fmla="*/ 15 w 86"/>
                <a:gd name="T49" fmla="*/ 67 h 86"/>
                <a:gd name="T50" fmla="*/ 13 w 86"/>
                <a:gd name="T51" fmla="*/ 77 h 86"/>
                <a:gd name="T52" fmla="*/ 21 w 86"/>
                <a:gd name="T53" fmla="*/ 86 h 86"/>
                <a:gd name="T54" fmla="*/ 28 w 86"/>
                <a:gd name="T55" fmla="*/ 80 h 86"/>
                <a:gd name="T56" fmla="*/ 31 w 86"/>
                <a:gd name="T57" fmla="*/ 67 h 86"/>
                <a:gd name="T58" fmla="*/ 46 w 86"/>
                <a:gd name="T59" fmla="*/ 67 h 86"/>
                <a:gd name="T60" fmla="*/ 44 w 86"/>
                <a:gd name="T61" fmla="*/ 77 h 86"/>
                <a:gd name="T62" fmla="*/ 52 w 86"/>
                <a:gd name="T63" fmla="*/ 86 h 86"/>
                <a:gd name="T64" fmla="*/ 60 w 86"/>
                <a:gd name="T65" fmla="*/ 80 h 86"/>
                <a:gd name="T66" fmla="*/ 62 w 86"/>
                <a:gd name="T67" fmla="*/ 67 h 86"/>
                <a:gd name="T68" fmla="*/ 78 w 86"/>
                <a:gd name="T69" fmla="*/ 67 h 86"/>
                <a:gd name="T70" fmla="*/ 86 w 86"/>
                <a:gd name="T71" fmla="*/ 59 h 86"/>
                <a:gd name="T72" fmla="*/ 86 w 86"/>
                <a:gd name="T73" fmla="*/ 59 h 86"/>
                <a:gd name="T74" fmla="*/ 78 w 86"/>
                <a:gd name="T75" fmla="*/ 51 h 86"/>
                <a:gd name="T76" fmla="*/ 65 w 86"/>
                <a:gd name="T77" fmla="*/ 51 h 86"/>
                <a:gd name="T78" fmla="*/ 68 w 86"/>
                <a:gd name="T79" fmla="*/ 36 h 86"/>
                <a:gd name="T80" fmla="*/ 78 w 86"/>
                <a:gd name="T81" fmla="*/ 36 h 86"/>
                <a:gd name="T82" fmla="*/ 49 w 86"/>
                <a:gd name="T83" fmla="*/ 51 h 86"/>
                <a:gd name="T84" fmla="*/ 34 w 86"/>
                <a:gd name="T85" fmla="*/ 51 h 86"/>
                <a:gd name="T86" fmla="*/ 36 w 86"/>
                <a:gd name="T87" fmla="*/ 36 h 86"/>
                <a:gd name="T88" fmla="*/ 52 w 86"/>
                <a:gd name="T89" fmla="*/ 36 h 86"/>
                <a:gd name="T90" fmla="*/ 49 w 86"/>
                <a:gd name="T91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86">
                  <a:moveTo>
                    <a:pt x="78" y="36"/>
                  </a:moveTo>
                  <a:cubicBezTo>
                    <a:pt x="82" y="36"/>
                    <a:pt x="86" y="32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3"/>
                    <a:pt x="82" y="20"/>
                    <a:pt x="7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5"/>
                    <a:pt x="70" y="0"/>
                    <a:pt x="65" y="0"/>
                  </a:cubicBezTo>
                  <a:cubicBezTo>
                    <a:pt x="61" y="0"/>
                    <a:pt x="58" y="3"/>
                    <a:pt x="57" y="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5"/>
                    <a:pt x="38" y="0"/>
                    <a:pt x="34" y="0"/>
                  </a:cubicBezTo>
                  <a:cubicBezTo>
                    <a:pt x="30" y="0"/>
                    <a:pt x="27" y="3"/>
                    <a:pt x="26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2" y="82"/>
                    <a:pt x="16" y="86"/>
                    <a:pt x="21" y="86"/>
                  </a:cubicBezTo>
                  <a:cubicBezTo>
                    <a:pt x="24" y="86"/>
                    <a:pt x="28" y="84"/>
                    <a:pt x="28" y="80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2"/>
                    <a:pt x="47" y="86"/>
                    <a:pt x="52" y="86"/>
                  </a:cubicBezTo>
                  <a:cubicBezTo>
                    <a:pt x="56" y="86"/>
                    <a:pt x="59" y="84"/>
                    <a:pt x="60" y="8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2" y="67"/>
                    <a:pt x="86" y="63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5"/>
                    <a:pt x="82" y="51"/>
                    <a:pt x="78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78" y="36"/>
                  </a:lnTo>
                  <a:close/>
                  <a:moveTo>
                    <a:pt x="49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ṩḷïdé"/>
            <p:cNvSpPr/>
            <p:nvPr/>
          </p:nvSpPr>
          <p:spPr bwMode="auto">
            <a:xfrm>
              <a:off x="8043863" y="4325938"/>
              <a:ext cx="233363" cy="395288"/>
            </a:xfrm>
            <a:custGeom>
              <a:avLst/>
              <a:gdLst>
                <a:gd name="T0" fmla="*/ 0 w 67"/>
                <a:gd name="T1" fmla="*/ 8 h 114"/>
                <a:gd name="T2" fmla="*/ 30 w 67"/>
                <a:gd name="T3" fmla="*/ 8 h 114"/>
                <a:gd name="T4" fmla="*/ 51 w 67"/>
                <a:gd name="T5" fmla="*/ 16 h 114"/>
                <a:gd name="T6" fmla="*/ 59 w 67"/>
                <a:gd name="T7" fmla="*/ 37 h 114"/>
                <a:gd name="T8" fmla="*/ 59 w 67"/>
                <a:gd name="T9" fmla="*/ 114 h 114"/>
                <a:gd name="T10" fmla="*/ 67 w 67"/>
                <a:gd name="T11" fmla="*/ 114 h 114"/>
                <a:gd name="T12" fmla="*/ 67 w 67"/>
                <a:gd name="T13" fmla="*/ 37 h 114"/>
                <a:gd name="T14" fmla="*/ 30 w 67"/>
                <a:gd name="T15" fmla="*/ 0 h 114"/>
                <a:gd name="T16" fmla="*/ 0 w 67"/>
                <a:gd name="T17" fmla="*/ 0 h 114"/>
                <a:gd name="T18" fmla="*/ 0 w 67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8" y="8"/>
                    <a:pt x="46" y="11"/>
                    <a:pt x="51" y="16"/>
                  </a:cubicBezTo>
                  <a:cubicBezTo>
                    <a:pt x="56" y="21"/>
                    <a:pt x="59" y="29"/>
                    <a:pt x="59" y="37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16"/>
                    <a:pt x="51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ṥļidê"/>
            <p:cNvSpPr/>
            <p:nvPr/>
          </p:nvSpPr>
          <p:spPr bwMode="auto">
            <a:xfrm>
              <a:off x="7923213" y="4270375"/>
              <a:ext cx="134938" cy="134938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  <a:gd name="T20" fmla="*/ 19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ubicBezTo>
                    <a:pt x="26" y="8"/>
                    <a:pt x="31" y="14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$ḻîďe"/>
            <p:cNvSpPr/>
            <p:nvPr/>
          </p:nvSpPr>
          <p:spPr bwMode="auto">
            <a:xfrm>
              <a:off x="8197850" y="4711700"/>
              <a:ext cx="134938" cy="134938"/>
            </a:xfrm>
            <a:custGeom>
              <a:avLst/>
              <a:gdLst>
                <a:gd name="T0" fmla="*/ 35 w 39"/>
                <a:gd name="T1" fmla="*/ 1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39 w 39"/>
                <a:gd name="T11" fmla="*/ 19 h 39"/>
                <a:gd name="T12" fmla="*/ 35 w 39"/>
                <a:gd name="T13" fmla="*/ 19 h 39"/>
                <a:gd name="T14" fmla="*/ 31 w 39"/>
                <a:gd name="T15" fmla="*/ 19 h 39"/>
                <a:gd name="T16" fmla="*/ 19 w 39"/>
                <a:gd name="T17" fmla="*/ 31 h 39"/>
                <a:gd name="T18" fmla="*/ 8 w 39"/>
                <a:gd name="T19" fmla="*/ 19 h 39"/>
                <a:gd name="T20" fmla="*/ 19 w 39"/>
                <a:gd name="T21" fmla="*/ 8 h 39"/>
                <a:gd name="T22" fmla="*/ 31 w 39"/>
                <a:gd name="T23" fmla="*/ 19 h 39"/>
                <a:gd name="T24" fmla="*/ 35 w 39"/>
                <a:gd name="T2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ïšḻîḍe"/>
            <p:cNvSpPr/>
            <p:nvPr/>
          </p:nvSpPr>
          <p:spPr bwMode="auto">
            <a:xfrm>
              <a:off x="4924425" y="4537075"/>
              <a:ext cx="323850" cy="708025"/>
            </a:xfrm>
            <a:custGeom>
              <a:avLst/>
              <a:gdLst>
                <a:gd name="T0" fmla="*/ 85 w 93"/>
                <a:gd name="T1" fmla="*/ 0 h 204"/>
                <a:gd name="T2" fmla="*/ 85 w 93"/>
                <a:gd name="T3" fmla="*/ 167 h 204"/>
                <a:gd name="T4" fmla="*/ 77 w 93"/>
                <a:gd name="T5" fmla="*/ 188 h 204"/>
                <a:gd name="T6" fmla="*/ 56 w 93"/>
                <a:gd name="T7" fmla="*/ 196 h 204"/>
                <a:gd name="T8" fmla="*/ 0 w 93"/>
                <a:gd name="T9" fmla="*/ 196 h 204"/>
                <a:gd name="T10" fmla="*/ 0 w 93"/>
                <a:gd name="T11" fmla="*/ 204 h 204"/>
                <a:gd name="T12" fmla="*/ 56 w 93"/>
                <a:gd name="T13" fmla="*/ 204 h 204"/>
                <a:gd name="T14" fmla="*/ 93 w 93"/>
                <a:gd name="T15" fmla="*/ 167 h 204"/>
                <a:gd name="T16" fmla="*/ 93 w 93"/>
                <a:gd name="T17" fmla="*/ 0 h 204"/>
                <a:gd name="T18" fmla="*/ 85 w 93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04">
                  <a:moveTo>
                    <a:pt x="85" y="0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75"/>
                    <a:pt x="82" y="182"/>
                    <a:pt x="77" y="188"/>
                  </a:cubicBezTo>
                  <a:cubicBezTo>
                    <a:pt x="72" y="193"/>
                    <a:pt x="64" y="196"/>
                    <a:pt x="5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77" y="204"/>
                    <a:pt x="93" y="188"/>
                    <a:pt x="93" y="1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ṧ1îḍê"/>
            <p:cNvSpPr/>
            <p:nvPr/>
          </p:nvSpPr>
          <p:spPr bwMode="auto">
            <a:xfrm>
              <a:off x="5167313" y="4419600"/>
              <a:ext cx="134938" cy="131763"/>
            </a:xfrm>
            <a:custGeom>
              <a:avLst/>
              <a:gdLst>
                <a:gd name="T0" fmla="*/ 19 w 39"/>
                <a:gd name="T1" fmla="*/ 34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38 h 38"/>
                <a:gd name="T12" fmla="*/ 19 w 39"/>
                <a:gd name="T13" fmla="*/ 34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  <a:gd name="T20" fmla="*/ 31 w 39"/>
                <a:gd name="T21" fmla="*/ 19 h 38"/>
                <a:gd name="T22" fmla="*/ 19 w 39"/>
                <a:gd name="T23" fmla="*/ 30 h 38"/>
                <a:gd name="T24" fmla="*/ 19 w 39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šḷiḓé"/>
            <p:cNvSpPr/>
            <p:nvPr/>
          </p:nvSpPr>
          <p:spPr bwMode="auto">
            <a:xfrm>
              <a:off x="4800600" y="5165725"/>
              <a:ext cx="131763" cy="131763"/>
            </a:xfrm>
            <a:custGeom>
              <a:avLst/>
              <a:gdLst>
                <a:gd name="T0" fmla="*/ 19 w 38"/>
                <a:gd name="T1" fmla="*/ 34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19 w 38"/>
                <a:gd name="T11" fmla="*/ 38 h 38"/>
                <a:gd name="T12" fmla="*/ 19 w 38"/>
                <a:gd name="T13" fmla="*/ 34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  <a:gd name="T20" fmla="*/ 30 w 38"/>
                <a:gd name="T21" fmla="*/ 19 h 38"/>
                <a:gd name="T22" fmla="*/ 19 w 38"/>
                <a:gd name="T23" fmla="*/ 30 h 38"/>
                <a:gd name="T24" fmla="*/ 19 w 38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ṣľïḑê"/>
            <p:cNvSpPr/>
            <p:nvPr/>
          </p:nvSpPr>
          <p:spPr bwMode="auto">
            <a:xfrm>
              <a:off x="5629275" y="1306513"/>
              <a:ext cx="403225" cy="909638"/>
            </a:xfrm>
            <a:custGeom>
              <a:avLst/>
              <a:gdLst>
                <a:gd name="T0" fmla="*/ 0 w 116"/>
                <a:gd name="T1" fmla="*/ 8 h 262"/>
                <a:gd name="T2" fmla="*/ 79 w 116"/>
                <a:gd name="T3" fmla="*/ 8 h 262"/>
                <a:gd name="T4" fmla="*/ 99 w 116"/>
                <a:gd name="T5" fmla="*/ 17 h 262"/>
                <a:gd name="T6" fmla="*/ 108 w 116"/>
                <a:gd name="T7" fmla="*/ 37 h 262"/>
                <a:gd name="T8" fmla="*/ 108 w 116"/>
                <a:gd name="T9" fmla="*/ 262 h 262"/>
                <a:gd name="T10" fmla="*/ 116 w 116"/>
                <a:gd name="T11" fmla="*/ 262 h 262"/>
                <a:gd name="T12" fmla="*/ 116 w 116"/>
                <a:gd name="T13" fmla="*/ 37 h 262"/>
                <a:gd name="T14" fmla="*/ 79 w 116"/>
                <a:gd name="T15" fmla="*/ 0 h 262"/>
                <a:gd name="T16" fmla="*/ 0 w 116"/>
                <a:gd name="T17" fmla="*/ 0 h 262"/>
                <a:gd name="T18" fmla="*/ 0 w 116"/>
                <a:gd name="T19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2">
                  <a:moveTo>
                    <a:pt x="0" y="8"/>
                  </a:moveTo>
                  <a:cubicBezTo>
                    <a:pt x="79" y="8"/>
                    <a:pt x="79" y="8"/>
                    <a:pt x="79" y="8"/>
                  </a:cubicBezTo>
                  <a:cubicBezTo>
                    <a:pt x="87" y="8"/>
                    <a:pt x="94" y="11"/>
                    <a:pt x="99" y="17"/>
                  </a:cubicBezTo>
                  <a:cubicBezTo>
                    <a:pt x="104" y="22"/>
                    <a:pt x="108" y="29"/>
                    <a:pt x="108" y="37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17"/>
                    <a:pt x="9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Sḷíḑe"/>
            <p:cNvSpPr/>
            <p:nvPr/>
          </p:nvSpPr>
          <p:spPr bwMode="auto">
            <a:xfrm>
              <a:off x="5507038" y="1255713"/>
              <a:ext cx="136525" cy="131763"/>
            </a:xfrm>
            <a:custGeom>
              <a:avLst/>
              <a:gdLst>
                <a:gd name="T0" fmla="*/ 35 w 39"/>
                <a:gd name="T1" fmla="*/ 19 h 38"/>
                <a:gd name="T2" fmla="*/ 39 w 39"/>
                <a:gd name="T3" fmla="*/ 19 h 38"/>
                <a:gd name="T4" fmla="*/ 20 w 39"/>
                <a:gd name="T5" fmla="*/ 0 h 38"/>
                <a:gd name="T6" fmla="*/ 0 w 39"/>
                <a:gd name="T7" fmla="*/ 19 h 38"/>
                <a:gd name="T8" fmla="*/ 20 w 39"/>
                <a:gd name="T9" fmla="*/ 38 h 38"/>
                <a:gd name="T10" fmla="*/ 39 w 39"/>
                <a:gd name="T11" fmla="*/ 19 h 38"/>
                <a:gd name="T12" fmla="*/ 35 w 39"/>
                <a:gd name="T13" fmla="*/ 19 h 38"/>
                <a:gd name="T14" fmla="*/ 31 w 39"/>
                <a:gd name="T15" fmla="*/ 19 h 38"/>
                <a:gd name="T16" fmla="*/ 20 w 39"/>
                <a:gd name="T17" fmla="*/ 30 h 38"/>
                <a:gd name="T18" fmla="*/ 8 w 39"/>
                <a:gd name="T19" fmla="*/ 19 h 38"/>
                <a:gd name="T20" fmla="*/ 20 w 39"/>
                <a:gd name="T21" fmla="*/ 8 h 38"/>
                <a:gd name="T22" fmla="*/ 31 w 39"/>
                <a:gd name="T23" fmla="*/ 19 h 38"/>
                <a:gd name="T24" fmla="*/ 35 w 39"/>
                <a:gd name="T2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0"/>
                    <a:pt x="20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ṥľïde"/>
            <p:cNvSpPr/>
            <p:nvPr/>
          </p:nvSpPr>
          <p:spPr bwMode="auto">
            <a:xfrm>
              <a:off x="5948363" y="2205038"/>
              <a:ext cx="134938" cy="136525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20 w 39"/>
                <a:gd name="T5" fmla="*/ 0 h 39"/>
                <a:gd name="T6" fmla="*/ 0 w 39"/>
                <a:gd name="T7" fmla="*/ 20 h 39"/>
                <a:gd name="T8" fmla="*/ 20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20 w 39"/>
                <a:gd name="T17" fmla="*/ 31 h 39"/>
                <a:gd name="T18" fmla="*/ 8 w 39"/>
                <a:gd name="T19" fmla="*/ 20 h 39"/>
                <a:gd name="T20" fmla="*/ 20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933109" y="567180"/>
            <a:ext cx="24160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能做什么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5440" y="1565739"/>
            <a:ext cx="108012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网页开发（用的最多的，只要是浏览器能看到的，都需要用到前端）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小程序，公众号（微信，支付宝，头条等好多都用前端语言进行开发）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3.Hybrid  App(</a:t>
            </a:r>
            <a:r>
              <a:rPr lang="zh-CN" altLang="en-US" sz="2000" dirty="0"/>
              <a:t>混合应用开发，手机应用  例如，支付宝，淘宝等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4.Native App(</a:t>
            </a:r>
            <a:r>
              <a:rPr lang="zh-CN" altLang="en-US" sz="2000" dirty="0"/>
              <a:t>原生应用开发，例如</a:t>
            </a:r>
            <a:r>
              <a:rPr lang="en-US" altLang="zh-CN" sz="2000" dirty="0"/>
              <a:t>React Native </a:t>
            </a:r>
            <a:r>
              <a:rPr lang="zh-CN" altLang="en-US" sz="2000" dirty="0"/>
              <a:t>等框架的开发）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5.</a:t>
            </a:r>
            <a:r>
              <a:rPr lang="zh-CN" altLang="en-US" sz="2000" dirty="0"/>
              <a:t>桌面应用开发（电脑软件）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6.</a:t>
            </a:r>
            <a:r>
              <a:rPr lang="zh-CN" altLang="en-US" sz="2000" dirty="0"/>
              <a:t>游戏开发（例如，微信小游戏，其实好多游戏都可以用前端语言进行编写）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7.</a:t>
            </a:r>
            <a:r>
              <a:rPr lang="zh-CN" altLang="en-US" sz="2000" dirty="0"/>
              <a:t>后端开发（前端学到的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可以实现后端的开发）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76123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HTML5</a:t>
            </a:r>
            <a:r>
              <a:rPr lang="zh-CN" altLang="en-US" sz="3200" dirty="0"/>
              <a:t>能做什么？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项目开发流程？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网页的组成部分？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开发工具（编辑器）？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理论基础？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相关标签？</a:t>
            </a:r>
            <a:endParaRPr lang="zh-CN" altLang="en-US" sz="3200" dirty="0"/>
          </a:p>
        </p:txBody>
      </p:sp>
      <p:grpSp>
        <p:nvGrpSpPr>
          <p:cNvPr id="96" name="741e6c67-4b1c-4708-bc66-3c40558b7f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97080" y="737444"/>
            <a:ext cx="5108575" cy="4826000"/>
            <a:chOff x="3540125" y="1016000"/>
            <a:chExt cx="5108575" cy="4826000"/>
          </a:xfrm>
        </p:grpSpPr>
        <p:sp>
          <p:nvSpPr>
            <p:cNvPr id="97" name="ísliďe"/>
            <p:cNvSpPr/>
            <p:nvPr/>
          </p:nvSpPr>
          <p:spPr bwMode="auto">
            <a:xfrm>
              <a:off x="3540125" y="5308600"/>
              <a:ext cx="5108575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ṥľíḓé"/>
            <p:cNvSpPr/>
            <p:nvPr/>
          </p:nvSpPr>
          <p:spPr bwMode="auto">
            <a:xfrm>
              <a:off x="3883025" y="5683250"/>
              <a:ext cx="4421188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ṣḻiḋé"/>
            <p:cNvSpPr/>
            <p:nvPr/>
          </p:nvSpPr>
          <p:spPr bwMode="auto">
            <a:xfrm>
              <a:off x="4886325" y="5616575"/>
              <a:ext cx="2062163" cy="142875"/>
            </a:xfrm>
            <a:custGeom>
              <a:avLst/>
              <a:gdLst>
                <a:gd name="T0" fmla="*/ 528 w 594"/>
                <a:gd name="T1" fmla="*/ 0 h 41"/>
                <a:gd name="T2" fmla="*/ 0 w 594"/>
                <a:gd name="T3" fmla="*/ 0 h 41"/>
                <a:gd name="T4" fmla="*/ 0 w 594"/>
                <a:gd name="T5" fmla="*/ 41 h 41"/>
                <a:gd name="T6" fmla="*/ 594 w 594"/>
                <a:gd name="T7" fmla="*/ 41 h 41"/>
                <a:gd name="T8" fmla="*/ 580 w 594"/>
                <a:gd name="T9" fmla="*/ 24 h 41"/>
                <a:gd name="T10" fmla="*/ 528 w 59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4" h="41">
                  <a:moveTo>
                    <a:pt x="5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94" y="41"/>
                    <a:pt x="594" y="41"/>
                    <a:pt x="594" y="41"/>
                  </a:cubicBezTo>
                  <a:cubicBezTo>
                    <a:pt x="580" y="24"/>
                    <a:pt x="580" y="24"/>
                    <a:pt x="580" y="24"/>
                  </a:cubicBezTo>
                  <a:cubicBezTo>
                    <a:pt x="567" y="9"/>
                    <a:pt x="548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sḻíḓé"/>
            <p:cNvSpPr/>
            <p:nvPr/>
          </p:nvSpPr>
          <p:spPr bwMode="auto">
            <a:xfrm>
              <a:off x="4459288" y="5616575"/>
              <a:ext cx="777875" cy="142875"/>
            </a:xfrm>
            <a:custGeom>
              <a:avLst/>
              <a:gdLst>
                <a:gd name="T0" fmla="*/ 159 w 224"/>
                <a:gd name="T1" fmla="*/ 0 h 41"/>
                <a:gd name="T2" fmla="*/ 9 w 224"/>
                <a:gd name="T3" fmla="*/ 0 h 41"/>
                <a:gd name="T4" fmla="*/ 0 w 224"/>
                <a:gd name="T5" fmla="*/ 9 h 41"/>
                <a:gd name="T6" fmla="*/ 0 w 224"/>
                <a:gd name="T7" fmla="*/ 32 h 41"/>
                <a:gd name="T8" fmla="*/ 9 w 224"/>
                <a:gd name="T9" fmla="*/ 41 h 41"/>
                <a:gd name="T10" fmla="*/ 224 w 224"/>
                <a:gd name="T11" fmla="*/ 41 h 41"/>
                <a:gd name="T12" fmla="*/ 210 w 224"/>
                <a:gd name="T13" fmla="*/ 24 h 41"/>
                <a:gd name="T14" fmla="*/ 159 w 22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1">
                  <a:moveTo>
                    <a:pt x="1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1"/>
                    <a:pt x="9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197" y="9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ṣľíḍé"/>
            <p:cNvSpPr/>
            <p:nvPr/>
          </p:nvSpPr>
          <p:spPr bwMode="auto">
            <a:xfrm>
              <a:off x="46609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ṥḻiďé"/>
            <p:cNvSpPr/>
            <p:nvPr/>
          </p:nvSpPr>
          <p:spPr bwMode="auto">
            <a:xfrm>
              <a:off x="49101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šḷídé"/>
            <p:cNvSpPr/>
            <p:nvPr/>
          </p:nvSpPr>
          <p:spPr bwMode="auto">
            <a:xfrm>
              <a:off x="51609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ṩlíḓè"/>
            <p:cNvSpPr/>
            <p:nvPr/>
          </p:nvSpPr>
          <p:spPr bwMode="auto">
            <a:xfrm>
              <a:off x="54102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ṩḷiḑe"/>
            <p:cNvSpPr/>
            <p:nvPr/>
          </p:nvSpPr>
          <p:spPr bwMode="auto">
            <a:xfrm>
              <a:off x="59134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ľïḋè"/>
            <p:cNvSpPr/>
            <p:nvPr/>
          </p:nvSpPr>
          <p:spPr bwMode="auto">
            <a:xfrm>
              <a:off x="61642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1îḓè"/>
            <p:cNvSpPr/>
            <p:nvPr/>
          </p:nvSpPr>
          <p:spPr bwMode="auto">
            <a:xfrm>
              <a:off x="641667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ṣḷíďè"/>
            <p:cNvSpPr/>
            <p:nvPr/>
          </p:nvSpPr>
          <p:spPr bwMode="auto">
            <a:xfrm>
              <a:off x="46990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íďe"/>
            <p:cNvSpPr/>
            <p:nvPr/>
          </p:nvSpPr>
          <p:spPr bwMode="auto">
            <a:xfrm>
              <a:off x="494982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ṩḷidê"/>
            <p:cNvSpPr/>
            <p:nvPr/>
          </p:nvSpPr>
          <p:spPr bwMode="auto">
            <a:xfrm>
              <a:off x="51990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ŝḻîḋê"/>
            <p:cNvSpPr/>
            <p:nvPr/>
          </p:nvSpPr>
          <p:spPr bwMode="auto">
            <a:xfrm>
              <a:off x="5448300" y="5557838"/>
              <a:ext cx="427038" cy="58738"/>
            </a:xfrm>
            <a:custGeom>
              <a:avLst/>
              <a:gdLst>
                <a:gd name="T0" fmla="*/ 115 w 123"/>
                <a:gd name="T1" fmla="*/ 0 h 17"/>
                <a:gd name="T2" fmla="*/ 9 w 123"/>
                <a:gd name="T3" fmla="*/ 0 h 17"/>
                <a:gd name="T4" fmla="*/ 0 w 123"/>
                <a:gd name="T5" fmla="*/ 8 h 17"/>
                <a:gd name="T6" fmla="*/ 0 w 123"/>
                <a:gd name="T7" fmla="*/ 17 h 17"/>
                <a:gd name="T8" fmla="*/ 123 w 123"/>
                <a:gd name="T9" fmla="*/ 17 h 17"/>
                <a:gd name="T10" fmla="*/ 123 w 123"/>
                <a:gd name="T11" fmla="*/ 8 h 17"/>
                <a:gd name="T12" fmla="*/ 115 w 1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">
                  <a:moveTo>
                    <a:pt x="1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4"/>
                    <a:pt x="119" y="0"/>
                    <a:pt x="115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ṡļíḑè"/>
            <p:cNvSpPr/>
            <p:nvPr/>
          </p:nvSpPr>
          <p:spPr bwMode="auto">
            <a:xfrm>
              <a:off x="59515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ŝḷïḓe"/>
            <p:cNvSpPr/>
            <p:nvPr/>
          </p:nvSpPr>
          <p:spPr bwMode="auto">
            <a:xfrm>
              <a:off x="62023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ļídé"/>
            <p:cNvSpPr/>
            <p:nvPr/>
          </p:nvSpPr>
          <p:spPr bwMode="auto">
            <a:xfrm>
              <a:off x="64516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ṣ1iḍé"/>
            <p:cNvSpPr/>
            <p:nvPr/>
          </p:nvSpPr>
          <p:spPr bwMode="auto">
            <a:xfrm>
              <a:off x="4462463" y="1293813"/>
              <a:ext cx="581025" cy="592138"/>
            </a:xfrm>
            <a:custGeom>
              <a:avLst/>
              <a:gdLst>
                <a:gd name="T0" fmla="*/ 123 w 167"/>
                <a:gd name="T1" fmla="*/ 0 h 171"/>
                <a:gd name="T2" fmla="*/ 44 w 167"/>
                <a:gd name="T3" fmla="*/ 0 h 171"/>
                <a:gd name="T4" fmla="*/ 0 w 167"/>
                <a:gd name="T5" fmla="*/ 43 h 171"/>
                <a:gd name="T6" fmla="*/ 0 w 167"/>
                <a:gd name="T7" fmla="*/ 100 h 171"/>
                <a:gd name="T8" fmla="*/ 30 w 167"/>
                <a:gd name="T9" fmla="*/ 141 h 171"/>
                <a:gd name="T10" fmla="*/ 31 w 167"/>
                <a:gd name="T11" fmla="*/ 171 h 171"/>
                <a:gd name="T12" fmla="*/ 70 w 167"/>
                <a:gd name="T13" fmla="*/ 143 h 171"/>
                <a:gd name="T14" fmla="*/ 123 w 167"/>
                <a:gd name="T15" fmla="*/ 143 h 171"/>
                <a:gd name="T16" fmla="*/ 167 w 167"/>
                <a:gd name="T17" fmla="*/ 100 h 171"/>
                <a:gd name="T18" fmla="*/ 167 w 167"/>
                <a:gd name="T19" fmla="*/ 43 h 171"/>
                <a:gd name="T20" fmla="*/ 123 w 167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71">
                  <a:moveTo>
                    <a:pt x="123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9"/>
                    <a:pt x="13" y="135"/>
                    <a:pt x="30" y="141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47" y="143"/>
                    <a:pt x="167" y="124"/>
                    <a:pt x="167" y="100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19"/>
                    <a:pt x="147" y="0"/>
                    <a:pt x="123" y="0"/>
                  </a:cubicBezTo>
                  <a:close/>
                </a:path>
              </a:pathLst>
            </a:custGeom>
            <a:solidFill>
              <a:srgbClr val="B7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iďê"/>
            <p:cNvSpPr/>
            <p:nvPr/>
          </p:nvSpPr>
          <p:spPr bwMode="auto">
            <a:xfrm>
              <a:off x="4660900" y="1016000"/>
              <a:ext cx="760413" cy="784225"/>
            </a:xfrm>
            <a:custGeom>
              <a:avLst/>
              <a:gdLst>
                <a:gd name="T0" fmla="*/ 162 w 219"/>
                <a:gd name="T1" fmla="*/ 0 h 226"/>
                <a:gd name="T2" fmla="*/ 57 w 219"/>
                <a:gd name="T3" fmla="*/ 0 h 226"/>
                <a:gd name="T4" fmla="*/ 0 w 219"/>
                <a:gd name="T5" fmla="*/ 58 h 226"/>
                <a:gd name="T6" fmla="*/ 0 w 219"/>
                <a:gd name="T7" fmla="*/ 132 h 226"/>
                <a:gd name="T8" fmla="*/ 57 w 219"/>
                <a:gd name="T9" fmla="*/ 189 h 226"/>
                <a:gd name="T10" fmla="*/ 127 w 219"/>
                <a:gd name="T11" fmla="*/ 189 h 226"/>
                <a:gd name="T12" fmla="*/ 179 w 219"/>
                <a:gd name="T13" fmla="*/ 226 h 226"/>
                <a:gd name="T14" fmla="*/ 181 w 219"/>
                <a:gd name="T15" fmla="*/ 186 h 226"/>
                <a:gd name="T16" fmla="*/ 219 w 219"/>
                <a:gd name="T17" fmla="*/ 132 h 226"/>
                <a:gd name="T18" fmla="*/ 219 w 219"/>
                <a:gd name="T19" fmla="*/ 58 h 226"/>
                <a:gd name="T20" fmla="*/ 162 w 2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26">
                  <a:moveTo>
                    <a:pt x="16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63"/>
                    <a:pt x="26" y="189"/>
                    <a:pt x="5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203" y="178"/>
                    <a:pt x="219" y="157"/>
                    <a:pt x="219" y="132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26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ľïdé"/>
            <p:cNvSpPr/>
            <p:nvPr/>
          </p:nvSpPr>
          <p:spPr bwMode="auto">
            <a:xfrm>
              <a:off x="4751388" y="1171575"/>
              <a:ext cx="64440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>
                  <a:ln>
                    <a:noFill/>
                  </a:ln>
                  <a:solidFill>
                    <a:srgbClr val="19803E"/>
                  </a:solidFill>
                  <a:effectLst/>
                </a:rPr>
                <a:t>&lt; / &gt;</a:t>
              </a:r>
              <a:endPara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19803E"/>
                </a:solidFill>
                <a:effectLst/>
              </a:endParaRPr>
            </a:p>
          </p:txBody>
        </p:sp>
        <p:sp>
          <p:nvSpPr>
            <p:cNvPr id="118" name="îŝľîďe"/>
            <p:cNvSpPr/>
            <p:nvPr/>
          </p:nvSpPr>
          <p:spPr bwMode="auto">
            <a:xfrm>
              <a:off x="579596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3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3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98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îḑê"/>
            <p:cNvSpPr/>
            <p:nvPr/>
          </p:nvSpPr>
          <p:spPr bwMode="auto">
            <a:xfrm>
              <a:off x="5337175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6 w 422"/>
                <a:gd name="T5" fmla="*/ 0 h 33"/>
                <a:gd name="T6" fmla="*/ 367 w 422"/>
                <a:gd name="T7" fmla="*/ 0 h 33"/>
                <a:gd name="T8" fmla="*/ 421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5" y="10"/>
                    <a:pt x="35" y="0"/>
                    <a:pt x="56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1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ṡḷiḑé"/>
            <p:cNvSpPr/>
            <p:nvPr/>
          </p:nvSpPr>
          <p:spPr bwMode="auto">
            <a:xfrm>
              <a:off x="4095750" y="1993900"/>
              <a:ext cx="3868738" cy="2651125"/>
            </a:xfrm>
            <a:custGeom>
              <a:avLst/>
              <a:gdLst>
                <a:gd name="T0" fmla="*/ 1115 w 1115"/>
                <a:gd name="T1" fmla="*/ 38 h 764"/>
                <a:gd name="T2" fmla="*/ 1115 w 1115"/>
                <a:gd name="T3" fmla="*/ 738 h 764"/>
                <a:gd name="T4" fmla="*/ 1089 w 1115"/>
                <a:gd name="T5" fmla="*/ 764 h 764"/>
                <a:gd name="T6" fmla="*/ 25 w 1115"/>
                <a:gd name="T7" fmla="*/ 764 h 764"/>
                <a:gd name="T8" fmla="*/ 0 w 1115"/>
                <a:gd name="T9" fmla="*/ 738 h 764"/>
                <a:gd name="T10" fmla="*/ 0 w 1115"/>
                <a:gd name="T11" fmla="*/ 38 h 764"/>
                <a:gd name="T12" fmla="*/ 0 w 1115"/>
                <a:gd name="T13" fmla="*/ 36 h 764"/>
                <a:gd name="T14" fmla="*/ 36 w 1115"/>
                <a:gd name="T15" fmla="*/ 0 h 764"/>
                <a:gd name="T16" fmla="*/ 37 w 1115"/>
                <a:gd name="T17" fmla="*/ 0 h 764"/>
                <a:gd name="T18" fmla="*/ 1078 w 1115"/>
                <a:gd name="T19" fmla="*/ 0 h 764"/>
                <a:gd name="T20" fmla="*/ 1079 w 1115"/>
                <a:gd name="T21" fmla="*/ 0 h 764"/>
                <a:gd name="T22" fmla="*/ 1115 w 1115"/>
                <a:gd name="T23" fmla="*/ 36 h 764"/>
                <a:gd name="T24" fmla="*/ 1115 w 1115"/>
                <a:gd name="T25" fmla="*/ 3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8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3" y="764"/>
                    <a:pt x="1089" y="764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1" y="764"/>
                    <a:pt x="0" y="752"/>
                    <a:pt x="0" y="7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16"/>
                    <a:pt x="16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1078" y="0"/>
                    <a:pt x="1078" y="0"/>
                    <a:pt x="1078" y="0"/>
                  </a:cubicBezTo>
                  <a:cubicBezTo>
                    <a:pt x="1078" y="0"/>
                    <a:pt x="1079" y="0"/>
                    <a:pt x="1079" y="0"/>
                  </a:cubicBezTo>
                  <a:cubicBezTo>
                    <a:pt x="1099" y="1"/>
                    <a:pt x="1114" y="16"/>
                    <a:pt x="1115" y="36"/>
                  </a:cubicBezTo>
                  <a:cubicBezTo>
                    <a:pt x="1115" y="36"/>
                    <a:pt x="1115" y="37"/>
                    <a:pt x="1115" y="38"/>
                  </a:cubicBezTo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şḻïḓe"/>
            <p:cNvSpPr/>
            <p:nvPr/>
          </p:nvSpPr>
          <p:spPr bwMode="auto">
            <a:xfrm>
              <a:off x="4095750" y="1993900"/>
              <a:ext cx="3868738" cy="2155825"/>
            </a:xfrm>
            <a:custGeom>
              <a:avLst/>
              <a:gdLst>
                <a:gd name="T0" fmla="*/ 0 w 1115"/>
                <a:gd name="T1" fmla="*/ 38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8 h 621"/>
                <a:gd name="T8" fmla="*/ 1077 w 1115"/>
                <a:gd name="T9" fmla="*/ 0 h 621"/>
                <a:gd name="T10" fmla="*/ 37 w 1115"/>
                <a:gd name="T11" fmla="*/ 0 h 621"/>
                <a:gd name="T12" fmla="*/ 0 w 1115"/>
                <a:gd name="T13" fmla="*/ 3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8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8"/>
                    <a:pt x="1115" y="38"/>
                    <a:pt x="1115" y="38"/>
                  </a:cubicBezTo>
                  <a:cubicBezTo>
                    <a:pt x="1115" y="17"/>
                    <a:pt x="1098" y="0"/>
                    <a:pt x="10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śḻïḍé"/>
            <p:cNvSpPr/>
            <p:nvPr/>
          </p:nvSpPr>
          <p:spPr bwMode="auto">
            <a:xfrm>
              <a:off x="4224338" y="1993900"/>
              <a:ext cx="3868738" cy="2651125"/>
            </a:xfrm>
            <a:custGeom>
              <a:avLst/>
              <a:gdLst>
                <a:gd name="T0" fmla="*/ 1115 w 1115"/>
                <a:gd name="T1" fmla="*/ 36 h 764"/>
                <a:gd name="T2" fmla="*/ 1115 w 1115"/>
                <a:gd name="T3" fmla="*/ 738 h 764"/>
                <a:gd name="T4" fmla="*/ 1090 w 1115"/>
                <a:gd name="T5" fmla="*/ 764 h 764"/>
                <a:gd name="T6" fmla="*/ 26 w 1115"/>
                <a:gd name="T7" fmla="*/ 764 h 764"/>
                <a:gd name="T8" fmla="*/ 0 w 1115"/>
                <a:gd name="T9" fmla="*/ 738 h 764"/>
                <a:gd name="T10" fmla="*/ 0 w 1115"/>
                <a:gd name="T11" fmla="*/ 36 h 764"/>
                <a:gd name="T12" fmla="*/ 0 w 1115"/>
                <a:gd name="T13" fmla="*/ 35 h 764"/>
                <a:gd name="T14" fmla="*/ 35 w 1115"/>
                <a:gd name="T15" fmla="*/ 0 h 764"/>
                <a:gd name="T16" fmla="*/ 36 w 1115"/>
                <a:gd name="T17" fmla="*/ 0 h 764"/>
                <a:gd name="T18" fmla="*/ 1079 w 1115"/>
                <a:gd name="T19" fmla="*/ 0 h 764"/>
                <a:gd name="T20" fmla="*/ 1080 w 1115"/>
                <a:gd name="T21" fmla="*/ 0 h 764"/>
                <a:gd name="T22" fmla="*/ 1115 w 1115"/>
                <a:gd name="T23" fmla="*/ 35 h 764"/>
                <a:gd name="T24" fmla="*/ 1115 w 1115"/>
                <a:gd name="T25" fmla="*/ 3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6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4" y="764"/>
                    <a:pt x="1090" y="764"/>
                  </a:cubicBezTo>
                  <a:cubicBezTo>
                    <a:pt x="26" y="764"/>
                    <a:pt x="26" y="764"/>
                    <a:pt x="26" y="764"/>
                  </a:cubicBezTo>
                  <a:cubicBezTo>
                    <a:pt x="12" y="764"/>
                    <a:pt x="0" y="752"/>
                    <a:pt x="0" y="7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1" y="16"/>
                    <a:pt x="16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79" y="0"/>
                    <a:pt x="1080" y="0"/>
                    <a:pt x="1080" y="0"/>
                  </a:cubicBezTo>
                  <a:cubicBezTo>
                    <a:pt x="1099" y="1"/>
                    <a:pt x="1114" y="16"/>
                    <a:pt x="1115" y="35"/>
                  </a:cubicBezTo>
                  <a:cubicBezTo>
                    <a:pt x="1115" y="35"/>
                    <a:pt x="1115" y="36"/>
                    <a:pt x="1115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ṣḻïďè"/>
            <p:cNvSpPr/>
            <p:nvPr/>
          </p:nvSpPr>
          <p:spPr bwMode="auto">
            <a:xfrm>
              <a:off x="6065838" y="4267200"/>
              <a:ext cx="257175" cy="257175"/>
            </a:xfrm>
            <a:custGeom>
              <a:avLst/>
              <a:gdLst>
                <a:gd name="T0" fmla="*/ 63 w 74"/>
                <a:gd name="T1" fmla="*/ 56 h 74"/>
                <a:gd name="T2" fmla="*/ 56 w 74"/>
                <a:gd name="T3" fmla="*/ 11 h 74"/>
                <a:gd name="T4" fmla="*/ 10 w 74"/>
                <a:gd name="T5" fmla="*/ 18 h 74"/>
                <a:gd name="T6" fmla="*/ 18 w 74"/>
                <a:gd name="T7" fmla="*/ 64 h 74"/>
                <a:gd name="T8" fmla="*/ 63 w 74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63" y="56"/>
                  </a:moveTo>
                  <a:cubicBezTo>
                    <a:pt x="74" y="42"/>
                    <a:pt x="70" y="21"/>
                    <a:pt x="56" y="11"/>
                  </a:cubicBezTo>
                  <a:cubicBezTo>
                    <a:pt x="41" y="0"/>
                    <a:pt x="21" y="4"/>
                    <a:pt x="10" y="18"/>
                  </a:cubicBezTo>
                  <a:cubicBezTo>
                    <a:pt x="0" y="33"/>
                    <a:pt x="3" y="53"/>
                    <a:pt x="18" y="64"/>
                  </a:cubicBezTo>
                  <a:cubicBezTo>
                    <a:pt x="32" y="74"/>
                    <a:pt x="53" y="71"/>
                    <a:pt x="63" y="56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ṥḷïḓê"/>
            <p:cNvSpPr/>
            <p:nvPr/>
          </p:nvSpPr>
          <p:spPr bwMode="auto">
            <a:xfrm>
              <a:off x="5465763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5 w 422"/>
                <a:gd name="T5" fmla="*/ 0 h 33"/>
                <a:gd name="T6" fmla="*/ 367 w 422"/>
                <a:gd name="T7" fmla="*/ 0 h 33"/>
                <a:gd name="T8" fmla="*/ 420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4" y="10"/>
                    <a:pt x="34" y="0"/>
                    <a:pt x="55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0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ḻïḓé"/>
            <p:cNvSpPr/>
            <p:nvPr/>
          </p:nvSpPr>
          <p:spPr bwMode="auto">
            <a:xfrm>
              <a:off x="4224338" y="1993900"/>
              <a:ext cx="3868738" cy="2155825"/>
            </a:xfrm>
            <a:custGeom>
              <a:avLst/>
              <a:gdLst>
                <a:gd name="T0" fmla="*/ 0 w 1115"/>
                <a:gd name="T1" fmla="*/ 36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6 h 621"/>
                <a:gd name="T8" fmla="*/ 1079 w 1115"/>
                <a:gd name="T9" fmla="*/ 0 h 621"/>
                <a:gd name="T10" fmla="*/ 36 w 1115"/>
                <a:gd name="T11" fmla="*/ 0 h 621"/>
                <a:gd name="T12" fmla="*/ 0 w 1115"/>
                <a:gd name="T13" fmla="*/ 3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6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6"/>
                    <a:pt x="1115" y="36"/>
                    <a:pt x="1115" y="36"/>
                  </a:cubicBezTo>
                  <a:cubicBezTo>
                    <a:pt x="1115" y="16"/>
                    <a:pt x="1099" y="0"/>
                    <a:pt x="107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śľïde"/>
            <p:cNvSpPr/>
            <p:nvPr/>
          </p:nvSpPr>
          <p:spPr bwMode="auto">
            <a:xfrm>
              <a:off x="4352925" y="2125663"/>
              <a:ext cx="3640138" cy="1908175"/>
            </a:xfrm>
            <a:custGeom>
              <a:avLst/>
              <a:gdLst>
                <a:gd name="T0" fmla="*/ 0 w 1049"/>
                <a:gd name="T1" fmla="*/ 19 h 550"/>
                <a:gd name="T2" fmla="*/ 0 w 1049"/>
                <a:gd name="T3" fmla="*/ 531 h 550"/>
                <a:gd name="T4" fmla="*/ 20 w 1049"/>
                <a:gd name="T5" fmla="*/ 550 h 550"/>
                <a:gd name="T6" fmla="*/ 1029 w 1049"/>
                <a:gd name="T7" fmla="*/ 550 h 550"/>
                <a:gd name="T8" fmla="*/ 1049 w 1049"/>
                <a:gd name="T9" fmla="*/ 531 h 550"/>
                <a:gd name="T10" fmla="*/ 1049 w 1049"/>
                <a:gd name="T11" fmla="*/ 19 h 550"/>
                <a:gd name="T12" fmla="*/ 1029 w 1049"/>
                <a:gd name="T13" fmla="*/ 0 h 550"/>
                <a:gd name="T14" fmla="*/ 20 w 1049"/>
                <a:gd name="T15" fmla="*/ 0 h 550"/>
                <a:gd name="T16" fmla="*/ 0 w 1049"/>
                <a:gd name="T17" fmla="*/ 1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550">
                  <a:moveTo>
                    <a:pt x="0" y="19"/>
                  </a:moveTo>
                  <a:cubicBezTo>
                    <a:pt x="0" y="531"/>
                    <a:pt x="0" y="531"/>
                    <a:pt x="0" y="531"/>
                  </a:cubicBezTo>
                  <a:cubicBezTo>
                    <a:pt x="0" y="542"/>
                    <a:pt x="9" y="550"/>
                    <a:pt x="20" y="550"/>
                  </a:cubicBezTo>
                  <a:cubicBezTo>
                    <a:pt x="1029" y="550"/>
                    <a:pt x="1029" y="550"/>
                    <a:pt x="1029" y="550"/>
                  </a:cubicBezTo>
                  <a:cubicBezTo>
                    <a:pt x="1040" y="550"/>
                    <a:pt x="1049" y="542"/>
                    <a:pt x="1049" y="531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9" y="8"/>
                    <a:pt x="1040" y="0"/>
                    <a:pt x="10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1ídé"/>
            <p:cNvSpPr/>
            <p:nvPr/>
          </p:nvSpPr>
          <p:spPr bwMode="auto">
            <a:xfrm>
              <a:off x="587851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4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4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1ïḓê"/>
            <p:cNvSpPr/>
            <p:nvPr/>
          </p:nvSpPr>
          <p:spPr bwMode="auto">
            <a:xfrm>
              <a:off x="4352925" y="2125663"/>
              <a:ext cx="3640138" cy="292100"/>
            </a:xfrm>
            <a:custGeom>
              <a:avLst/>
              <a:gdLst>
                <a:gd name="T0" fmla="*/ 1049 w 1049"/>
                <a:gd name="T1" fmla="*/ 84 h 84"/>
                <a:gd name="T2" fmla="*/ 0 w 1049"/>
                <a:gd name="T3" fmla="*/ 84 h 84"/>
                <a:gd name="T4" fmla="*/ 0 w 1049"/>
                <a:gd name="T5" fmla="*/ 17 h 84"/>
                <a:gd name="T6" fmla="*/ 18 w 1049"/>
                <a:gd name="T7" fmla="*/ 0 h 84"/>
                <a:gd name="T8" fmla="*/ 1031 w 1049"/>
                <a:gd name="T9" fmla="*/ 0 h 84"/>
                <a:gd name="T10" fmla="*/ 1049 w 1049"/>
                <a:gd name="T11" fmla="*/ 17 h 84"/>
                <a:gd name="T12" fmla="*/ 1049 w 1049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9" h="84">
                  <a:moveTo>
                    <a:pt x="1049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7"/>
                  </a:cubicBezTo>
                  <a:lnTo>
                    <a:pt x="104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ṩļíďe"/>
            <p:cNvSpPr/>
            <p:nvPr/>
          </p:nvSpPr>
          <p:spPr bwMode="auto">
            <a:xfrm>
              <a:off x="7408863" y="2230438"/>
              <a:ext cx="84138" cy="82550"/>
            </a:xfrm>
            <a:prstGeom prst="ellipse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lïďé"/>
            <p:cNvSpPr/>
            <p:nvPr/>
          </p:nvSpPr>
          <p:spPr bwMode="auto">
            <a:xfrm>
              <a:off x="7569200" y="2230438"/>
              <a:ext cx="82550" cy="82550"/>
            </a:xfrm>
            <a:prstGeom prst="ellipse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ļíḍe"/>
            <p:cNvSpPr/>
            <p:nvPr/>
          </p:nvSpPr>
          <p:spPr bwMode="auto">
            <a:xfrm>
              <a:off x="7727950" y="2230438"/>
              <a:ext cx="84138" cy="82550"/>
            </a:xfrm>
            <a:prstGeom prst="ellipse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ṧļïḍe"/>
            <p:cNvSpPr/>
            <p:nvPr/>
          </p:nvSpPr>
          <p:spPr bwMode="auto">
            <a:xfrm>
              <a:off x="4602163" y="2632075"/>
              <a:ext cx="201613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şľiḑe"/>
            <p:cNvSpPr/>
            <p:nvPr/>
          </p:nvSpPr>
          <p:spPr bwMode="auto">
            <a:xfrm>
              <a:off x="4914900" y="2632075"/>
              <a:ext cx="366713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Sliḓe"/>
            <p:cNvSpPr/>
            <p:nvPr/>
          </p:nvSpPr>
          <p:spPr bwMode="auto">
            <a:xfrm>
              <a:off x="4740275" y="2789238"/>
              <a:ext cx="757238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şľíde"/>
            <p:cNvSpPr/>
            <p:nvPr/>
          </p:nvSpPr>
          <p:spPr bwMode="auto">
            <a:xfrm>
              <a:off x="5611813" y="2789238"/>
              <a:ext cx="2016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ṣḷíḋè"/>
            <p:cNvSpPr/>
            <p:nvPr/>
          </p:nvSpPr>
          <p:spPr bwMode="auto">
            <a:xfrm>
              <a:off x="4740275" y="2947988"/>
              <a:ext cx="757238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S1ïḓê"/>
            <p:cNvSpPr/>
            <p:nvPr/>
          </p:nvSpPr>
          <p:spPr bwMode="auto">
            <a:xfrm>
              <a:off x="5611813" y="2947988"/>
              <a:ext cx="2016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1ídê"/>
            <p:cNvSpPr/>
            <p:nvPr/>
          </p:nvSpPr>
          <p:spPr bwMode="auto">
            <a:xfrm>
              <a:off x="4740275" y="3105150"/>
              <a:ext cx="757238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ṧľidê"/>
            <p:cNvSpPr/>
            <p:nvPr/>
          </p:nvSpPr>
          <p:spPr bwMode="auto">
            <a:xfrm>
              <a:off x="5611813" y="3105150"/>
              <a:ext cx="201613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1íḋé"/>
            <p:cNvSpPr/>
            <p:nvPr/>
          </p:nvSpPr>
          <p:spPr bwMode="auto">
            <a:xfrm>
              <a:off x="4602163" y="3260725"/>
              <a:ext cx="201613" cy="7620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şḷíďé"/>
            <p:cNvSpPr/>
            <p:nvPr/>
          </p:nvSpPr>
          <p:spPr bwMode="auto">
            <a:xfrm>
              <a:off x="4914900" y="3260725"/>
              <a:ext cx="366713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šḷiďé"/>
            <p:cNvSpPr/>
            <p:nvPr/>
          </p:nvSpPr>
          <p:spPr bwMode="auto">
            <a:xfrm>
              <a:off x="4740275" y="3419475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sliḑé"/>
            <p:cNvSpPr/>
            <p:nvPr/>
          </p:nvSpPr>
          <p:spPr bwMode="auto">
            <a:xfrm>
              <a:off x="5230813" y="3419475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ṣḻíḓè"/>
            <p:cNvSpPr/>
            <p:nvPr/>
          </p:nvSpPr>
          <p:spPr bwMode="auto">
            <a:xfrm>
              <a:off x="4740275" y="3576638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ļïďe"/>
            <p:cNvSpPr/>
            <p:nvPr/>
          </p:nvSpPr>
          <p:spPr bwMode="auto">
            <a:xfrm>
              <a:off x="5230813" y="3576638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ḷîdê"/>
            <p:cNvSpPr/>
            <p:nvPr/>
          </p:nvSpPr>
          <p:spPr bwMode="auto">
            <a:xfrm>
              <a:off x="4740275" y="3732213"/>
              <a:ext cx="3794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líde"/>
            <p:cNvSpPr/>
            <p:nvPr/>
          </p:nvSpPr>
          <p:spPr bwMode="auto">
            <a:xfrm>
              <a:off x="5230813" y="3732213"/>
              <a:ext cx="582613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ṥḻïďê"/>
            <p:cNvSpPr/>
            <p:nvPr/>
          </p:nvSpPr>
          <p:spPr bwMode="auto">
            <a:xfrm>
              <a:off x="6503988" y="2632075"/>
              <a:ext cx="204788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$ľíḋé"/>
            <p:cNvSpPr/>
            <p:nvPr/>
          </p:nvSpPr>
          <p:spPr bwMode="auto">
            <a:xfrm>
              <a:off x="6819900" y="2632075"/>
              <a:ext cx="363538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ṩlíḓê"/>
            <p:cNvSpPr/>
            <p:nvPr/>
          </p:nvSpPr>
          <p:spPr bwMode="auto">
            <a:xfrm>
              <a:off x="6642100" y="2789238"/>
              <a:ext cx="17780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ṡ1îḓe"/>
            <p:cNvSpPr/>
            <p:nvPr/>
          </p:nvSpPr>
          <p:spPr bwMode="auto">
            <a:xfrm>
              <a:off x="6931025" y="2789238"/>
              <a:ext cx="78422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ïṩ1îďé"/>
            <p:cNvSpPr/>
            <p:nvPr/>
          </p:nvSpPr>
          <p:spPr bwMode="auto">
            <a:xfrm>
              <a:off x="6642100" y="2947988"/>
              <a:ext cx="17780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ŝļîḋe"/>
            <p:cNvSpPr/>
            <p:nvPr/>
          </p:nvSpPr>
          <p:spPr bwMode="auto">
            <a:xfrm>
              <a:off x="6931025" y="2947988"/>
              <a:ext cx="784225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ŝ1îḍé"/>
            <p:cNvSpPr/>
            <p:nvPr/>
          </p:nvSpPr>
          <p:spPr bwMode="auto">
            <a:xfrm>
              <a:off x="6642100" y="3105150"/>
              <a:ext cx="177800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îšľïďé"/>
            <p:cNvSpPr/>
            <p:nvPr/>
          </p:nvSpPr>
          <p:spPr bwMode="auto">
            <a:xfrm>
              <a:off x="6931025" y="3105150"/>
              <a:ext cx="784225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ṧlíḍê"/>
            <p:cNvSpPr/>
            <p:nvPr/>
          </p:nvSpPr>
          <p:spPr bwMode="auto">
            <a:xfrm>
              <a:off x="6503988" y="3260725"/>
              <a:ext cx="204788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ṥḷîdè"/>
            <p:cNvSpPr/>
            <p:nvPr/>
          </p:nvSpPr>
          <p:spPr bwMode="auto">
            <a:xfrm>
              <a:off x="6819900" y="3260725"/>
              <a:ext cx="363538" cy="76200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şlïdé"/>
            <p:cNvSpPr/>
            <p:nvPr/>
          </p:nvSpPr>
          <p:spPr bwMode="auto">
            <a:xfrm>
              <a:off x="6642100" y="3419475"/>
              <a:ext cx="625475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ş1ide"/>
            <p:cNvSpPr/>
            <p:nvPr/>
          </p:nvSpPr>
          <p:spPr bwMode="auto">
            <a:xfrm>
              <a:off x="7378700" y="3419475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ïśḻíďê"/>
            <p:cNvSpPr/>
            <p:nvPr/>
          </p:nvSpPr>
          <p:spPr bwMode="auto">
            <a:xfrm>
              <a:off x="6642100" y="3576638"/>
              <a:ext cx="625475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šļîďe"/>
            <p:cNvSpPr/>
            <p:nvPr/>
          </p:nvSpPr>
          <p:spPr bwMode="auto">
            <a:xfrm>
              <a:off x="7378700" y="3576638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ïḑé"/>
            <p:cNvSpPr/>
            <p:nvPr/>
          </p:nvSpPr>
          <p:spPr bwMode="auto">
            <a:xfrm>
              <a:off x="6642100" y="3732213"/>
              <a:ext cx="62547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ŝļîďè"/>
            <p:cNvSpPr/>
            <p:nvPr/>
          </p:nvSpPr>
          <p:spPr bwMode="auto">
            <a:xfrm>
              <a:off x="7378700" y="3732213"/>
              <a:ext cx="33655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şḷïḓê"/>
            <p:cNvSpPr/>
            <p:nvPr/>
          </p:nvSpPr>
          <p:spPr bwMode="auto">
            <a:xfrm>
              <a:off x="6153150" y="2584450"/>
              <a:ext cx="14288" cy="1349375"/>
            </a:xfrm>
            <a:custGeom>
              <a:avLst/>
              <a:gdLst>
                <a:gd name="T0" fmla="*/ 0 w 4"/>
                <a:gd name="T1" fmla="*/ 2 h 389"/>
                <a:gd name="T2" fmla="*/ 0 w 4"/>
                <a:gd name="T3" fmla="*/ 387 h 389"/>
                <a:gd name="T4" fmla="*/ 2 w 4"/>
                <a:gd name="T5" fmla="*/ 389 h 389"/>
                <a:gd name="T6" fmla="*/ 4 w 4"/>
                <a:gd name="T7" fmla="*/ 387 h 389"/>
                <a:gd name="T8" fmla="*/ 4 w 4"/>
                <a:gd name="T9" fmla="*/ 2 h 389"/>
                <a:gd name="T10" fmla="*/ 2 w 4"/>
                <a:gd name="T11" fmla="*/ 0 h 389"/>
                <a:gd name="T12" fmla="*/ 0 w 4"/>
                <a:gd name="T13" fmla="*/ 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89">
                  <a:moveTo>
                    <a:pt x="0" y="2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8"/>
                    <a:pt x="1" y="389"/>
                    <a:pt x="2" y="389"/>
                  </a:cubicBezTo>
                  <a:cubicBezTo>
                    <a:pt x="3" y="389"/>
                    <a:pt x="4" y="388"/>
                    <a:pt x="4" y="38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ṥḷiḍe"/>
            <p:cNvSpPr/>
            <p:nvPr/>
          </p:nvSpPr>
          <p:spPr bwMode="auto">
            <a:xfrm>
              <a:off x="6632575" y="1504950"/>
              <a:ext cx="696913" cy="322263"/>
            </a:xfrm>
            <a:custGeom>
              <a:avLst/>
              <a:gdLst>
                <a:gd name="T0" fmla="*/ 0 w 201"/>
                <a:gd name="T1" fmla="*/ 92 h 93"/>
                <a:gd name="T2" fmla="*/ 33 w 201"/>
                <a:gd name="T3" fmla="*/ 49 h 93"/>
                <a:gd name="T4" fmla="*/ 54 w 201"/>
                <a:gd name="T5" fmla="*/ 61 h 93"/>
                <a:gd name="T6" fmla="*/ 90 w 201"/>
                <a:gd name="T7" fmla="*/ 25 h 93"/>
                <a:gd name="T8" fmla="*/ 112 w 201"/>
                <a:gd name="T9" fmla="*/ 36 h 93"/>
                <a:gd name="T10" fmla="*/ 152 w 201"/>
                <a:gd name="T11" fmla="*/ 1 h 93"/>
                <a:gd name="T12" fmla="*/ 200 w 201"/>
                <a:gd name="T13" fmla="*/ 82 h 93"/>
                <a:gd name="T14" fmla="*/ 200 w 201"/>
                <a:gd name="T15" fmla="*/ 93 h 93"/>
                <a:gd name="T16" fmla="*/ 0 w 201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93">
                  <a:moveTo>
                    <a:pt x="0" y="92"/>
                  </a:moveTo>
                  <a:cubicBezTo>
                    <a:pt x="4" y="67"/>
                    <a:pt x="18" y="49"/>
                    <a:pt x="33" y="49"/>
                  </a:cubicBezTo>
                  <a:cubicBezTo>
                    <a:pt x="41" y="49"/>
                    <a:pt x="48" y="54"/>
                    <a:pt x="54" y="61"/>
                  </a:cubicBezTo>
                  <a:cubicBezTo>
                    <a:pt x="61" y="39"/>
                    <a:pt x="74" y="25"/>
                    <a:pt x="90" y="25"/>
                  </a:cubicBezTo>
                  <a:cubicBezTo>
                    <a:pt x="98" y="25"/>
                    <a:pt x="106" y="29"/>
                    <a:pt x="112" y="36"/>
                  </a:cubicBezTo>
                  <a:cubicBezTo>
                    <a:pt x="121" y="15"/>
                    <a:pt x="135" y="0"/>
                    <a:pt x="152" y="1"/>
                  </a:cubicBezTo>
                  <a:cubicBezTo>
                    <a:pt x="179" y="1"/>
                    <a:pt x="201" y="37"/>
                    <a:pt x="200" y="82"/>
                  </a:cubicBezTo>
                  <a:cubicBezTo>
                    <a:pt x="200" y="86"/>
                    <a:pt x="200" y="89"/>
                    <a:pt x="200" y="93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šļïďè"/>
            <p:cNvSpPr/>
            <p:nvPr/>
          </p:nvSpPr>
          <p:spPr bwMode="auto">
            <a:xfrm>
              <a:off x="6858000" y="1730375"/>
              <a:ext cx="333375" cy="360363"/>
            </a:xfrm>
            <a:custGeom>
              <a:avLst/>
              <a:gdLst>
                <a:gd name="T0" fmla="*/ 172 w 210"/>
                <a:gd name="T1" fmla="*/ 101 h 227"/>
                <a:gd name="T2" fmla="*/ 175 w 210"/>
                <a:gd name="T3" fmla="*/ 0 h 227"/>
                <a:gd name="T4" fmla="*/ 37 w 210"/>
                <a:gd name="T5" fmla="*/ 0 h 227"/>
                <a:gd name="T6" fmla="*/ 37 w 210"/>
                <a:gd name="T7" fmla="*/ 101 h 227"/>
                <a:gd name="T8" fmla="*/ 0 w 210"/>
                <a:gd name="T9" fmla="*/ 101 h 227"/>
                <a:gd name="T10" fmla="*/ 52 w 210"/>
                <a:gd name="T11" fmla="*/ 164 h 227"/>
                <a:gd name="T12" fmla="*/ 105 w 210"/>
                <a:gd name="T13" fmla="*/ 227 h 227"/>
                <a:gd name="T14" fmla="*/ 157 w 210"/>
                <a:gd name="T15" fmla="*/ 164 h 227"/>
                <a:gd name="T16" fmla="*/ 210 w 210"/>
                <a:gd name="T17" fmla="*/ 101 h 227"/>
                <a:gd name="T18" fmla="*/ 172 w 210"/>
                <a:gd name="T19" fmla="*/ 10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27">
                  <a:moveTo>
                    <a:pt x="172" y="101"/>
                  </a:moveTo>
                  <a:lnTo>
                    <a:pt x="175" y="0"/>
                  </a:lnTo>
                  <a:lnTo>
                    <a:pt x="37" y="0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52" y="164"/>
                  </a:lnTo>
                  <a:lnTo>
                    <a:pt x="105" y="227"/>
                  </a:lnTo>
                  <a:lnTo>
                    <a:pt x="157" y="164"/>
                  </a:lnTo>
                  <a:lnTo>
                    <a:pt x="210" y="101"/>
                  </a:lnTo>
                  <a:lnTo>
                    <a:pt x="172" y="101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ś1iḍe"/>
            <p:cNvSpPr/>
            <p:nvPr/>
          </p:nvSpPr>
          <p:spPr bwMode="auto">
            <a:xfrm>
              <a:off x="3838575" y="4302125"/>
              <a:ext cx="815975" cy="963613"/>
            </a:xfrm>
            <a:custGeom>
              <a:avLst/>
              <a:gdLst>
                <a:gd name="T0" fmla="*/ 220 w 235"/>
                <a:gd name="T1" fmla="*/ 278 h 278"/>
                <a:gd name="T2" fmla="*/ 14 w 235"/>
                <a:gd name="T3" fmla="*/ 278 h 278"/>
                <a:gd name="T4" fmla="*/ 0 w 235"/>
                <a:gd name="T5" fmla="*/ 263 h 278"/>
                <a:gd name="T6" fmla="*/ 0 w 235"/>
                <a:gd name="T7" fmla="*/ 15 h 278"/>
                <a:gd name="T8" fmla="*/ 14 w 235"/>
                <a:gd name="T9" fmla="*/ 0 h 278"/>
                <a:gd name="T10" fmla="*/ 220 w 235"/>
                <a:gd name="T11" fmla="*/ 0 h 278"/>
                <a:gd name="T12" fmla="*/ 235 w 235"/>
                <a:gd name="T13" fmla="*/ 15 h 278"/>
                <a:gd name="T14" fmla="*/ 235 w 235"/>
                <a:gd name="T15" fmla="*/ 263 h 278"/>
                <a:gd name="T16" fmla="*/ 220 w 235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78">
                  <a:moveTo>
                    <a:pt x="220" y="278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6" y="278"/>
                    <a:pt x="0" y="271"/>
                    <a:pt x="0" y="2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5" y="7"/>
                    <a:pt x="235" y="15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5" y="271"/>
                    <a:pt x="228" y="278"/>
                    <a:pt x="220" y="278"/>
                  </a:cubicBezTo>
                  <a:close/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íṡľíḑè"/>
            <p:cNvSpPr/>
            <p:nvPr/>
          </p:nvSpPr>
          <p:spPr bwMode="auto">
            <a:xfrm>
              <a:off x="4014788" y="4425950"/>
              <a:ext cx="77788" cy="3175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íṡľîďê"/>
            <p:cNvSpPr/>
            <p:nvPr/>
          </p:nvSpPr>
          <p:spPr bwMode="auto">
            <a:xfrm>
              <a:off x="4133850" y="4425950"/>
              <a:ext cx="138113" cy="3175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ş1îdè"/>
            <p:cNvSpPr/>
            <p:nvPr/>
          </p:nvSpPr>
          <p:spPr bwMode="auto">
            <a:xfrm>
              <a:off x="4067175" y="4492625"/>
              <a:ext cx="288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$ļíďé"/>
            <p:cNvSpPr/>
            <p:nvPr/>
          </p:nvSpPr>
          <p:spPr bwMode="auto">
            <a:xfrm>
              <a:off x="4397375" y="4492625"/>
              <a:ext cx="76200" cy="349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ṥḷíḑé"/>
            <p:cNvSpPr/>
            <p:nvPr/>
          </p:nvSpPr>
          <p:spPr bwMode="auto">
            <a:xfrm>
              <a:off x="4067175" y="4562475"/>
              <a:ext cx="288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ṡļîḑè"/>
            <p:cNvSpPr/>
            <p:nvPr/>
          </p:nvSpPr>
          <p:spPr bwMode="auto">
            <a:xfrm>
              <a:off x="4397375" y="4562475"/>
              <a:ext cx="76200" cy="30163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Sḻíḑe"/>
            <p:cNvSpPr/>
            <p:nvPr/>
          </p:nvSpPr>
          <p:spPr bwMode="auto">
            <a:xfrm>
              <a:off x="4067175" y="4627563"/>
              <a:ext cx="28892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śḻîḓê"/>
            <p:cNvSpPr/>
            <p:nvPr/>
          </p:nvSpPr>
          <p:spPr bwMode="auto">
            <a:xfrm>
              <a:off x="4397375" y="4627563"/>
              <a:ext cx="7620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$lîḑe"/>
            <p:cNvSpPr/>
            <p:nvPr/>
          </p:nvSpPr>
          <p:spPr bwMode="auto">
            <a:xfrm>
              <a:off x="4014788" y="4694238"/>
              <a:ext cx="77788" cy="30163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Sľïḋe"/>
            <p:cNvSpPr/>
            <p:nvPr/>
          </p:nvSpPr>
          <p:spPr bwMode="auto">
            <a:xfrm>
              <a:off x="4133850" y="4694238"/>
              <a:ext cx="138113" cy="30163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î$ḷïdé"/>
            <p:cNvSpPr/>
            <p:nvPr/>
          </p:nvSpPr>
          <p:spPr bwMode="auto">
            <a:xfrm>
              <a:off x="4067175" y="4762500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ṡľîḋe"/>
            <p:cNvSpPr/>
            <p:nvPr/>
          </p:nvSpPr>
          <p:spPr bwMode="auto">
            <a:xfrm>
              <a:off x="4254500" y="4762500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î$ļíḑé"/>
            <p:cNvSpPr/>
            <p:nvPr/>
          </p:nvSpPr>
          <p:spPr bwMode="auto">
            <a:xfrm>
              <a:off x="4067175" y="4829175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ïdè"/>
            <p:cNvSpPr/>
            <p:nvPr/>
          </p:nvSpPr>
          <p:spPr bwMode="auto">
            <a:xfrm>
              <a:off x="4254500" y="4829175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ṧḷídè"/>
            <p:cNvSpPr/>
            <p:nvPr/>
          </p:nvSpPr>
          <p:spPr bwMode="auto">
            <a:xfrm>
              <a:off x="4067175" y="4894263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ṣḷïḓè"/>
            <p:cNvSpPr/>
            <p:nvPr/>
          </p:nvSpPr>
          <p:spPr bwMode="auto">
            <a:xfrm>
              <a:off x="4254500" y="4894263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š1íḋè"/>
            <p:cNvSpPr/>
            <p:nvPr/>
          </p:nvSpPr>
          <p:spPr bwMode="auto">
            <a:xfrm>
              <a:off x="3779838" y="4738688"/>
              <a:ext cx="930275" cy="649288"/>
            </a:xfrm>
            <a:custGeom>
              <a:avLst/>
              <a:gdLst>
                <a:gd name="T0" fmla="*/ 586 w 586"/>
                <a:gd name="T1" fmla="*/ 409 h 409"/>
                <a:gd name="T2" fmla="*/ 0 w 586"/>
                <a:gd name="T3" fmla="*/ 409 h 409"/>
                <a:gd name="T4" fmla="*/ 0 w 586"/>
                <a:gd name="T5" fmla="*/ 0 h 409"/>
                <a:gd name="T6" fmla="*/ 293 w 586"/>
                <a:gd name="T7" fmla="*/ 247 h 409"/>
                <a:gd name="T8" fmla="*/ 586 w 586"/>
                <a:gd name="T9" fmla="*/ 0 h 409"/>
                <a:gd name="T10" fmla="*/ 586 w 586"/>
                <a:gd name="T1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409">
                  <a:moveTo>
                    <a:pt x="586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293" y="247"/>
                  </a:lnTo>
                  <a:lnTo>
                    <a:pt x="586" y="0"/>
                  </a:lnTo>
                  <a:lnTo>
                    <a:pt x="586" y="409"/>
                  </a:lnTo>
                  <a:close/>
                </a:path>
              </a:pathLst>
            </a:custGeom>
            <a:solidFill>
              <a:srgbClr val="FC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îṣḻidè"/>
            <p:cNvSpPr/>
            <p:nvPr/>
          </p:nvSpPr>
          <p:spPr bwMode="auto">
            <a:xfrm>
              <a:off x="3779838" y="4846638"/>
              <a:ext cx="930275" cy="541338"/>
            </a:xfrm>
            <a:custGeom>
              <a:avLst/>
              <a:gdLst>
                <a:gd name="T0" fmla="*/ 0 w 586"/>
                <a:gd name="T1" fmla="*/ 341 h 341"/>
                <a:gd name="T2" fmla="*/ 293 w 586"/>
                <a:gd name="T3" fmla="*/ 0 h 341"/>
                <a:gd name="T4" fmla="*/ 586 w 586"/>
                <a:gd name="T5" fmla="*/ 341 h 341"/>
                <a:gd name="T6" fmla="*/ 0 w 586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341">
                  <a:moveTo>
                    <a:pt x="0" y="341"/>
                  </a:moveTo>
                  <a:lnTo>
                    <a:pt x="293" y="0"/>
                  </a:lnTo>
                  <a:lnTo>
                    <a:pt x="586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ľïdê"/>
            <p:cNvSpPr/>
            <p:nvPr/>
          </p:nvSpPr>
          <p:spPr bwMode="auto">
            <a:xfrm>
              <a:off x="7329488" y="5619750"/>
              <a:ext cx="652463" cy="139700"/>
            </a:xfrm>
            <a:custGeom>
              <a:avLst/>
              <a:gdLst>
                <a:gd name="T0" fmla="*/ 83 w 188"/>
                <a:gd name="T1" fmla="*/ 0 h 40"/>
                <a:gd name="T2" fmla="*/ 9 w 188"/>
                <a:gd name="T3" fmla="*/ 40 h 40"/>
                <a:gd name="T4" fmla="*/ 181 w 188"/>
                <a:gd name="T5" fmla="*/ 40 h 40"/>
                <a:gd name="T6" fmla="*/ 186 w 188"/>
                <a:gd name="T7" fmla="*/ 33 h 40"/>
                <a:gd name="T8" fmla="*/ 83 w 18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0">
                  <a:moveTo>
                    <a:pt x="83" y="0"/>
                  </a:moveTo>
                  <a:cubicBezTo>
                    <a:pt x="0" y="0"/>
                    <a:pt x="18" y="8"/>
                    <a:pt x="9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5" y="40"/>
                    <a:pt x="188" y="36"/>
                    <a:pt x="186" y="33"/>
                  </a:cubicBezTo>
                  <a:cubicBezTo>
                    <a:pt x="175" y="15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líḋè"/>
            <p:cNvSpPr/>
            <p:nvPr/>
          </p:nvSpPr>
          <p:spPr bwMode="auto">
            <a:xfrm>
              <a:off x="7319963" y="5630863"/>
              <a:ext cx="366713" cy="128588"/>
            </a:xfrm>
            <a:custGeom>
              <a:avLst/>
              <a:gdLst>
                <a:gd name="T0" fmla="*/ 38 w 106"/>
                <a:gd name="T1" fmla="*/ 0 h 37"/>
                <a:gd name="T2" fmla="*/ 0 w 106"/>
                <a:gd name="T3" fmla="*/ 32 h 37"/>
                <a:gd name="T4" fmla="*/ 5 w 106"/>
                <a:gd name="T5" fmla="*/ 37 h 37"/>
                <a:gd name="T6" fmla="*/ 106 w 106"/>
                <a:gd name="T7" fmla="*/ 37 h 37"/>
                <a:gd name="T8" fmla="*/ 38 w 10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7">
                  <a:moveTo>
                    <a:pt x="38" y="0"/>
                  </a:moveTo>
                  <a:cubicBezTo>
                    <a:pt x="12" y="0"/>
                    <a:pt x="2" y="14"/>
                    <a:pt x="0" y="32"/>
                  </a:cubicBezTo>
                  <a:cubicBezTo>
                    <a:pt x="0" y="35"/>
                    <a:pt x="2" y="37"/>
                    <a:pt x="5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68" y="0"/>
                    <a:pt x="38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slïḓé"/>
            <p:cNvSpPr/>
            <p:nvPr/>
          </p:nvSpPr>
          <p:spPr bwMode="auto">
            <a:xfrm>
              <a:off x="7527925" y="5610225"/>
              <a:ext cx="76200" cy="26988"/>
            </a:xfrm>
            <a:custGeom>
              <a:avLst/>
              <a:gdLst>
                <a:gd name="T0" fmla="*/ 20 w 22"/>
                <a:gd name="T1" fmla="*/ 3 h 8"/>
                <a:gd name="T2" fmla="*/ 2 w 22"/>
                <a:gd name="T3" fmla="*/ 0 h 8"/>
                <a:gd name="T4" fmla="*/ 2 w 22"/>
                <a:gd name="T5" fmla="*/ 4 h 8"/>
                <a:gd name="T6" fmla="*/ 19 w 22"/>
                <a:gd name="T7" fmla="*/ 7 h 8"/>
                <a:gd name="T8" fmla="*/ 20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0" y="3"/>
                  </a:moveTo>
                  <a:cubicBezTo>
                    <a:pt x="14" y="2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13" y="6"/>
                    <a:pt x="19" y="7"/>
                  </a:cubicBezTo>
                  <a:cubicBezTo>
                    <a:pt x="21" y="8"/>
                    <a:pt x="22" y="4"/>
                    <a:pt x="20" y="3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ľiḋé"/>
            <p:cNvSpPr/>
            <p:nvPr/>
          </p:nvSpPr>
          <p:spPr bwMode="auto">
            <a:xfrm>
              <a:off x="7794625" y="2878138"/>
              <a:ext cx="596900" cy="601663"/>
            </a:xfrm>
            <a:custGeom>
              <a:avLst/>
              <a:gdLst>
                <a:gd name="T0" fmla="*/ 172 w 172"/>
                <a:gd name="T1" fmla="*/ 104 h 173"/>
                <a:gd name="T2" fmla="*/ 172 w 172"/>
                <a:gd name="T3" fmla="*/ 69 h 173"/>
                <a:gd name="T4" fmla="*/ 151 w 172"/>
                <a:gd name="T5" fmla="*/ 65 h 173"/>
                <a:gd name="T6" fmla="*/ 147 w 172"/>
                <a:gd name="T7" fmla="*/ 55 h 173"/>
                <a:gd name="T8" fmla="*/ 160 w 172"/>
                <a:gd name="T9" fmla="*/ 38 h 173"/>
                <a:gd name="T10" fmla="*/ 135 w 172"/>
                <a:gd name="T11" fmla="*/ 13 h 173"/>
                <a:gd name="T12" fmla="*/ 117 w 172"/>
                <a:gd name="T13" fmla="*/ 25 h 173"/>
                <a:gd name="T14" fmla="*/ 107 w 172"/>
                <a:gd name="T15" fmla="*/ 21 h 173"/>
                <a:gd name="T16" fmla="*/ 104 w 172"/>
                <a:gd name="T17" fmla="*/ 0 h 173"/>
                <a:gd name="T18" fmla="*/ 86 w 172"/>
                <a:gd name="T19" fmla="*/ 0 h 173"/>
                <a:gd name="T20" fmla="*/ 69 w 172"/>
                <a:gd name="T21" fmla="*/ 0 h 173"/>
                <a:gd name="T22" fmla="*/ 65 w 172"/>
                <a:gd name="T23" fmla="*/ 21 h 173"/>
                <a:gd name="T24" fmla="*/ 55 w 172"/>
                <a:gd name="T25" fmla="*/ 25 h 173"/>
                <a:gd name="T26" fmla="*/ 37 w 172"/>
                <a:gd name="T27" fmla="*/ 13 h 173"/>
                <a:gd name="T28" fmla="*/ 13 w 172"/>
                <a:gd name="T29" fmla="*/ 38 h 173"/>
                <a:gd name="T30" fmla="*/ 25 w 172"/>
                <a:gd name="T31" fmla="*/ 55 h 173"/>
                <a:gd name="T32" fmla="*/ 21 w 172"/>
                <a:gd name="T33" fmla="*/ 65 h 173"/>
                <a:gd name="T34" fmla="*/ 0 w 172"/>
                <a:gd name="T35" fmla="*/ 69 h 173"/>
                <a:gd name="T36" fmla="*/ 0 w 172"/>
                <a:gd name="T37" fmla="*/ 104 h 173"/>
                <a:gd name="T38" fmla="*/ 21 w 172"/>
                <a:gd name="T39" fmla="*/ 107 h 173"/>
                <a:gd name="T40" fmla="*/ 25 w 172"/>
                <a:gd name="T41" fmla="*/ 117 h 173"/>
                <a:gd name="T42" fmla="*/ 13 w 172"/>
                <a:gd name="T43" fmla="*/ 135 h 173"/>
                <a:gd name="T44" fmla="*/ 37 w 172"/>
                <a:gd name="T45" fmla="*/ 160 h 173"/>
                <a:gd name="T46" fmla="*/ 55 w 172"/>
                <a:gd name="T47" fmla="*/ 147 h 173"/>
                <a:gd name="T48" fmla="*/ 65 w 172"/>
                <a:gd name="T49" fmla="*/ 151 h 173"/>
                <a:gd name="T50" fmla="*/ 69 w 172"/>
                <a:gd name="T51" fmla="*/ 173 h 173"/>
                <a:gd name="T52" fmla="*/ 86 w 172"/>
                <a:gd name="T53" fmla="*/ 173 h 173"/>
                <a:gd name="T54" fmla="*/ 104 w 172"/>
                <a:gd name="T55" fmla="*/ 173 h 173"/>
                <a:gd name="T56" fmla="*/ 107 w 172"/>
                <a:gd name="T57" fmla="*/ 151 h 173"/>
                <a:gd name="T58" fmla="*/ 117 w 172"/>
                <a:gd name="T59" fmla="*/ 147 h 173"/>
                <a:gd name="T60" fmla="*/ 135 w 172"/>
                <a:gd name="T61" fmla="*/ 160 h 173"/>
                <a:gd name="T62" fmla="*/ 160 w 172"/>
                <a:gd name="T63" fmla="*/ 135 h 173"/>
                <a:gd name="T64" fmla="*/ 147 w 172"/>
                <a:gd name="T65" fmla="*/ 117 h 173"/>
                <a:gd name="T66" fmla="*/ 151 w 172"/>
                <a:gd name="T67" fmla="*/ 107 h 173"/>
                <a:gd name="T68" fmla="*/ 172 w 172"/>
                <a:gd name="T69" fmla="*/ 104 h 173"/>
                <a:gd name="T70" fmla="*/ 86 w 172"/>
                <a:gd name="T71" fmla="*/ 138 h 173"/>
                <a:gd name="T72" fmla="*/ 34 w 172"/>
                <a:gd name="T73" fmla="*/ 86 h 173"/>
                <a:gd name="T74" fmla="*/ 86 w 172"/>
                <a:gd name="T75" fmla="*/ 34 h 173"/>
                <a:gd name="T76" fmla="*/ 138 w 172"/>
                <a:gd name="T77" fmla="*/ 86 h 173"/>
                <a:gd name="T78" fmla="*/ 86 w 172"/>
                <a:gd name="T79" fmla="*/ 1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72" y="104"/>
                  </a:moveTo>
                  <a:cubicBezTo>
                    <a:pt x="172" y="69"/>
                    <a:pt x="172" y="69"/>
                    <a:pt x="172" y="69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0" y="62"/>
                    <a:pt x="149" y="58"/>
                    <a:pt x="147" y="55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4" y="24"/>
                    <a:pt x="111" y="22"/>
                    <a:pt x="107" y="2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2" y="22"/>
                    <a:pt x="58" y="24"/>
                    <a:pt x="55" y="2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8"/>
                    <a:pt x="22" y="62"/>
                    <a:pt x="21" y="6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2" y="111"/>
                    <a:pt x="24" y="114"/>
                    <a:pt x="25" y="117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8" y="149"/>
                    <a:pt x="62" y="150"/>
                    <a:pt x="65" y="151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0"/>
                    <a:pt x="114" y="149"/>
                    <a:pt x="117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7"/>
                  </a:cubicBezTo>
                  <a:lnTo>
                    <a:pt x="172" y="104"/>
                  </a:lnTo>
                  <a:close/>
                  <a:moveTo>
                    <a:pt x="86" y="138"/>
                  </a:moveTo>
                  <a:cubicBezTo>
                    <a:pt x="57" y="138"/>
                    <a:pt x="34" y="115"/>
                    <a:pt x="34" y="86"/>
                  </a:cubicBezTo>
                  <a:cubicBezTo>
                    <a:pt x="34" y="58"/>
                    <a:pt x="57" y="34"/>
                    <a:pt x="86" y="34"/>
                  </a:cubicBezTo>
                  <a:cubicBezTo>
                    <a:pt x="115" y="34"/>
                    <a:pt x="138" y="58"/>
                    <a:pt x="138" y="86"/>
                  </a:cubicBezTo>
                  <a:cubicBezTo>
                    <a:pt x="138" y="115"/>
                    <a:pt x="115" y="138"/>
                    <a:pt x="86" y="1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ś1îḋè"/>
            <p:cNvSpPr/>
            <p:nvPr/>
          </p:nvSpPr>
          <p:spPr bwMode="auto">
            <a:xfrm>
              <a:off x="8166100" y="2619375"/>
              <a:ext cx="304800" cy="304800"/>
            </a:xfrm>
            <a:custGeom>
              <a:avLst/>
              <a:gdLst>
                <a:gd name="T0" fmla="*/ 88 w 88"/>
                <a:gd name="T1" fmla="*/ 53 h 88"/>
                <a:gd name="T2" fmla="*/ 88 w 88"/>
                <a:gd name="T3" fmla="*/ 35 h 88"/>
                <a:gd name="T4" fmla="*/ 77 w 88"/>
                <a:gd name="T5" fmla="*/ 33 h 88"/>
                <a:gd name="T6" fmla="*/ 75 w 88"/>
                <a:gd name="T7" fmla="*/ 28 h 88"/>
                <a:gd name="T8" fmla="*/ 82 w 88"/>
                <a:gd name="T9" fmla="*/ 19 h 88"/>
                <a:gd name="T10" fmla="*/ 69 w 88"/>
                <a:gd name="T11" fmla="*/ 7 h 88"/>
                <a:gd name="T12" fmla="*/ 60 w 88"/>
                <a:gd name="T13" fmla="*/ 13 h 88"/>
                <a:gd name="T14" fmla="*/ 55 w 88"/>
                <a:gd name="T15" fmla="*/ 11 h 88"/>
                <a:gd name="T16" fmla="*/ 53 w 88"/>
                <a:gd name="T17" fmla="*/ 0 h 88"/>
                <a:gd name="T18" fmla="*/ 44 w 88"/>
                <a:gd name="T19" fmla="*/ 0 h 88"/>
                <a:gd name="T20" fmla="*/ 35 w 88"/>
                <a:gd name="T21" fmla="*/ 0 h 88"/>
                <a:gd name="T22" fmla="*/ 33 w 88"/>
                <a:gd name="T23" fmla="*/ 11 h 88"/>
                <a:gd name="T24" fmla="*/ 28 w 88"/>
                <a:gd name="T25" fmla="*/ 13 h 88"/>
                <a:gd name="T26" fmla="*/ 19 w 88"/>
                <a:gd name="T27" fmla="*/ 7 h 88"/>
                <a:gd name="T28" fmla="*/ 7 w 88"/>
                <a:gd name="T29" fmla="*/ 19 h 88"/>
                <a:gd name="T30" fmla="*/ 13 w 88"/>
                <a:gd name="T31" fmla="*/ 28 h 88"/>
                <a:gd name="T32" fmla="*/ 11 w 88"/>
                <a:gd name="T33" fmla="*/ 33 h 88"/>
                <a:gd name="T34" fmla="*/ 0 w 88"/>
                <a:gd name="T35" fmla="*/ 35 h 88"/>
                <a:gd name="T36" fmla="*/ 0 w 88"/>
                <a:gd name="T37" fmla="*/ 53 h 88"/>
                <a:gd name="T38" fmla="*/ 11 w 88"/>
                <a:gd name="T39" fmla="*/ 55 h 88"/>
                <a:gd name="T40" fmla="*/ 13 w 88"/>
                <a:gd name="T41" fmla="*/ 60 h 88"/>
                <a:gd name="T42" fmla="*/ 7 w 88"/>
                <a:gd name="T43" fmla="*/ 69 h 88"/>
                <a:gd name="T44" fmla="*/ 19 w 88"/>
                <a:gd name="T45" fmla="*/ 81 h 88"/>
                <a:gd name="T46" fmla="*/ 28 w 88"/>
                <a:gd name="T47" fmla="*/ 75 h 88"/>
                <a:gd name="T48" fmla="*/ 33 w 88"/>
                <a:gd name="T49" fmla="*/ 77 h 88"/>
                <a:gd name="T50" fmla="*/ 35 w 88"/>
                <a:gd name="T51" fmla="*/ 88 h 88"/>
                <a:gd name="T52" fmla="*/ 44 w 88"/>
                <a:gd name="T53" fmla="*/ 88 h 88"/>
                <a:gd name="T54" fmla="*/ 53 w 88"/>
                <a:gd name="T55" fmla="*/ 88 h 88"/>
                <a:gd name="T56" fmla="*/ 55 w 88"/>
                <a:gd name="T57" fmla="*/ 77 h 88"/>
                <a:gd name="T58" fmla="*/ 60 w 88"/>
                <a:gd name="T59" fmla="*/ 75 h 88"/>
                <a:gd name="T60" fmla="*/ 69 w 88"/>
                <a:gd name="T61" fmla="*/ 81 h 88"/>
                <a:gd name="T62" fmla="*/ 82 w 88"/>
                <a:gd name="T63" fmla="*/ 69 h 88"/>
                <a:gd name="T64" fmla="*/ 75 w 88"/>
                <a:gd name="T65" fmla="*/ 60 h 88"/>
                <a:gd name="T66" fmla="*/ 77 w 88"/>
                <a:gd name="T67" fmla="*/ 55 h 88"/>
                <a:gd name="T68" fmla="*/ 88 w 88"/>
                <a:gd name="T69" fmla="*/ 53 h 88"/>
                <a:gd name="T70" fmla="*/ 44 w 88"/>
                <a:gd name="T71" fmla="*/ 70 h 88"/>
                <a:gd name="T72" fmla="*/ 18 w 88"/>
                <a:gd name="T73" fmla="*/ 44 h 88"/>
                <a:gd name="T74" fmla="*/ 44 w 88"/>
                <a:gd name="T75" fmla="*/ 18 h 88"/>
                <a:gd name="T76" fmla="*/ 71 w 88"/>
                <a:gd name="T77" fmla="*/ 44 h 88"/>
                <a:gd name="T78" fmla="*/ 44 w 88"/>
                <a:gd name="T7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8">
                  <a:moveTo>
                    <a:pt x="88" y="5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6" y="30"/>
                    <a:pt x="75" y="2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7" y="12"/>
                    <a:pt x="55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0" y="12"/>
                    <a:pt x="28" y="1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30"/>
                    <a:pt x="12" y="32"/>
                    <a:pt x="1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7"/>
                    <a:pt x="12" y="58"/>
                    <a:pt x="13" y="6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6"/>
                    <a:pt x="32" y="77"/>
                    <a:pt x="33" y="7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7"/>
                    <a:pt x="58" y="76"/>
                    <a:pt x="60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6" y="58"/>
                    <a:pt x="77" y="57"/>
                    <a:pt x="77" y="55"/>
                  </a:cubicBezTo>
                  <a:lnTo>
                    <a:pt x="88" y="53"/>
                  </a:lnTo>
                  <a:close/>
                  <a:moveTo>
                    <a:pt x="44" y="70"/>
                  </a:moveTo>
                  <a:cubicBezTo>
                    <a:pt x="30" y="70"/>
                    <a:pt x="18" y="59"/>
                    <a:pt x="18" y="44"/>
                  </a:cubicBezTo>
                  <a:cubicBezTo>
                    <a:pt x="18" y="29"/>
                    <a:pt x="30" y="18"/>
                    <a:pt x="44" y="18"/>
                  </a:cubicBezTo>
                  <a:cubicBezTo>
                    <a:pt x="59" y="18"/>
                    <a:pt x="71" y="29"/>
                    <a:pt x="71" y="44"/>
                  </a:cubicBezTo>
                  <a:cubicBezTo>
                    <a:pt x="71" y="59"/>
                    <a:pt x="59" y="70"/>
                    <a:pt x="44" y="70"/>
                  </a:cubicBez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ṡḷíḓe"/>
            <p:cNvSpPr/>
            <p:nvPr/>
          </p:nvSpPr>
          <p:spPr bwMode="auto">
            <a:xfrm>
              <a:off x="7943850" y="3027363"/>
              <a:ext cx="488950" cy="490538"/>
            </a:xfrm>
            <a:custGeom>
              <a:avLst/>
              <a:gdLst>
                <a:gd name="T0" fmla="*/ 27 w 141"/>
                <a:gd name="T1" fmla="*/ 7 h 141"/>
                <a:gd name="T2" fmla="*/ 47 w 141"/>
                <a:gd name="T3" fmla="*/ 27 h 141"/>
                <a:gd name="T4" fmla="*/ 47 w 141"/>
                <a:gd name="T5" fmla="*/ 46 h 141"/>
                <a:gd name="T6" fmla="*/ 27 w 141"/>
                <a:gd name="T7" fmla="*/ 46 h 141"/>
                <a:gd name="T8" fmla="*/ 7 w 141"/>
                <a:gd name="T9" fmla="*/ 26 h 141"/>
                <a:gd name="T10" fmla="*/ 15 w 141"/>
                <a:gd name="T11" fmla="*/ 72 h 141"/>
                <a:gd name="T12" fmla="*/ 57 w 141"/>
                <a:gd name="T13" fmla="*/ 81 h 141"/>
                <a:gd name="T14" fmla="*/ 109 w 141"/>
                <a:gd name="T15" fmla="*/ 133 h 141"/>
                <a:gd name="T16" fmla="*/ 133 w 141"/>
                <a:gd name="T17" fmla="*/ 134 h 141"/>
                <a:gd name="T18" fmla="*/ 134 w 141"/>
                <a:gd name="T19" fmla="*/ 110 h 141"/>
                <a:gd name="T20" fmla="*/ 81 w 141"/>
                <a:gd name="T21" fmla="*/ 57 h 141"/>
                <a:gd name="T22" fmla="*/ 72 w 141"/>
                <a:gd name="T23" fmla="*/ 15 h 141"/>
                <a:gd name="T24" fmla="*/ 27 w 141"/>
                <a:gd name="T25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41">
                  <a:moveTo>
                    <a:pt x="27" y="7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2" y="32"/>
                    <a:pt x="52" y="41"/>
                    <a:pt x="47" y="46"/>
                  </a:cubicBezTo>
                  <a:cubicBezTo>
                    <a:pt x="41" y="51"/>
                    <a:pt x="33" y="51"/>
                    <a:pt x="27" y="4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41"/>
                    <a:pt x="3" y="59"/>
                    <a:pt x="15" y="72"/>
                  </a:cubicBezTo>
                  <a:cubicBezTo>
                    <a:pt x="26" y="83"/>
                    <a:pt x="43" y="86"/>
                    <a:pt x="57" y="8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16" y="140"/>
                    <a:pt x="127" y="141"/>
                    <a:pt x="133" y="134"/>
                  </a:cubicBezTo>
                  <a:cubicBezTo>
                    <a:pt x="140" y="128"/>
                    <a:pt x="141" y="117"/>
                    <a:pt x="134" y="11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6" y="43"/>
                    <a:pt x="83" y="26"/>
                    <a:pt x="72" y="15"/>
                  </a:cubicBezTo>
                  <a:cubicBezTo>
                    <a:pt x="59" y="3"/>
                    <a:pt x="42" y="0"/>
                    <a:pt x="27" y="7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ļîḓê"/>
            <p:cNvSpPr/>
            <p:nvPr/>
          </p:nvSpPr>
          <p:spPr bwMode="auto">
            <a:xfrm>
              <a:off x="8193088" y="3281363"/>
              <a:ext cx="163513" cy="160338"/>
            </a:xfrm>
            <a:custGeom>
              <a:avLst/>
              <a:gdLst>
                <a:gd name="T0" fmla="*/ 45 w 47"/>
                <a:gd name="T1" fmla="*/ 44 h 46"/>
                <a:gd name="T2" fmla="*/ 45 w 47"/>
                <a:gd name="T3" fmla="*/ 44 h 46"/>
                <a:gd name="T4" fmla="*/ 36 w 47"/>
                <a:gd name="T5" fmla="*/ 44 h 46"/>
                <a:gd name="T6" fmla="*/ 3 w 47"/>
                <a:gd name="T7" fmla="*/ 10 h 46"/>
                <a:gd name="T8" fmla="*/ 3 w 47"/>
                <a:gd name="T9" fmla="*/ 2 h 46"/>
                <a:gd name="T10" fmla="*/ 11 w 47"/>
                <a:gd name="T11" fmla="*/ 2 h 46"/>
                <a:gd name="T12" fmla="*/ 45 w 47"/>
                <a:gd name="T13" fmla="*/ 36 h 46"/>
                <a:gd name="T14" fmla="*/ 45 w 47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2" y="46"/>
                    <a:pt x="39" y="46"/>
                    <a:pt x="36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lose/>
                </a:path>
              </a:pathLst>
            </a:custGeom>
            <a:solidFill>
              <a:srgbClr val="198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ļïḓe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close/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8E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ṥḻíḓè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ïṩḷîḋ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9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ľïd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śliďé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close/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75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ŝḻîďè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ṧļïḑê"/>
            <p:cNvSpPr/>
            <p:nvPr/>
          </p:nvSpPr>
          <p:spPr bwMode="auto">
            <a:xfrm>
              <a:off x="7548563" y="3910013"/>
              <a:ext cx="368300" cy="1477963"/>
            </a:xfrm>
            <a:custGeom>
              <a:avLst/>
              <a:gdLst>
                <a:gd name="T0" fmla="*/ 170 w 232"/>
                <a:gd name="T1" fmla="*/ 931 h 931"/>
                <a:gd name="T2" fmla="*/ 232 w 232"/>
                <a:gd name="T3" fmla="*/ 931 h 931"/>
                <a:gd name="T4" fmla="*/ 61 w 232"/>
                <a:gd name="T5" fmla="*/ 0 h 931"/>
                <a:gd name="T6" fmla="*/ 0 w 232"/>
                <a:gd name="T7" fmla="*/ 0 h 931"/>
                <a:gd name="T8" fmla="*/ 170 w 232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31">
                  <a:moveTo>
                    <a:pt x="170" y="931"/>
                  </a:moveTo>
                  <a:lnTo>
                    <a:pt x="232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ḷíḍè"/>
            <p:cNvSpPr/>
            <p:nvPr/>
          </p:nvSpPr>
          <p:spPr bwMode="auto">
            <a:xfrm>
              <a:off x="7135813" y="3910013"/>
              <a:ext cx="366713" cy="1477963"/>
            </a:xfrm>
            <a:custGeom>
              <a:avLst/>
              <a:gdLst>
                <a:gd name="T0" fmla="*/ 170 w 231"/>
                <a:gd name="T1" fmla="*/ 931 h 931"/>
                <a:gd name="T2" fmla="*/ 231 w 231"/>
                <a:gd name="T3" fmla="*/ 931 h 931"/>
                <a:gd name="T4" fmla="*/ 61 w 231"/>
                <a:gd name="T5" fmla="*/ 0 h 931"/>
                <a:gd name="T6" fmla="*/ 0 w 231"/>
                <a:gd name="T7" fmla="*/ 0 h 931"/>
                <a:gd name="T8" fmla="*/ 170 w 231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31">
                  <a:moveTo>
                    <a:pt x="170" y="931"/>
                  </a:moveTo>
                  <a:lnTo>
                    <a:pt x="231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ṡḻîďe"/>
            <p:cNvSpPr/>
            <p:nvPr/>
          </p:nvSpPr>
          <p:spPr bwMode="auto">
            <a:xfrm>
              <a:off x="7346950" y="5075238"/>
              <a:ext cx="527050" cy="96838"/>
            </a:xfrm>
            <a:custGeom>
              <a:avLst/>
              <a:gdLst>
                <a:gd name="T0" fmla="*/ 332 w 332"/>
                <a:gd name="T1" fmla="*/ 61 h 61"/>
                <a:gd name="T2" fmla="*/ 321 w 332"/>
                <a:gd name="T3" fmla="*/ 0 h 61"/>
                <a:gd name="T4" fmla="*/ 0 w 332"/>
                <a:gd name="T5" fmla="*/ 0 h 61"/>
                <a:gd name="T6" fmla="*/ 11 w 332"/>
                <a:gd name="T7" fmla="*/ 61 h 61"/>
                <a:gd name="T8" fmla="*/ 332 w 33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1">
                  <a:moveTo>
                    <a:pt x="332" y="61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2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ṩḷîḋè"/>
            <p:cNvSpPr/>
            <p:nvPr/>
          </p:nvSpPr>
          <p:spPr bwMode="auto">
            <a:xfrm>
              <a:off x="7291388" y="4759325"/>
              <a:ext cx="523875" cy="96838"/>
            </a:xfrm>
            <a:custGeom>
              <a:avLst/>
              <a:gdLst>
                <a:gd name="T0" fmla="*/ 330 w 330"/>
                <a:gd name="T1" fmla="*/ 61 h 61"/>
                <a:gd name="T2" fmla="*/ 319 w 330"/>
                <a:gd name="T3" fmla="*/ 0 h 61"/>
                <a:gd name="T4" fmla="*/ 0 w 330"/>
                <a:gd name="T5" fmla="*/ 0 h 61"/>
                <a:gd name="T6" fmla="*/ 11 w 330"/>
                <a:gd name="T7" fmla="*/ 61 h 61"/>
                <a:gd name="T8" fmla="*/ 330 w 33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1">
                  <a:moveTo>
                    <a:pt x="330" y="61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0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ṧļíḋe"/>
            <p:cNvSpPr/>
            <p:nvPr/>
          </p:nvSpPr>
          <p:spPr bwMode="auto">
            <a:xfrm>
              <a:off x="7232650" y="4443413"/>
              <a:ext cx="527050" cy="98425"/>
            </a:xfrm>
            <a:custGeom>
              <a:avLst/>
              <a:gdLst>
                <a:gd name="T0" fmla="*/ 332 w 332"/>
                <a:gd name="T1" fmla="*/ 62 h 62"/>
                <a:gd name="T2" fmla="*/ 321 w 332"/>
                <a:gd name="T3" fmla="*/ 0 h 62"/>
                <a:gd name="T4" fmla="*/ 0 w 332"/>
                <a:gd name="T5" fmla="*/ 0 h 62"/>
                <a:gd name="T6" fmla="*/ 11 w 332"/>
                <a:gd name="T7" fmla="*/ 62 h 62"/>
                <a:gd name="T8" fmla="*/ 332 w 33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2">
                  <a:moveTo>
                    <a:pt x="332" y="62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2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ļíḑè"/>
            <p:cNvSpPr/>
            <p:nvPr/>
          </p:nvSpPr>
          <p:spPr bwMode="auto">
            <a:xfrm>
              <a:off x="7177088" y="4127500"/>
              <a:ext cx="523875" cy="98425"/>
            </a:xfrm>
            <a:custGeom>
              <a:avLst/>
              <a:gdLst>
                <a:gd name="T0" fmla="*/ 330 w 330"/>
                <a:gd name="T1" fmla="*/ 62 h 62"/>
                <a:gd name="T2" fmla="*/ 319 w 330"/>
                <a:gd name="T3" fmla="*/ 0 h 62"/>
                <a:gd name="T4" fmla="*/ 0 w 330"/>
                <a:gd name="T5" fmla="*/ 0 h 62"/>
                <a:gd name="T6" fmla="*/ 11 w 330"/>
                <a:gd name="T7" fmla="*/ 62 h 62"/>
                <a:gd name="T8" fmla="*/ 330 w 33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2">
                  <a:moveTo>
                    <a:pt x="330" y="62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0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š1îḋe"/>
            <p:cNvSpPr/>
            <p:nvPr/>
          </p:nvSpPr>
          <p:spPr bwMode="auto">
            <a:xfrm>
              <a:off x="8023225" y="4884738"/>
              <a:ext cx="506413" cy="503238"/>
            </a:xfrm>
            <a:custGeom>
              <a:avLst/>
              <a:gdLst>
                <a:gd name="T0" fmla="*/ 109 w 146"/>
                <a:gd name="T1" fmla="*/ 0 h 145"/>
                <a:gd name="T2" fmla="*/ 36 w 146"/>
                <a:gd name="T3" fmla="*/ 0 h 145"/>
                <a:gd name="T4" fmla="*/ 0 w 146"/>
                <a:gd name="T5" fmla="*/ 36 h 145"/>
                <a:gd name="T6" fmla="*/ 0 w 146"/>
                <a:gd name="T7" fmla="*/ 109 h 145"/>
                <a:gd name="T8" fmla="*/ 36 w 146"/>
                <a:gd name="T9" fmla="*/ 145 h 145"/>
                <a:gd name="T10" fmla="*/ 109 w 146"/>
                <a:gd name="T11" fmla="*/ 145 h 145"/>
                <a:gd name="T12" fmla="*/ 146 w 146"/>
                <a:gd name="T13" fmla="*/ 109 h 145"/>
                <a:gd name="T14" fmla="*/ 146 w 146"/>
                <a:gd name="T15" fmla="*/ 36 h 145"/>
                <a:gd name="T16" fmla="*/ 109 w 146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5">
                  <a:moveTo>
                    <a:pt x="10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29"/>
                    <a:pt x="16" y="145"/>
                    <a:pt x="36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29" y="145"/>
                    <a:pt x="146" y="129"/>
                    <a:pt x="146" y="10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6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śḻïdé"/>
            <p:cNvSpPr/>
            <p:nvPr/>
          </p:nvSpPr>
          <p:spPr bwMode="auto">
            <a:xfrm>
              <a:off x="8128000" y="4984750"/>
              <a:ext cx="298450" cy="298450"/>
            </a:xfrm>
            <a:custGeom>
              <a:avLst/>
              <a:gdLst>
                <a:gd name="T0" fmla="*/ 78 w 86"/>
                <a:gd name="T1" fmla="*/ 36 h 86"/>
                <a:gd name="T2" fmla="*/ 86 w 86"/>
                <a:gd name="T3" fmla="*/ 28 h 86"/>
                <a:gd name="T4" fmla="*/ 86 w 86"/>
                <a:gd name="T5" fmla="*/ 28 h 86"/>
                <a:gd name="T6" fmla="*/ 78 w 86"/>
                <a:gd name="T7" fmla="*/ 20 h 86"/>
                <a:gd name="T8" fmla="*/ 70 w 86"/>
                <a:gd name="T9" fmla="*/ 20 h 86"/>
                <a:gd name="T10" fmla="*/ 72 w 86"/>
                <a:gd name="T11" fmla="*/ 9 h 86"/>
                <a:gd name="T12" fmla="*/ 65 w 86"/>
                <a:gd name="T13" fmla="*/ 0 h 86"/>
                <a:gd name="T14" fmla="*/ 57 w 86"/>
                <a:gd name="T15" fmla="*/ 7 h 86"/>
                <a:gd name="T16" fmla="*/ 55 w 86"/>
                <a:gd name="T17" fmla="*/ 20 h 86"/>
                <a:gd name="T18" fmla="*/ 39 w 86"/>
                <a:gd name="T19" fmla="*/ 20 h 86"/>
                <a:gd name="T20" fmla="*/ 41 w 86"/>
                <a:gd name="T21" fmla="*/ 9 h 86"/>
                <a:gd name="T22" fmla="*/ 34 w 86"/>
                <a:gd name="T23" fmla="*/ 0 h 86"/>
                <a:gd name="T24" fmla="*/ 26 w 86"/>
                <a:gd name="T25" fmla="*/ 7 h 86"/>
                <a:gd name="T26" fmla="*/ 24 w 86"/>
                <a:gd name="T27" fmla="*/ 20 h 86"/>
                <a:gd name="T28" fmla="*/ 8 w 86"/>
                <a:gd name="T29" fmla="*/ 20 h 86"/>
                <a:gd name="T30" fmla="*/ 0 w 86"/>
                <a:gd name="T31" fmla="*/ 28 h 86"/>
                <a:gd name="T32" fmla="*/ 0 w 86"/>
                <a:gd name="T33" fmla="*/ 28 h 86"/>
                <a:gd name="T34" fmla="*/ 8 w 86"/>
                <a:gd name="T35" fmla="*/ 36 h 86"/>
                <a:gd name="T36" fmla="*/ 21 w 86"/>
                <a:gd name="T37" fmla="*/ 36 h 86"/>
                <a:gd name="T38" fmla="*/ 18 w 86"/>
                <a:gd name="T39" fmla="*/ 51 h 86"/>
                <a:gd name="T40" fmla="*/ 8 w 86"/>
                <a:gd name="T41" fmla="*/ 51 h 86"/>
                <a:gd name="T42" fmla="*/ 0 w 86"/>
                <a:gd name="T43" fmla="*/ 59 h 86"/>
                <a:gd name="T44" fmla="*/ 0 w 86"/>
                <a:gd name="T45" fmla="*/ 59 h 86"/>
                <a:gd name="T46" fmla="*/ 8 w 86"/>
                <a:gd name="T47" fmla="*/ 67 h 86"/>
                <a:gd name="T48" fmla="*/ 15 w 86"/>
                <a:gd name="T49" fmla="*/ 67 h 86"/>
                <a:gd name="T50" fmla="*/ 13 w 86"/>
                <a:gd name="T51" fmla="*/ 77 h 86"/>
                <a:gd name="T52" fmla="*/ 21 w 86"/>
                <a:gd name="T53" fmla="*/ 86 h 86"/>
                <a:gd name="T54" fmla="*/ 28 w 86"/>
                <a:gd name="T55" fmla="*/ 80 h 86"/>
                <a:gd name="T56" fmla="*/ 31 w 86"/>
                <a:gd name="T57" fmla="*/ 67 h 86"/>
                <a:gd name="T58" fmla="*/ 46 w 86"/>
                <a:gd name="T59" fmla="*/ 67 h 86"/>
                <a:gd name="T60" fmla="*/ 44 w 86"/>
                <a:gd name="T61" fmla="*/ 77 h 86"/>
                <a:gd name="T62" fmla="*/ 52 w 86"/>
                <a:gd name="T63" fmla="*/ 86 h 86"/>
                <a:gd name="T64" fmla="*/ 60 w 86"/>
                <a:gd name="T65" fmla="*/ 80 h 86"/>
                <a:gd name="T66" fmla="*/ 62 w 86"/>
                <a:gd name="T67" fmla="*/ 67 h 86"/>
                <a:gd name="T68" fmla="*/ 78 w 86"/>
                <a:gd name="T69" fmla="*/ 67 h 86"/>
                <a:gd name="T70" fmla="*/ 86 w 86"/>
                <a:gd name="T71" fmla="*/ 59 h 86"/>
                <a:gd name="T72" fmla="*/ 86 w 86"/>
                <a:gd name="T73" fmla="*/ 59 h 86"/>
                <a:gd name="T74" fmla="*/ 78 w 86"/>
                <a:gd name="T75" fmla="*/ 51 h 86"/>
                <a:gd name="T76" fmla="*/ 65 w 86"/>
                <a:gd name="T77" fmla="*/ 51 h 86"/>
                <a:gd name="T78" fmla="*/ 68 w 86"/>
                <a:gd name="T79" fmla="*/ 36 h 86"/>
                <a:gd name="T80" fmla="*/ 78 w 86"/>
                <a:gd name="T81" fmla="*/ 36 h 86"/>
                <a:gd name="T82" fmla="*/ 49 w 86"/>
                <a:gd name="T83" fmla="*/ 51 h 86"/>
                <a:gd name="T84" fmla="*/ 34 w 86"/>
                <a:gd name="T85" fmla="*/ 51 h 86"/>
                <a:gd name="T86" fmla="*/ 36 w 86"/>
                <a:gd name="T87" fmla="*/ 36 h 86"/>
                <a:gd name="T88" fmla="*/ 52 w 86"/>
                <a:gd name="T89" fmla="*/ 36 h 86"/>
                <a:gd name="T90" fmla="*/ 49 w 86"/>
                <a:gd name="T91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86">
                  <a:moveTo>
                    <a:pt x="78" y="36"/>
                  </a:moveTo>
                  <a:cubicBezTo>
                    <a:pt x="82" y="36"/>
                    <a:pt x="86" y="32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3"/>
                    <a:pt x="82" y="20"/>
                    <a:pt x="7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5"/>
                    <a:pt x="70" y="0"/>
                    <a:pt x="65" y="0"/>
                  </a:cubicBezTo>
                  <a:cubicBezTo>
                    <a:pt x="61" y="0"/>
                    <a:pt x="58" y="3"/>
                    <a:pt x="57" y="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5"/>
                    <a:pt x="38" y="0"/>
                    <a:pt x="34" y="0"/>
                  </a:cubicBezTo>
                  <a:cubicBezTo>
                    <a:pt x="30" y="0"/>
                    <a:pt x="27" y="3"/>
                    <a:pt x="26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2" y="82"/>
                    <a:pt x="16" y="86"/>
                    <a:pt x="21" y="86"/>
                  </a:cubicBezTo>
                  <a:cubicBezTo>
                    <a:pt x="24" y="86"/>
                    <a:pt x="28" y="84"/>
                    <a:pt x="28" y="80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2"/>
                    <a:pt x="47" y="86"/>
                    <a:pt x="52" y="86"/>
                  </a:cubicBezTo>
                  <a:cubicBezTo>
                    <a:pt x="56" y="86"/>
                    <a:pt x="59" y="84"/>
                    <a:pt x="60" y="8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2" y="67"/>
                    <a:pt x="86" y="63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5"/>
                    <a:pt x="82" y="51"/>
                    <a:pt x="78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78" y="36"/>
                  </a:lnTo>
                  <a:close/>
                  <a:moveTo>
                    <a:pt x="49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ṩḷïdé"/>
            <p:cNvSpPr/>
            <p:nvPr/>
          </p:nvSpPr>
          <p:spPr bwMode="auto">
            <a:xfrm>
              <a:off x="8043863" y="4325938"/>
              <a:ext cx="233363" cy="395288"/>
            </a:xfrm>
            <a:custGeom>
              <a:avLst/>
              <a:gdLst>
                <a:gd name="T0" fmla="*/ 0 w 67"/>
                <a:gd name="T1" fmla="*/ 8 h 114"/>
                <a:gd name="T2" fmla="*/ 30 w 67"/>
                <a:gd name="T3" fmla="*/ 8 h 114"/>
                <a:gd name="T4" fmla="*/ 51 w 67"/>
                <a:gd name="T5" fmla="*/ 16 h 114"/>
                <a:gd name="T6" fmla="*/ 59 w 67"/>
                <a:gd name="T7" fmla="*/ 37 h 114"/>
                <a:gd name="T8" fmla="*/ 59 w 67"/>
                <a:gd name="T9" fmla="*/ 114 h 114"/>
                <a:gd name="T10" fmla="*/ 67 w 67"/>
                <a:gd name="T11" fmla="*/ 114 h 114"/>
                <a:gd name="T12" fmla="*/ 67 w 67"/>
                <a:gd name="T13" fmla="*/ 37 h 114"/>
                <a:gd name="T14" fmla="*/ 30 w 67"/>
                <a:gd name="T15" fmla="*/ 0 h 114"/>
                <a:gd name="T16" fmla="*/ 0 w 67"/>
                <a:gd name="T17" fmla="*/ 0 h 114"/>
                <a:gd name="T18" fmla="*/ 0 w 67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8" y="8"/>
                    <a:pt x="46" y="11"/>
                    <a:pt x="51" y="16"/>
                  </a:cubicBezTo>
                  <a:cubicBezTo>
                    <a:pt x="56" y="21"/>
                    <a:pt x="59" y="29"/>
                    <a:pt x="59" y="37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16"/>
                    <a:pt x="51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ṥļidê"/>
            <p:cNvSpPr/>
            <p:nvPr/>
          </p:nvSpPr>
          <p:spPr bwMode="auto">
            <a:xfrm>
              <a:off x="7923213" y="4270375"/>
              <a:ext cx="134938" cy="134938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  <a:gd name="T20" fmla="*/ 19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ubicBezTo>
                    <a:pt x="26" y="8"/>
                    <a:pt x="31" y="14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$ḻîďe"/>
            <p:cNvSpPr/>
            <p:nvPr/>
          </p:nvSpPr>
          <p:spPr bwMode="auto">
            <a:xfrm>
              <a:off x="8197850" y="4711700"/>
              <a:ext cx="134938" cy="134938"/>
            </a:xfrm>
            <a:custGeom>
              <a:avLst/>
              <a:gdLst>
                <a:gd name="T0" fmla="*/ 35 w 39"/>
                <a:gd name="T1" fmla="*/ 1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39 w 39"/>
                <a:gd name="T11" fmla="*/ 19 h 39"/>
                <a:gd name="T12" fmla="*/ 35 w 39"/>
                <a:gd name="T13" fmla="*/ 19 h 39"/>
                <a:gd name="T14" fmla="*/ 31 w 39"/>
                <a:gd name="T15" fmla="*/ 19 h 39"/>
                <a:gd name="T16" fmla="*/ 19 w 39"/>
                <a:gd name="T17" fmla="*/ 31 h 39"/>
                <a:gd name="T18" fmla="*/ 8 w 39"/>
                <a:gd name="T19" fmla="*/ 19 h 39"/>
                <a:gd name="T20" fmla="*/ 19 w 39"/>
                <a:gd name="T21" fmla="*/ 8 h 39"/>
                <a:gd name="T22" fmla="*/ 31 w 39"/>
                <a:gd name="T23" fmla="*/ 19 h 39"/>
                <a:gd name="T24" fmla="*/ 35 w 39"/>
                <a:gd name="T2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ïšḻîḍe"/>
            <p:cNvSpPr/>
            <p:nvPr/>
          </p:nvSpPr>
          <p:spPr bwMode="auto">
            <a:xfrm>
              <a:off x="4924425" y="4537075"/>
              <a:ext cx="323850" cy="708025"/>
            </a:xfrm>
            <a:custGeom>
              <a:avLst/>
              <a:gdLst>
                <a:gd name="T0" fmla="*/ 85 w 93"/>
                <a:gd name="T1" fmla="*/ 0 h 204"/>
                <a:gd name="T2" fmla="*/ 85 w 93"/>
                <a:gd name="T3" fmla="*/ 167 h 204"/>
                <a:gd name="T4" fmla="*/ 77 w 93"/>
                <a:gd name="T5" fmla="*/ 188 h 204"/>
                <a:gd name="T6" fmla="*/ 56 w 93"/>
                <a:gd name="T7" fmla="*/ 196 h 204"/>
                <a:gd name="T8" fmla="*/ 0 w 93"/>
                <a:gd name="T9" fmla="*/ 196 h 204"/>
                <a:gd name="T10" fmla="*/ 0 w 93"/>
                <a:gd name="T11" fmla="*/ 204 h 204"/>
                <a:gd name="T12" fmla="*/ 56 w 93"/>
                <a:gd name="T13" fmla="*/ 204 h 204"/>
                <a:gd name="T14" fmla="*/ 93 w 93"/>
                <a:gd name="T15" fmla="*/ 167 h 204"/>
                <a:gd name="T16" fmla="*/ 93 w 93"/>
                <a:gd name="T17" fmla="*/ 0 h 204"/>
                <a:gd name="T18" fmla="*/ 85 w 93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04">
                  <a:moveTo>
                    <a:pt x="85" y="0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75"/>
                    <a:pt x="82" y="182"/>
                    <a:pt x="77" y="188"/>
                  </a:cubicBezTo>
                  <a:cubicBezTo>
                    <a:pt x="72" y="193"/>
                    <a:pt x="64" y="196"/>
                    <a:pt x="5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77" y="204"/>
                    <a:pt x="93" y="188"/>
                    <a:pt x="93" y="1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ṧ1îḍê"/>
            <p:cNvSpPr/>
            <p:nvPr/>
          </p:nvSpPr>
          <p:spPr bwMode="auto">
            <a:xfrm>
              <a:off x="5167313" y="4419600"/>
              <a:ext cx="134938" cy="131763"/>
            </a:xfrm>
            <a:custGeom>
              <a:avLst/>
              <a:gdLst>
                <a:gd name="T0" fmla="*/ 19 w 39"/>
                <a:gd name="T1" fmla="*/ 34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38 h 38"/>
                <a:gd name="T12" fmla="*/ 19 w 39"/>
                <a:gd name="T13" fmla="*/ 34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  <a:gd name="T20" fmla="*/ 31 w 39"/>
                <a:gd name="T21" fmla="*/ 19 h 38"/>
                <a:gd name="T22" fmla="*/ 19 w 39"/>
                <a:gd name="T23" fmla="*/ 30 h 38"/>
                <a:gd name="T24" fmla="*/ 19 w 39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šḷiḓé"/>
            <p:cNvSpPr/>
            <p:nvPr/>
          </p:nvSpPr>
          <p:spPr bwMode="auto">
            <a:xfrm>
              <a:off x="4800600" y="5165725"/>
              <a:ext cx="131763" cy="131763"/>
            </a:xfrm>
            <a:custGeom>
              <a:avLst/>
              <a:gdLst>
                <a:gd name="T0" fmla="*/ 19 w 38"/>
                <a:gd name="T1" fmla="*/ 34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19 w 38"/>
                <a:gd name="T11" fmla="*/ 38 h 38"/>
                <a:gd name="T12" fmla="*/ 19 w 38"/>
                <a:gd name="T13" fmla="*/ 34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  <a:gd name="T20" fmla="*/ 30 w 38"/>
                <a:gd name="T21" fmla="*/ 19 h 38"/>
                <a:gd name="T22" fmla="*/ 19 w 38"/>
                <a:gd name="T23" fmla="*/ 30 h 38"/>
                <a:gd name="T24" fmla="*/ 19 w 38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ṣľïḑê"/>
            <p:cNvSpPr/>
            <p:nvPr/>
          </p:nvSpPr>
          <p:spPr bwMode="auto">
            <a:xfrm>
              <a:off x="5629275" y="1306513"/>
              <a:ext cx="403225" cy="909638"/>
            </a:xfrm>
            <a:custGeom>
              <a:avLst/>
              <a:gdLst>
                <a:gd name="T0" fmla="*/ 0 w 116"/>
                <a:gd name="T1" fmla="*/ 8 h 262"/>
                <a:gd name="T2" fmla="*/ 79 w 116"/>
                <a:gd name="T3" fmla="*/ 8 h 262"/>
                <a:gd name="T4" fmla="*/ 99 w 116"/>
                <a:gd name="T5" fmla="*/ 17 h 262"/>
                <a:gd name="T6" fmla="*/ 108 w 116"/>
                <a:gd name="T7" fmla="*/ 37 h 262"/>
                <a:gd name="T8" fmla="*/ 108 w 116"/>
                <a:gd name="T9" fmla="*/ 262 h 262"/>
                <a:gd name="T10" fmla="*/ 116 w 116"/>
                <a:gd name="T11" fmla="*/ 262 h 262"/>
                <a:gd name="T12" fmla="*/ 116 w 116"/>
                <a:gd name="T13" fmla="*/ 37 h 262"/>
                <a:gd name="T14" fmla="*/ 79 w 116"/>
                <a:gd name="T15" fmla="*/ 0 h 262"/>
                <a:gd name="T16" fmla="*/ 0 w 116"/>
                <a:gd name="T17" fmla="*/ 0 h 262"/>
                <a:gd name="T18" fmla="*/ 0 w 116"/>
                <a:gd name="T19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2">
                  <a:moveTo>
                    <a:pt x="0" y="8"/>
                  </a:moveTo>
                  <a:cubicBezTo>
                    <a:pt x="79" y="8"/>
                    <a:pt x="79" y="8"/>
                    <a:pt x="79" y="8"/>
                  </a:cubicBezTo>
                  <a:cubicBezTo>
                    <a:pt x="87" y="8"/>
                    <a:pt x="94" y="11"/>
                    <a:pt x="99" y="17"/>
                  </a:cubicBezTo>
                  <a:cubicBezTo>
                    <a:pt x="104" y="22"/>
                    <a:pt x="108" y="29"/>
                    <a:pt x="108" y="37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17"/>
                    <a:pt x="9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Sḷíḑe"/>
            <p:cNvSpPr/>
            <p:nvPr/>
          </p:nvSpPr>
          <p:spPr bwMode="auto">
            <a:xfrm>
              <a:off x="5507038" y="1255713"/>
              <a:ext cx="136525" cy="131763"/>
            </a:xfrm>
            <a:custGeom>
              <a:avLst/>
              <a:gdLst>
                <a:gd name="T0" fmla="*/ 35 w 39"/>
                <a:gd name="T1" fmla="*/ 19 h 38"/>
                <a:gd name="T2" fmla="*/ 39 w 39"/>
                <a:gd name="T3" fmla="*/ 19 h 38"/>
                <a:gd name="T4" fmla="*/ 20 w 39"/>
                <a:gd name="T5" fmla="*/ 0 h 38"/>
                <a:gd name="T6" fmla="*/ 0 w 39"/>
                <a:gd name="T7" fmla="*/ 19 h 38"/>
                <a:gd name="T8" fmla="*/ 20 w 39"/>
                <a:gd name="T9" fmla="*/ 38 h 38"/>
                <a:gd name="T10" fmla="*/ 39 w 39"/>
                <a:gd name="T11" fmla="*/ 19 h 38"/>
                <a:gd name="T12" fmla="*/ 35 w 39"/>
                <a:gd name="T13" fmla="*/ 19 h 38"/>
                <a:gd name="T14" fmla="*/ 31 w 39"/>
                <a:gd name="T15" fmla="*/ 19 h 38"/>
                <a:gd name="T16" fmla="*/ 20 w 39"/>
                <a:gd name="T17" fmla="*/ 30 h 38"/>
                <a:gd name="T18" fmla="*/ 8 w 39"/>
                <a:gd name="T19" fmla="*/ 19 h 38"/>
                <a:gd name="T20" fmla="*/ 20 w 39"/>
                <a:gd name="T21" fmla="*/ 8 h 38"/>
                <a:gd name="T22" fmla="*/ 31 w 39"/>
                <a:gd name="T23" fmla="*/ 19 h 38"/>
                <a:gd name="T24" fmla="*/ 35 w 39"/>
                <a:gd name="T2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0"/>
                    <a:pt x="20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ṥľïde"/>
            <p:cNvSpPr/>
            <p:nvPr/>
          </p:nvSpPr>
          <p:spPr bwMode="auto">
            <a:xfrm>
              <a:off x="5948363" y="2205038"/>
              <a:ext cx="134938" cy="136525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20 w 39"/>
                <a:gd name="T5" fmla="*/ 0 h 39"/>
                <a:gd name="T6" fmla="*/ 0 w 39"/>
                <a:gd name="T7" fmla="*/ 20 h 39"/>
                <a:gd name="T8" fmla="*/ 20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20 w 39"/>
                <a:gd name="T17" fmla="*/ 31 h 39"/>
                <a:gd name="T18" fmla="*/ 8 w 39"/>
                <a:gd name="T19" fmla="*/ 20 h 39"/>
                <a:gd name="T20" fmla="*/ 20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2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项目开发流程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0053" y="1868401"/>
            <a:ext cx="8797677" cy="324556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产品经理</a:t>
            </a:r>
            <a:r>
              <a:rPr lang="en-US" altLang="zh-CN" sz="4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         UI</a:t>
            </a:r>
            <a:r>
              <a:rPr lang="zh-CN" altLang="en-US" sz="4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设计</a:t>
            </a:r>
            <a:r>
              <a:rPr lang="en-US" altLang="zh-CN" sz="4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  </a:t>
            </a:r>
            <a:endParaRPr lang="en-US" altLang="zh-CN" sz="40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咱们的前端</a:t>
            </a:r>
            <a:endParaRPr lang="en-US" altLang="zh-CN" sz="2800" b="1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后台开发</a:t>
            </a:r>
            <a:r>
              <a:rPr lang="en-US" altLang="zh-CN" sz="4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         </a:t>
            </a:r>
            <a:r>
              <a:rPr lang="zh-CN" altLang="en-US" sz="4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测试</a:t>
            </a:r>
            <a:endParaRPr lang="zh-CN" altLang="en-US" sz="40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5.2.8"/>
  <p:tag name="RESOURCELIBID_ANIM" val="556941"/>
</p:tagLst>
</file>

<file path=ppt/tags/tag1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1.xml><?xml version="1.0" encoding="utf-8"?>
<p:tagLst xmlns:p="http://schemas.openxmlformats.org/presentationml/2006/main">
  <p:tag name="ISLIDE.VECTOR" val="741e6c67-4b1c-4708-bc66-3c40558b7f1b"/>
</p:tagLst>
</file>

<file path=ppt/tags/tag1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3.xml><?xml version="1.0" encoding="utf-8"?>
<p:tagLst xmlns:p="http://schemas.openxmlformats.org/presentationml/2006/main">
  <p:tag name="ISLIDE.VECTOR" val="741e6c67-4b1c-4708-bc66-3c40558b7f1b"/>
</p:tagLst>
</file>

<file path=ppt/tags/tag1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5.xml><?xml version="1.0" encoding="utf-8"?>
<p:tagLst xmlns:p="http://schemas.openxmlformats.org/presentationml/2006/main">
  <p:tag name="ISLIDE.VECTOR" val="741e6c67-4b1c-4708-bc66-3c40558b7f1b"/>
</p:tagLst>
</file>

<file path=ppt/tags/tag1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7.xml><?xml version="1.0" encoding="utf-8"?>
<p:tagLst xmlns:p="http://schemas.openxmlformats.org/presentationml/2006/main">
  <p:tag name="ISLIDE.VECTOR" val="741e6c67-4b1c-4708-bc66-3c40558b7f1b"/>
</p:tagLst>
</file>

<file path=ppt/tags/tag18.xml><?xml version="1.0" encoding="utf-8"?>
<p:tagLst xmlns:p="http://schemas.openxmlformats.org/presentationml/2006/main">
  <p:tag name="KSO_WM_UNIT_TABLE_BEAUTIFY" val="smartTable{01a85822-1d59-4fad-af4a-589369703581}"/>
</p:tagLst>
</file>

<file path=ppt/tags/tag19.xml><?xml version="1.0" encoding="utf-8"?>
<p:tagLst xmlns:p="http://schemas.openxmlformats.org/presentationml/2006/main">
  <p:tag name="KSO_WM_UNIT_TABLE_BEAUTIFY" val="smartTable{e34974a2-c0ae-493b-9537-05582539d53b}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20.xml><?xml version="1.0" encoding="utf-8"?>
<p:tagLst xmlns:p="http://schemas.openxmlformats.org/presentationml/2006/main">
  <p:tag name="COMMONDATA" val="eyJoZGlkIjoiYWVkNDg4N2RhM2UxN2FmNjRlYmQxZmM3MTNmNjViZGMifQ=="/>
</p:tagLst>
</file>

<file path=ppt/tags/tag3.xml><?xml version="1.0" encoding="utf-8"?>
<p:tagLst xmlns:p="http://schemas.openxmlformats.org/presentationml/2006/main">
  <p:tag name="ISLIDE.VECTOR" val="741e6c67-4b1c-4708-bc66-3c40558b7f1b"/>
</p:tagLst>
</file>

<file path=ppt/tags/tag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5.xml><?xml version="1.0" encoding="utf-8"?>
<p:tagLst xmlns:p="http://schemas.openxmlformats.org/presentationml/2006/main">
  <p:tag name="ISLIDE.VECTOR" val="741e6c67-4b1c-4708-bc66-3c40558b7f1b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7.xml><?xml version="1.0" encoding="utf-8"?>
<p:tagLst xmlns:p="http://schemas.openxmlformats.org/presentationml/2006/main">
  <p:tag name="ISLIDE.VECTOR" val="741e6c67-4b1c-4708-bc66-3c40558b7f1b"/>
</p:tagLst>
</file>

<file path=ppt/tags/tag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9.xml><?xml version="1.0" encoding="utf-8"?>
<p:tagLst xmlns:p="http://schemas.openxmlformats.org/presentationml/2006/main">
  <p:tag name="ISLIDE.VECTOR" val="741e6c67-4b1c-4708-bc66-3c40558b7f1b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lnSpc>
            <a:spcPct val="200000"/>
          </a:lnSpc>
          <a:buFont typeface="+mj-lt"/>
          <a:buAutoNum type="arabicPeriod"/>
          <a:defRPr lang="zh-CN" altLang="en-US" sz="2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4999</Words>
  <Application>WPS 演示</Application>
  <PresentationFormat>宽屏</PresentationFormat>
  <Paragraphs>488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</cp:lastModifiedBy>
  <cp:revision>1462</cp:revision>
  <dcterms:created xsi:type="dcterms:W3CDTF">2019-10-17T07:10:00Z</dcterms:created>
  <dcterms:modified xsi:type="dcterms:W3CDTF">2022-06-28T01:03:50Z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201433BAD7174184A4E030B985C352D8</vt:lpwstr>
  </property>
</Properties>
</file>