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4" r:id="rId5"/>
    <p:sldId id="328" r:id="rId6"/>
    <p:sldId id="295" r:id="rId7"/>
    <p:sldId id="296" r:id="rId8"/>
    <p:sldId id="297" r:id="rId9"/>
    <p:sldId id="298" r:id="rId10"/>
    <p:sldId id="299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594" y="120"/>
      </p:cViewPr>
      <p:guideLst>
        <p:guide orient="horz" pos="2178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的核心属性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文本相关属性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列表相关属性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8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777976"/>
                <a:gridCol w="7107579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font-size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字体大小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单位可以是px，pt，em等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12pt=16px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1em=16px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浏览器默认是16px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设计图常用字号是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12px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color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颜色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color:#ff0;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color:rgb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(255,0,0);  0-255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font-family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字体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当字体是中文字体、英文字体中有空格时，需加双引号；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多个字体中间用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逗号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链接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先解析第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如果没有解析第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以此类推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font-weight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font-weight:bolder(更粗的)/bold（加粗）/normal（常规）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font-weight:100-900; 100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-500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不加粗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600-900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加粗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font-style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font-style：italic(斜体字)/oblique(倾斜的文字)/normal（常规显示）;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8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777976"/>
                <a:gridCol w="7107579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text-align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文本水平对齐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text-align:left;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水平靠左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right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；水平靠右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center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；水平居中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text-align:justify;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端对齐，但是只对多行起作用。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7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40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/>
                <a:gridCol w="1606400"/>
                <a:gridCol w="1273920"/>
                <a:gridCol w="7611635"/>
              </a:tblGrid>
              <a:tr h="5593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line-height</a:t>
                      </a:r>
                      <a:endParaRPr 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行高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line-height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=height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的数据，可以实现单行文本垂直居中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321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font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文字简写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font是font-style font-weight font-size / line-height font-family 的简写。</a:t>
                      </a:r>
                      <a:endParaRPr lang="zh-CN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cs typeface="+mn-lt"/>
                        </a:rPr>
                        <a:t>font:italic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800 30px/80px "宋体"；</a:t>
                      </a:r>
                      <a:r>
                        <a:rPr lang="zh-CN" sz="1600" b="0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  <a:cs typeface="+mn-lt"/>
                        </a:rPr>
                        <a:t>顺序不能改变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 ,必须同时指定font-size和font-family属性时才起作用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solidFill>
                            <a:schemeClr val="tx1"/>
                          </a:solidFill>
                          <a:latin typeface="+mn-ea"/>
                        </a:rPr>
                        <a:t>text-decoration</a:t>
                      </a:r>
                      <a:endParaRPr lang="en-US" sz="1600" b="0" u="sng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text-decoration:none没有/underline下划线/overline上划线/line-through删除线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text-indent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首行缩进</a:t>
                      </a:r>
                      <a:endParaRPr lang="zh-CN" altLang="en-US" sz="1600" b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text-indent可以取负值；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text-indent属性只对第一行起作用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letter-spacing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字间距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控制文字和文字之间的间距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列表相关属性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背景相关属性</a:t>
            </a:r>
            <a:endParaRPr lang="en-US" altLang="zh-CN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6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3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1656184"/>
                <a:gridCol w="273630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定义列表符合样式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list-style-type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: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disc(实心圆)/circle(空心圆)/square(实心方块)/none(去掉符号)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list-style-image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将图片设置为列表符合样式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list-style-image:url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list-style-position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设置列表项标记的放置位置。</a:t>
                      </a:r>
                      <a:endParaRPr 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outside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；列表的外面 默认值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list-style-position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inside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；列表的里面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effectLst/>
                          <a:latin typeface="+mn-ea"/>
                        </a:rPr>
                        <a:t>list-style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简写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list-style:none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去除列表符号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88088" y="1943048"/>
            <a:ext cx="3135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文本相关属性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列表相关属性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背景相关属性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5" y="567180"/>
            <a:ext cx="3005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3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/>
                <a:gridCol w="2376264"/>
                <a:gridCol w="2016224"/>
                <a:gridCol w="6315491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background-color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背景颜色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background-color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red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background-image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背景图片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background-image:url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背景图片的平铺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background-repeat:no-repeat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/repeat/repeat-x/repeat-y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background-position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背景图片的定位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background-position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：水平位置    垂直位置；可以给负值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background-attachment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背景图片的固定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background-attachment : scroll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滚动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)/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fixed（固定，固定在浏览器窗口里面，固定之后就相对于浏览器窗口了） 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 gridSpan="4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可以简写成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4e1e2d78-2dc9-47cf-89db-a84cb39dfeda"/>
</p:tagLst>
</file>

<file path=ppt/tags/tag12.xml><?xml version="1.0" encoding="utf-8"?>
<p:tagLst xmlns:p="http://schemas.openxmlformats.org/presentationml/2006/main">
  <p:tag name="KSO_WM_UNIT_TABLE_BEAUTIFY" val="smartTable{d08b0948-e1c6-4a9c-b455-53a8953f1f0a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4e1e2d78-2dc9-47cf-89db-a84cb39dfeda"/>
</p:tagLst>
</file>

<file path=ppt/tags/tag4.xml><?xml version="1.0" encoding="utf-8"?>
<p:tagLst xmlns:p="http://schemas.openxmlformats.org/presentationml/2006/main">
  <p:tag name="KSO_WM_UNIT_TABLE_BEAUTIFY" val="smartTable{ae75f4a6-fb02-4283-aa86-b9122781fb6b}"/>
</p:tagLst>
</file>

<file path=ppt/tags/tag5.xml><?xml version="1.0" encoding="utf-8"?>
<p:tagLst xmlns:p="http://schemas.openxmlformats.org/presentationml/2006/main">
  <p:tag name="KSO_WM_UNIT_TABLE_BEAUTIFY" val="smartTable{ae75f4a6-fb02-4283-aa86-b9122781fb6b}"/>
</p:tagLst>
</file>

<file path=ppt/tags/tag6.xml><?xml version="1.0" encoding="utf-8"?>
<p:tagLst xmlns:p="http://schemas.openxmlformats.org/presentationml/2006/main">
  <p:tag name="KSO_WM_UNIT_TABLE_BEAUTIFY" val="smartTable{2acad4e5-a7ac-438f-a8d5-c319e64ff2a2}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8.xml><?xml version="1.0" encoding="utf-8"?>
<p:tagLst xmlns:p="http://schemas.openxmlformats.org/presentationml/2006/main">
  <p:tag name="ISLIDE.VECTOR" val="4e1e2d78-2dc9-47cf-89db-a84cb39dfeda"/>
</p:tagLst>
</file>

<file path=ppt/tags/tag9.xml><?xml version="1.0" encoding="utf-8"?>
<p:tagLst xmlns:p="http://schemas.openxmlformats.org/presentationml/2006/main">
  <p:tag name="KSO_WM_UNIT_TABLE_BEAUTIFY" val="smartTable{d44eda04-af9c-4a2e-8dc9-13165344cfb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演示</Application>
  <PresentationFormat>宽屏</PresentationFormat>
  <Paragraphs>271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2070</cp:revision>
  <dcterms:created xsi:type="dcterms:W3CDTF">2019-10-17T07:10:00Z</dcterms:created>
  <dcterms:modified xsi:type="dcterms:W3CDTF">2020-09-11T07:40:51Z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