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73" r:id="rId3"/>
    <p:sldId id="266" r:id="rId4"/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71087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DC437-F1FA-FC42-8193-05D6EB7B372A}" type="datetimeFigureOut">
              <a:rPr kumimoji="1" lang="zh-CN" altLang="en-US" smtClean="0"/>
              <a:t>2021/3/23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46A6D-757E-734F-B6FC-F695A0925D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8085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数组里的每一个数字，都和它相邻的下一个数字进行对比。</a:t>
            </a:r>
            <a:endParaRPr kumimoji="1" lang="en-US" altLang="zh-CN"/>
          </a:p>
          <a:p>
            <a:r>
              <a:rPr kumimoji="1" lang="en-US" altLang="zh-CN"/>
              <a:t>0</a:t>
            </a:r>
            <a:r>
              <a:rPr kumimoji="1" lang="en-US" altLang="zh-CN">
                <a:sym typeface="Wingdings" pitchFamily="2" charset="2"/>
              </a:rPr>
              <a:t>1</a:t>
            </a:r>
            <a:r>
              <a:rPr kumimoji="1" lang="en-US" altLang="zh-Hans">
                <a:sym typeface="Wingdings" pitchFamily="2" charset="2"/>
              </a:rPr>
              <a:t>,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12,23,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…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…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,i--&gt;i+1…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…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arr.length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–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2arr.length-1</a:t>
            </a:r>
          </a:p>
          <a:p>
            <a:endParaRPr kumimoji="1" lang="en-US" altLang="zh-CN">
              <a:sym typeface="Wingdings" pitchFamily="2" charset="2"/>
            </a:endParaRPr>
          </a:p>
          <a:p>
            <a:r>
              <a:rPr kumimoji="1" lang="en-US" altLang="zh-Hans">
                <a:sym typeface="Wingdings" pitchFamily="2" charset="2"/>
              </a:rPr>
              <a:t>for(var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i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=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0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;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i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&lt;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arr.length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–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1;i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++)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{</a:t>
            </a:r>
          </a:p>
          <a:p>
            <a:r>
              <a:rPr kumimoji="1" lang="zh-Hans" altLang="en-US">
                <a:sym typeface="Wingdings" pitchFamily="2" charset="2"/>
              </a:rPr>
              <a:t>    </a:t>
            </a:r>
            <a:r>
              <a:rPr kumimoji="1" lang="en-US" altLang="zh-Hans">
                <a:sym typeface="Wingdings" pitchFamily="2" charset="2"/>
              </a:rPr>
              <a:t>if(arr[i]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&gt;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arr[i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+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1]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)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{</a:t>
            </a:r>
            <a:br>
              <a:rPr kumimoji="1" lang="en-US" altLang="zh-Hans">
                <a:sym typeface="Wingdings" pitchFamily="2" charset="2"/>
              </a:rPr>
            </a:br>
            <a:r>
              <a:rPr kumimoji="1" lang="zh-Hans" altLang="en-US">
                <a:sym typeface="Wingdings" pitchFamily="2" charset="2"/>
              </a:rPr>
              <a:t>        </a:t>
            </a:r>
            <a:r>
              <a:rPr kumimoji="1" lang="en-US" altLang="zh-Hans">
                <a:sym typeface="Wingdings" pitchFamily="2" charset="2"/>
              </a:rPr>
              <a:t>var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temp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=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arr[i];</a:t>
            </a:r>
          </a:p>
          <a:p>
            <a:r>
              <a:rPr kumimoji="1" lang="zh-Hans" altLang="en-US">
                <a:sym typeface="Wingdings" pitchFamily="2" charset="2"/>
              </a:rPr>
              <a:t>        </a:t>
            </a:r>
            <a:r>
              <a:rPr kumimoji="1" lang="en-US" altLang="zh-Hans">
                <a:sym typeface="Wingdings" pitchFamily="2" charset="2"/>
              </a:rPr>
              <a:t>arr[i]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=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arr[i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+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1];</a:t>
            </a:r>
          </a:p>
          <a:p>
            <a:r>
              <a:rPr kumimoji="1" lang="zh-Hans" altLang="en-US">
                <a:sym typeface="Wingdings" pitchFamily="2" charset="2"/>
              </a:rPr>
              <a:t>        </a:t>
            </a:r>
            <a:r>
              <a:rPr kumimoji="1" lang="en-US" altLang="zh-Hans">
                <a:sym typeface="Wingdings" pitchFamily="2" charset="2"/>
              </a:rPr>
              <a:t>arr[i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+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1]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=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temp;</a:t>
            </a:r>
          </a:p>
          <a:p>
            <a:r>
              <a:rPr kumimoji="1" lang="zh-Hans" altLang="en-US">
                <a:sym typeface="Wingdings" pitchFamily="2" charset="2"/>
              </a:rPr>
              <a:t>    </a:t>
            </a:r>
            <a:r>
              <a:rPr kumimoji="1" lang="en-US" altLang="zh-Hans">
                <a:sym typeface="Wingdings" pitchFamily="2" charset="2"/>
              </a:rPr>
              <a:t>}</a:t>
            </a:r>
            <a:r>
              <a:rPr kumimoji="1" lang="zh-Hans" altLang="en-US">
                <a:sym typeface="Wingdings" pitchFamily="2" charset="2"/>
              </a:rPr>
              <a:t> </a:t>
            </a:r>
            <a:endParaRPr kumimoji="1" lang="en-US" altLang="zh-Hans">
              <a:sym typeface="Wingdings" pitchFamily="2" charset="2"/>
            </a:endParaRPr>
          </a:p>
          <a:p>
            <a:r>
              <a:rPr kumimoji="1" lang="en-US" altLang="zh-Hans">
                <a:sym typeface="Wingdings" pitchFamily="2" charset="2"/>
              </a:rPr>
              <a:t>}</a:t>
            </a:r>
            <a:endParaRPr kumimoji="1" lang="zh-CN" altLang="en-US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46A6D-757E-734F-B6FC-F695A0925D9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0281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34EE2-B01D-4D17-AF22-AF1A1F804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7196BA-066A-426C-8E06-21B2229B7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F173DF-A552-44A1-A4FC-05F2920C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CBF0-4353-4A42-A809-B41C597E423C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26836-3539-40AD-8653-7B35C822A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F2AD11-7ADA-4ACB-B0FD-3769BACA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75F4-3C95-4333-9A0F-1A0B50E84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17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2EB7A-7A81-46DC-9A84-6F9E34B0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493511-4455-44E9-9590-BC6BE7072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13B177-0D65-442A-BA1C-BA229F7E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CBF0-4353-4A42-A809-B41C597E423C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B66C5C-CF5F-4AB5-8BBF-0AF9B169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77EDED-CAC0-45E4-8FA6-C667EA6C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75F4-3C95-4333-9A0F-1A0B50E84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C18648-29D2-4A39-A9CC-DDC524CF3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8EF756-482E-4BA7-803F-42A6223D9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D9B393-0C4D-40D3-AB14-5365AE067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CBF0-4353-4A42-A809-B41C597E423C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849922-A151-4320-B759-8740195A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53ADB-5853-4F6E-BBB3-F06B8BA22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75F4-3C95-4333-9A0F-1A0B50E84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69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9D903-CDE9-4AA7-9CCE-6B408089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837DD-0419-4C67-9559-F6ED916AF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969BBD-DD33-4B96-BFF9-6536BF45E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CBF0-4353-4A42-A809-B41C597E423C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DA78F-82BF-4B22-B2EF-C03F26D7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0EE431-558E-4662-AE51-C8B1695E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75F4-3C95-4333-9A0F-1A0B50E84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4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3BD80-E4B7-435D-A576-A345B734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96F2DF-83C2-44DD-9D75-47FC298E0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F7881D-6FA6-4445-B905-A4B010CF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CBF0-4353-4A42-A809-B41C597E423C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620342-759A-4C51-B850-256DAD4C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B53FE-1D0A-4704-A8D6-1A9C8D91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75F4-3C95-4333-9A0F-1A0B50E84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75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AF4F1-0E03-4EF1-ACDD-E42E95558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08158-9B1D-4286-84C0-4DF61175A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4BAF52-3B1A-473D-A7D8-1CFA539DD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091539-CDBD-40CE-ADBF-E703EC1E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CBF0-4353-4A42-A809-B41C597E423C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1A6D13-08F8-4FB2-AAA4-377C7FAF8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B24D8B-87E4-41A6-BA0F-A69BB79F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75F4-3C95-4333-9A0F-1A0B50E84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59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150EA-5D4F-486F-9BF4-6C92B0187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59BB15-B47C-4E62-A425-25D7CD308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CB582A-4ACD-47E6-A9E7-09B0579F5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7C3D77-9DEC-4D2D-A37E-F567E918B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03C173-8974-4A1F-835A-FCDA1AA54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38BD49-3290-45F2-8DA4-E8EBCF2BB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CBF0-4353-4A42-A809-B41C597E423C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6B9ABB-817F-4B8A-AFEB-0695A069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19758E-7A53-4095-B061-CE977A2A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75F4-3C95-4333-9A0F-1A0B50E84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38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2BFBE-6939-41DA-BB59-1772E744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E68595-F0D3-4F5E-8465-90C769C3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CBF0-4353-4A42-A809-B41C597E423C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80033E-EB54-46A1-AC07-BAE78B86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7DA986-DE6F-4CB5-8173-39C5FBDA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75F4-3C95-4333-9A0F-1A0B50E84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67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31CCB7-78B5-417C-97B6-C44B1D88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CBF0-4353-4A42-A809-B41C597E423C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8BCF66-68B5-4052-A18C-9A6A1DD6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33358F-2E75-4D0A-96EF-0EAEC598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75F4-3C95-4333-9A0F-1A0B50E84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21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9C711-3261-4FB9-9671-43EBC36B8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28CF12-D22B-4B71-87EC-F1091D133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D5FBAD-93C1-4C6C-81B8-655AB3A80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B8F86C-40AC-43D2-8820-62C7D195C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CBF0-4353-4A42-A809-B41C597E423C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D61A8F-83A4-40B9-A641-30F0CBD8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18B9CE-786F-43C3-B08D-C5555415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75F4-3C95-4333-9A0F-1A0B50E84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870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CAE43-1573-436C-8D8B-9E997C299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BCFC75-F51D-4E9D-BF1F-47458A348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D47FBB-096C-4520-8534-AE2D06CAD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02C9D2-0C49-4222-A6F4-F209D51E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CBF0-4353-4A42-A809-B41C597E423C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39F756-117C-405C-9D33-B9A21028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F2CCEF-AEC4-49D6-B22C-D476A003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75F4-3C95-4333-9A0F-1A0B50E84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97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B57EA7-0972-40DE-BB11-77D09FC2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FD1DF8-7A94-4AF6-85A1-FEB140F36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2C79F7-4255-474B-A3C8-72BCA630A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CBF0-4353-4A42-A809-B41C597E423C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C453B-3066-4E9E-8E9A-30EFCDD74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EF2357-4D10-4FF6-B355-23388BB86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475F4-3C95-4333-9A0F-1A0B50E84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49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4AAB8-5C76-1E4D-87CD-D9B0259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14113" cy="108000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需要比较的原数据</a:t>
            </a:r>
            <a:br>
              <a:rPr kumimoji="1" lang="en-US" altLang="zh-CN" dirty="0"/>
            </a:br>
            <a:r>
              <a:rPr kumimoji="1" lang="en-US" altLang="zh-CN" dirty="0"/>
              <a:t>var </a:t>
            </a:r>
            <a:r>
              <a:rPr kumimoji="1" lang="en-US" altLang="zh-CN" dirty="0" err="1"/>
              <a:t>arr</a:t>
            </a:r>
            <a:r>
              <a:rPr kumimoji="1" lang="en-US" altLang="zh-CN" dirty="0"/>
              <a:t> = [6,5,3,1,8,7,2,4,];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4D427E-8CC6-1842-BE3B-4EC430524924}"/>
              </a:ext>
            </a:extLst>
          </p:cNvPr>
          <p:cNvSpPr/>
          <p:nvPr/>
        </p:nvSpPr>
        <p:spPr>
          <a:xfrm>
            <a:off x="1687140" y="2780338"/>
            <a:ext cx="65151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822B72-F519-4D47-A950-878D35A37868}"/>
              </a:ext>
            </a:extLst>
          </p:cNvPr>
          <p:cNvSpPr/>
          <p:nvPr/>
        </p:nvSpPr>
        <p:spPr>
          <a:xfrm>
            <a:off x="2753941" y="3140338"/>
            <a:ext cx="65151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FEDEB2-7A25-AB45-BD06-E5B818698667}"/>
              </a:ext>
            </a:extLst>
          </p:cNvPr>
          <p:cNvSpPr/>
          <p:nvPr/>
        </p:nvSpPr>
        <p:spPr>
          <a:xfrm>
            <a:off x="3820742" y="3860338"/>
            <a:ext cx="65151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7DA788-87B9-6348-9446-304FD116A080}"/>
              </a:ext>
            </a:extLst>
          </p:cNvPr>
          <p:cNvSpPr/>
          <p:nvPr/>
        </p:nvSpPr>
        <p:spPr>
          <a:xfrm>
            <a:off x="4887543" y="4580338"/>
            <a:ext cx="65151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252520-A1D8-2A41-889C-293139FD9091}"/>
              </a:ext>
            </a:extLst>
          </p:cNvPr>
          <p:cNvSpPr/>
          <p:nvPr/>
        </p:nvSpPr>
        <p:spPr>
          <a:xfrm>
            <a:off x="5954344" y="2060338"/>
            <a:ext cx="651510" cy="28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87FC1C-0875-5F45-8988-0D78FA6450D0}"/>
              </a:ext>
            </a:extLst>
          </p:cNvPr>
          <p:cNvSpPr/>
          <p:nvPr/>
        </p:nvSpPr>
        <p:spPr>
          <a:xfrm>
            <a:off x="7021145" y="2420338"/>
            <a:ext cx="651510" cy="25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94F4659-C28E-094D-B530-02EFCB7B26AB}"/>
              </a:ext>
            </a:extLst>
          </p:cNvPr>
          <p:cNvSpPr/>
          <p:nvPr/>
        </p:nvSpPr>
        <p:spPr>
          <a:xfrm>
            <a:off x="8087946" y="4220338"/>
            <a:ext cx="65151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07CFB5C-97B4-8E42-994D-DD3800EA8784}"/>
              </a:ext>
            </a:extLst>
          </p:cNvPr>
          <p:cNvSpPr/>
          <p:nvPr/>
        </p:nvSpPr>
        <p:spPr>
          <a:xfrm>
            <a:off x="9154747" y="3500338"/>
            <a:ext cx="65151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EBA4248-6896-A545-91A0-2A5074DF9DA6}"/>
              </a:ext>
            </a:extLst>
          </p:cNvPr>
          <p:cNvSpPr txBox="1"/>
          <p:nvPr/>
        </p:nvSpPr>
        <p:spPr>
          <a:xfrm>
            <a:off x="639387" y="52609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下标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0EE190-ACAA-7E43-8B90-239A3557712A}"/>
              </a:ext>
            </a:extLst>
          </p:cNvPr>
          <p:cNvSpPr txBox="1"/>
          <p:nvPr/>
        </p:nvSpPr>
        <p:spPr>
          <a:xfrm>
            <a:off x="1859648" y="5260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0128285-2F22-3A43-BD41-5C1BFD017C12}"/>
              </a:ext>
            </a:extLst>
          </p:cNvPr>
          <p:cNvSpPr txBox="1"/>
          <p:nvPr/>
        </p:nvSpPr>
        <p:spPr>
          <a:xfrm>
            <a:off x="2926449" y="5260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1CFD17F-9022-7B41-8E13-84F2D5167D88}"/>
              </a:ext>
            </a:extLst>
          </p:cNvPr>
          <p:cNvSpPr txBox="1"/>
          <p:nvPr/>
        </p:nvSpPr>
        <p:spPr>
          <a:xfrm>
            <a:off x="3993250" y="5260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D058C8-533E-7044-A886-0E530F2823F7}"/>
              </a:ext>
            </a:extLst>
          </p:cNvPr>
          <p:cNvSpPr txBox="1"/>
          <p:nvPr/>
        </p:nvSpPr>
        <p:spPr>
          <a:xfrm>
            <a:off x="5060051" y="5260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EECF37D-AC64-9646-A8A4-B37F82A70A46}"/>
              </a:ext>
            </a:extLst>
          </p:cNvPr>
          <p:cNvSpPr txBox="1"/>
          <p:nvPr/>
        </p:nvSpPr>
        <p:spPr>
          <a:xfrm>
            <a:off x="6126852" y="5260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B62BC2-8F26-A543-81FB-3298531119FA}"/>
              </a:ext>
            </a:extLst>
          </p:cNvPr>
          <p:cNvSpPr txBox="1"/>
          <p:nvPr/>
        </p:nvSpPr>
        <p:spPr>
          <a:xfrm>
            <a:off x="7193653" y="5260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05C5B52-F28E-6345-9A0E-24076AF1470A}"/>
              </a:ext>
            </a:extLst>
          </p:cNvPr>
          <p:cNvSpPr txBox="1"/>
          <p:nvPr/>
        </p:nvSpPr>
        <p:spPr>
          <a:xfrm>
            <a:off x="8260454" y="5260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E2A0F28-5884-1545-933D-5A977B9183FA}"/>
              </a:ext>
            </a:extLst>
          </p:cNvPr>
          <p:cNvSpPr txBox="1"/>
          <p:nvPr/>
        </p:nvSpPr>
        <p:spPr>
          <a:xfrm>
            <a:off x="9327255" y="5260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02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4AAB8-5C76-1E4D-87CD-D9B02590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0</a:t>
            </a:r>
            <a:r>
              <a:rPr kumimoji="1" lang="zh-CN" altLang="en-US" dirty="0"/>
              <a:t>趟比较过程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4D427E-8CC6-1842-BE3B-4EC430524924}"/>
              </a:ext>
            </a:extLst>
          </p:cNvPr>
          <p:cNvSpPr/>
          <p:nvPr/>
        </p:nvSpPr>
        <p:spPr>
          <a:xfrm>
            <a:off x="1687140" y="2780338"/>
            <a:ext cx="65151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822B72-F519-4D47-A950-878D35A37868}"/>
              </a:ext>
            </a:extLst>
          </p:cNvPr>
          <p:cNvSpPr/>
          <p:nvPr/>
        </p:nvSpPr>
        <p:spPr>
          <a:xfrm>
            <a:off x="2753941" y="3140338"/>
            <a:ext cx="65151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FEDEB2-7A25-AB45-BD06-E5B818698667}"/>
              </a:ext>
            </a:extLst>
          </p:cNvPr>
          <p:cNvSpPr/>
          <p:nvPr/>
        </p:nvSpPr>
        <p:spPr>
          <a:xfrm>
            <a:off x="3820742" y="3860338"/>
            <a:ext cx="65151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7DA788-87B9-6348-9446-304FD116A080}"/>
              </a:ext>
            </a:extLst>
          </p:cNvPr>
          <p:cNvSpPr/>
          <p:nvPr/>
        </p:nvSpPr>
        <p:spPr>
          <a:xfrm>
            <a:off x="4887543" y="4580338"/>
            <a:ext cx="65151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252520-A1D8-2A41-889C-293139FD9091}"/>
              </a:ext>
            </a:extLst>
          </p:cNvPr>
          <p:cNvSpPr/>
          <p:nvPr/>
        </p:nvSpPr>
        <p:spPr>
          <a:xfrm>
            <a:off x="5954344" y="2060338"/>
            <a:ext cx="651510" cy="28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87FC1C-0875-5F45-8988-0D78FA6450D0}"/>
              </a:ext>
            </a:extLst>
          </p:cNvPr>
          <p:cNvSpPr/>
          <p:nvPr/>
        </p:nvSpPr>
        <p:spPr>
          <a:xfrm>
            <a:off x="7021145" y="2420338"/>
            <a:ext cx="651510" cy="25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94F4659-C28E-094D-B530-02EFCB7B26AB}"/>
              </a:ext>
            </a:extLst>
          </p:cNvPr>
          <p:cNvSpPr/>
          <p:nvPr/>
        </p:nvSpPr>
        <p:spPr>
          <a:xfrm>
            <a:off x="8087946" y="4220338"/>
            <a:ext cx="65151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07CFB5C-97B4-8E42-994D-DD3800EA8784}"/>
              </a:ext>
            </a:extLst>
          </p:cNvPr>
          <p:cNvSpPr/>
          <p:nvPr/>
        </p:nvSpPr>
        <p:spPr>
          <a:xfrm>
            <a:off x="9154747" y="3500338"/>
            <a:ext cx="65151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EBA4248-6896-A545-91A0-2A5074DF9DA6}"/>
              </a:ext>
            </a:extLst>
          </p:cNvPr>
          <p:cNvSpPr txBox="1"/>
          <p:nvPr/>
        </p:nvSpPr>
        <p:spPr>
          <a:xfrm>
            <a:off x="639387" y="52609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下标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0EE190-ACAA-7E43-8B90-239A3557712A}"/>
              </a:ext>
            </a:extLst>
          </p:cNvPr>
          <p:cNvSpPr txBox="1"/>
          <p:nvPr/>
        </p:nvSpPr>
        <p:spPr>
          <a:xfrm>
            <a:off x="1859648" y="5260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0128285-2F22-3A43-BD41-5C1BFD017C12}"/>
              </a:ext>
            </a:extLst>
          </p:cNvPr>
          <p:cNvSpPr txBox="1"/>
          <p:nvPr/>
        </p:nvSpPr>
        <p:spPr>
          <a:xfrm>
            <a:off x="2926449" y="5260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1CFD17F-9022-7B41-8E13-84F2D5167D88}"/>
              </a:ext>
            </a:extLst>
          </p:cNvPr>
          <p:cNvSpPr txBox="1"/>
          <p:nvPr/>
        </p:nvSpPr>
        <p:spPr>
          <a:xfrm>
            <a:off x="3993250" y="5260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D058C8-533E-7044-A886-0E530F2823F7}"/>
              </a:ext>
            </a:extLst>
          </p:cNvPr>
          <p:cNvSpPr txBox="1"/>
          <p:nvPr/>
        </p:nvSpPr>
        <p:spPr>
          <a:xfrm>
            <a:off x="5060051" y="5260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EECF37D-AC64-9646-A8A4-B37F82A70A46}"/>
              </a:ext>
            </a:extLst>
          </p:cNvPr>
          <p:cNvSpPr txBox="1"/>
          <p:nvPr/>
        </p:nvSpPr>
        <p:spPr>
          <a:xfrm>
            <a:off x="6126852" y="5260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B62BC2-8F26-A543-81FB-3298531119FA}"/>
              </a:ext>
            </a:extLst>
          </p:cNvPr>
          <p:cNvSpPr txBox="1"/>
          <p:nvPr/>
        </p:nvSpPr>
        <p:spPr>
          <a:xfrm>
            <a:off x="7193653" y="5260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05C5B52-F28E-6345-9A0E-24076AF1470A}"/>
              </a:ext>
            </a:extLst>
          </p:cNvPr>
          <p:cNvSpPr txBox="1"/>
          <p:nvPr/>
        </p:nvSpPr>
        <p:spPr>
          <a:xfrm>
            <a:off x="8260454" y="5260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E2A0F28-5884-1545-933D-5A977B9183FA}"/>
              </a:ext>
            </a:extLst>
          </p:cNvPr>
          <p:cNvSpPr txBox="1"/>
          <p:nvPr/>
        </p:nvSpPr>
        <p:spPr>
          <a:xfrm>
            <a:off x="9327255" y="5260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7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0.08711 0.0002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9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7 L -0.08789 -3.7037E-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75 0 " pathEditMode="relative" ptsTypes="AA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11 0.00023 L 0.17722 0.00023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75 0 " pathEditMode="relative" ptsTypes="AA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22 0.00023 L 0.26303 0.00023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75 0 " pathEditMode="relative" ptsTypes="AA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75 0 " pathEditMode="relative" ptsTypes="AA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685 0 " pathEditMode="relative" ptsTypes="AA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5 3.33333E-6 L 0.17487 3.33333E-6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75 0 " pathEditMode="relative" ptsTypes="AA">
                                      <p:cBhvr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487 3.33333E-6 L 0.2625 3.33333E-6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0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6" grpId="0" animBg="1"/>
      <p:bldP spid="7" grpId="0" animBg="1"/>
      <p:bldP spid="8" grpId="0" animBg="1"/>
      <p:bldP spid="8" grpId="1" animBg="1"/>
      <p:bldP spid="8" grpId="2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24D38-8A3B-624A-B5AE-659D2283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趟比较的过程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A83171F-7F4C-4043-8471-64358492CF5B}"/>
              </a:ext>
            </a:extLst>
          </p:cNvPr>
          <p:cNvSpPr/>
          <p:nvPr/>
        </p:nvSpPr>
        <p:spPr>
          <a:xfrm>
            <a:off x="4480767" y="2528803"/>
            <a:ext cx="65151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2CDEFD-2484-6F48-A886-EB2626B1F5C8}"/>
              </a:ext>
            </a:extLst>
          </p:cNvPr>
          <p:cNvSpPr/>
          <p:nvPr/>
        </p:nvSpPr>
        <p:spPr>
          <a:xfrm>
            <a:off x="1285359" y="2871583"/>
            <a:ext cx="65151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EE929D-70F9-2248-97D5-6B506553D664}"/>
              </a:ext>
            </a:extLst>
          </p:cNvPr>
          <p:cNvSpPr/>
          <p:nvPr/>
        </p:nvSpPr>
        <p:spPr>
          <a:xfrm>
            <a:off x="2315223" y="3593452"/>
            <a:ext cx="65151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D672FA-F50F-6843-974E-23AC5D4D63AE}"/>
              </a:ext>
            </a:extLst>
          </p:cNvPr>
          <p:cNvSpPr/>
          <p:nvPr/>
        </p:nvSpPr>
        <p:spPr>
          <a:xfrm>
            <a:off x="3344835" y="4311583"/>
            <a:ext cx="65151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92BFA03-C9CF-A04F-9C6F-7AA41A7C56DA}"/>
              </a:ext>
            </a:extLst>
          </p:cNvPr>
          <p:cNvSpPr/>
          <p:nvPr/>
        </p:nvSpPr>
        <p:spPr>
          <a:xfrm>
            <a:off x="8599719" y="1791583"/>
            <a:ext cx="651510" cy="28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EBDFA4-C94D-4B4C-8A37-B7AA4B6BA279}"/>
              </a:ext>
            </a:extLst>
          </p:cNvPr>
          <p:cNvSpPr/>
          <p:nvPr/>
        </p:nvSpPr>
        <p:spPr>
          <a:xfrm>
            <a:off x="5626689" y="2168803"/>
            <a:ext cx="651510" cy="25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AED8661-97B7-9A49-B406-81BF1DF6B4FF}"/>
              </a:ext>
            </a:extLst>
          </p:cNvPr>
          <p:cNvSpPr/>
          <p:nvPr/>
        </p:nvSpPr>
        <p:spPr>
          <a:xfrm>
            <a:off x="6632709" y="3962784"/>
            <a:ext cx="65151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D839FD0-8D40-6441-90CD-DF87E4F3FDB8}"/>
              </a:ext>
            </a:extLst>
          </p:cNvPr>
          <p:cNvSpPr/>
          <p:nvPr/>
        </p:nvSpPr>
        <p:spPr>
          <a:xfrm>
            <a:off x="7686165" y="3219597"/>
            <a:ext cx="65151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19184B-6DA9-E042-B42B-5B0EF347D151}"/>
              </a:ext>
            </a:extLst>
          </p:cNvPr>
          <p:cNvSpPr txBox="1"/>
          <p:nvPr/>
        </p:nvSpPr>
        <p:spPr>
          <a:xfrm>
            <a:off x="1457867" y="49838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1E37B1-6FDB-3842-84E5-558C9E9311A9}"/>
              </a:ext>
            </a:extLst>
          </p:cNvPr>
          <p:cNvSpPr txBox="1"/>
          <p:nvPr/>
        </p:nvSpPr>
        <p:spPr>
          <a:xfrm>
            <a:off x="2524668" y="49838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83C190-CC37-F24F-9897-244863A95564}"/>
              </a:ext>
            </a:extLst>
          </p:cNvPr>
          <p:cNvSpPr txBox="1"/>
          <p:nvPr/>
        </p:nvSpPr>
        <p:spPr>
          <a:xfrm>
            <a:off x="3591469" y="49838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B2F57D4-0CC0-F342-BC58-32467FE001CD}"/>
              </a:ext>
            </a:extLst>
          </p:cNvPr>
          <p:cNvSpPr txBox="1"/>
          <p:nvPr/>
        </p:nvSpPr>
        <p:spPr>
          <a:xfrm>
            <a:off x="4658270" y="49838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3CB5B6-4C05-0B43-AEBA-B221C5A2C0BD}"/>
              </a:ext>
            </a:extLst>
          </p:cNvPr>
          <p:cNvSpPr txBox="1"/>
          <p:nvPr/>
        </p:nvSpPr>
        <p:spPr>
          <a:xfrm>
            <a:off x="5725071" y="49838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BB21AC-028B-9F4B-8C1C-20C62F8006A0}"/>
              </a:ext>
            </a:extLst>
          </p:cNvPr>
          <p:cNvSpPr txBox="1"/>
          <p:nvPr/>
        </p:nvSpPr>
        <p:spPr>
          <a:xfrm>
            <a:off x="6791872" y="49838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160B5C-85F1-5146-B4D9-453C64D5DA63}"/>
              </a:ext>
            </a:extLst>
          </p:cNvPr>
          <p:cNvSpPr txBox="1"/>
          <p:nvPr/>
        </p:nvSpPr>
        <p:spPr>
          <a:xfrm>
            <a:off x="7858673" y="49838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787159-21B5-0344-A14B-5B01632F15F7}"/>
              </a:ext>
            </a:extLst>
          </p:cNvPr>
          <p:cNvSpPr txBox="1"/>
          <p:nvPr/>
        </p:nvSpPr>
        <p:spPr>
          <a:xfrm>
            <a:off x="8925474" y="49838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DC3EBDC-5E9D-EC49-9F11-86F8D84F26AE}"/>
              </a:ext>
            </a:extLst>
          </p:cNvPr>
          <p:cNvSpPr txBox="1"/>
          <p:nvPr/>
        </p:nvSpPr>
        <p:spPr>
          <a:xfrm>
            <a:off x="281924" y="49838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下标</a:t>
            </a:r>
          </a:p>
        </p:txBody>
      </p:sp>
    </p:spTree>
    <p:extLst>
      <p:ext uri="{BB962C8B-B14F-4D97-AF65-F5344CB8AC3E}">
        <p14:creationId xmlns:p14="http://schemas.microsoft.com/office/powerpoint/2010/main" val="52769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685 0 " pathEditMode="relative" ptsTypes="AA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346 0.00162 " pathEditMode="relative" ptsTypes="AA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359 0 " pathEditMode="relative" ptsTypes="AA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47 0.00162 L 0.16992 0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372 0.00255 " pathEditMode="relative" ptsTypes="AA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45 0 " pathEditMode="relative" ptsTypes="AA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438 0.00162 " pathEditMode="relative" ptsTypes="AA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1.85185E-6 L 0.16979 0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-93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  <p:bldP spid="9" grpId="0" animBg="1"/>
      <p:bldP spid="9" grpId="1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EEE12-715B-2F41-A9C8-13E285304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2</a:t>
            </a:r>
            <a:r>
              <a:rPr kumimoji="1" lang="zh-CN" altLang="en-US" dirty="0"/>
              <a:t>趟比较的过程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7286F48-834A-504A-854D-8E3EA057E15D}"/>
              </a:ext>
            </a:extLst>
          </p:cNvPr>
          <p:cNvSpPr/>
          <p:nvPr/>
        </p:nvSpPr>
        <p:spPr>
          <a:xfrm>
            <a:off x="4621241" y="2303765"/>
            <a:ext cx="65151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BB1025-AE18-0D48-B029-706030591F23}"/>
              </a:ext>
            </a:extLst>
          </p:cNvPr>
          <p:cNvSpPr/>
          <p:nvPr/>
        </p:nvSpPr>
        <p:spPr>
          <a:xfrm>
            <a:off x="3521252" y="2661278"/>
            <a:ext cx="65151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D44D82-AB1B-8A40-A1EF-9DB4D655BE2C}"/>
              </a:ext>
            </a:extLst>
          </p:cNvPr>
          <p:cNvSpPr/>
          <p:nvPr/>
        </p:nvSpPr>
        <p:spPr>
          <a:xfrm>
            <a:off x="1437758" y="3383765"/>
            <a:ext cx="65151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63F594-0322-7E4C-A823-5837F7AE2052}"/>
              </a:ext>
            </a:extLst>
          </p:cNvPr>
          <p:cNvSpPr/>
          <p:nvPr/>
        </p:nvSpPr>
        <p:spPr>
          <a:xfrm>
            <a:off x="2537747" y="4101278"/>
            <a:ext cx="65151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A55F5C-B682-AB41-B0D7-D250A4A8B4D9}"/>
              </a:ext>
            </a:extLst>
          </p:cNvPr>
          <p:cNvSpPr/>
          <p:nvPr/>
        </p:nvSpPr>
        <p:spPr>
          <a:xfrm>
            <a:off x="8752118" y="1583765"/>
            <a:ext cx="651510" cy="28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EAA28BF-51D5-7440-8E8C-94829240B5D4}"/>
              </a:ext>
            </a:extLst>
          </p:cNvPr>
          <p:cNvSpPr/>
          <p:nvPr/>
        </p:nvSpPr>
        <p:spPr>
          <a:xfrm>
            <a:off x="7764102" y="1941278"/>
            <a:ext cx="651510" cy="252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4C13ADE-C67A-A645-A53F-F41AFCAED737}"/>
              </a:ext>
            </a:extLst>
          </p:cNvPr>
          <p:cNvSpPr/>
          <p:nvPr/>
        </p:nvSpPr>
        <p:spPr>
          <a:xfrm>
            <a:off x="5697447" y="3719972"/>
            <a:ext cx="65151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F3BDF1D-BB5C-FF42-9DCF-02ED807351BA}"/>
              </a:ext>
            </a:extLst>
          </p:cNvPr>
          <p:cNvSpPr/>
          <p:nvPr/>
        </p:nvSpPr>
        <p:spPr>
          <a:xfrm>
            <a:off x="6750629" y="3014722"/>
            <a:ext cx="65151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7B99893-F65F-3F47-A691-810F2B27C963}"/>
              </a:ext>
            </a:extLst>
          </p:cNvPr>
          <p:cNvSpPr txBox="1"/>
          <p:nvPr/>
        </p:nvSpPr>
        <p:spPr>
          <a:xfrm>
            <a:off x="390005" y="47760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下标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412DE2-5CDA-6940-86FA-617BEDEE4FC7}"/>
              </a:ext>
            </a:extLst>
          </p:cNvPr>
          <p:cNvSpPr txBox="1"/>
          <p:nvPr/>
        </p:nvSpPr>
        <p:spPr>
          <a:xfrm>
            <a:off x="1610266" y="47760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5EAFFF-EDE9-1042-8E86-3CBD13A99157}"/>
              </a:ext>
            </a:extLst>
          </p:cNvPr>
          <p:cNvSpPr txBox="1"/>
          <p:nvPr/>
        </p:nvSpPr>
        <p:spPr>
          <a:xfrm>
            <a:off x="2677067" y="47760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CB16783-9FBB-1742-9E1E-81948753B24B}"/>
              </a:ext>
            </a:extLst>
          </p:cNvPr>
          <p:cNvSpPr txBox="1"/>
          <p:nvPr/>
        </p:nvSpPr>
        <p:spPr>
          <a:xfrm>
            <a:off x="3743868" y="47760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286BFD8-B8C5-874F-BEE0-C8858CB5A989}"/>
              </a:ext>
            </a:extLst>
          </p:cNvPr>
          <p:cNvSpPr txBox="1"/>
          <p:nvPr/>
        </p:nvSpPr>
        <p:spPr>
          <a:xfrm>
            <a:off x="4810669" y="47760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9F2D235-21F1-6E49-A8FD-CB5BD12633D9}"/>
              </a:ext>
            </a:extLst>
          </p:cNvPr>
          <p:cNvSpPr txBox="1"/>
          <p:nvPr/>
        </p:nvSpPr>
        <p:spPr>
          <a:xfrm>
            <a:off x="5877470" y="47760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0CD3377-E3F3-1D4D-9FD4-C0A2BA3FBD36}"/>
              </a:ext>
            </a:extLst>
          </p:cNvPr>
          <p:cNvSpPr txBox="1"/>
          <p:nvPr/>
        </p:nvSpPr>
        <p:spPr>
          <a:xfrm>
            <a:off x="6944271" y="47760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AAB7297-E463-7347-BBDC-D5B9E4E6E84D}"/>
              </a:ext>
            </a:extLst>
          </p:cNvPr>
          <p:cNvSpPr txBox="1"/>
          <p:nvPr/>
        </p:nvSpPr>
        <p:spPr>
          <a:xfrm>
            <a:off x="8011072" y="47760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B1CD7D6-0E8F-1641-8A6A-60F6B425BD44}"/>
              </a:ext>
            </a:extLst>
          </p:cNvPr>
          <p:cNvSpPr txBox="1"/>
          <p:nvPr/>
        </p:nvSpPr>
        <p:spPr>
          <a:xfrm>
            <a:off x="9077873" y="47760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71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-0.09063 -4.07407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22222E-6 L 0.08958 -2.22222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115 0 " pathEditMode="relative" ptsTypes="AA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841 0 " pathEditMode="relative" ptsTypes="AA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281 0 " pathEditMode="relative" ptsTypes="AA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14 -1.85185E-6 L 0.17174 2.96296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-11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7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BE75F-3D1F-6E4F-9092-05AB0D59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趟比较的过程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5FF03FA-04E3-E04D-846C-C6CC00DFF715}"/>
              </a:ext>
            </a:extLst>
          </p:cNvPr>
          <p:cNvSpPr/>
          <p:nvPr/>
        </p:nvSpPr>
        <p:spPr>
          <a:xfrm>
            <a:off x="6762426" y="2408201"/>
            <a:ext cx="651510" cy="21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4A5436-264C-3849-9BEF-103FF3B11D90}"/>
              </a:ext>
            </a:extLst>
          </p:cNvPr>
          <p:cNvSpPr/>
          <p:nvPr/>
        </p:nvSpPr>
        <p:spPr>
          <a:xfrm>
            <a:off x="3605109" y="2768201"/>
            <a:ext cx="65151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9A123B-485C-CA47-9089-EC6888DB9CDF}"/>
              </a:ext>
            </a:extLst>
          </p:cNvPr>
          <p:cNvSpPr/>
          <p:nvPr/>
        </p:nvSpPr>
        <p:spPr>
          <a:xfrm>
            <a:off x="2538961" y="3488201"/>
            <a:ext cx="65151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93E21D-A60D-3A47-90AD-55ED17310C66}"/>
              </a:ext>
            </a:extLst>
          </p:cNvPr>
          <p:cNvSpPr/>
          <p:nvPr/>
        </p:nvSpPr>
        <p:spPr>
          <a:xfrm>
            <a:off x="1507034" y="4208201"/>
            <a:ext cx="65151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CE11ED-B996-4F4B-A78B-F09050B8851F}"/>
              </a:ext>
            </a:extLst>
          </p:cNvPr>
          <p:cNvSpPr/>
          <p:nvPr/>
        </p:nvSpPr>
        <p:spPr>
          <a:xfrm>
            <a:off x="8779828" y="1690688"/>
            <a:ext cx="651510" cy="28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9A0F9E8-209C-4B4D-B265-7B37AF810502}"/>
              </a:ext>
            </a:extLst>
          </p:cNvPr>
          <p:cNvSpPr/>
          <p:nvPr/>
        </p:nvSpPr>
        <p:spPr>
          <a:xfrm>
            <a:off x="7791812" y="2048201"/>
            <a:ext cx="651510" cy="252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CB2773-6899-6243-8EEA-99E5D469415D}"/>
              </a:ext>
            </a:extLst>
          </p:cNvPr>
          <p:cNvSpPr/>
          <p:nvPr/>
        </p:nvSpPr>
        <p:spPr>
          <a:xfrm>
            <a:off x="4628722" y="3848201"/>
            <a:ext cx="65151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DD17F7E-978C-844C-81EE-9AEA294163E1}"/>
              </a:ext>
            </a:extLst>
          </p:cNvPr>
          <p:cNvSpPr/>
          <p:nvPr/>
        </p:nvSpPr>
        <p:spPr>
          <a:xfrm>
            <a:off x="5694870" y="3130688"/>
            <a:ext cx="65151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58DCB8B-9897-7041-8E1A-ECB887ED197A}"/>
              </a:ext>
            </a:extLst>
          </p:cNvPr>
          <p:cNvSpPr txBox="1"/>
          <p:nvPr/>
        </p:nvSpPr>
        <p:spPr>
          <a:xfrm>
            <a:off x="417715" y="48829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下标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313DBC-E8F8-F540-8395-35E72F4F103F}"/>
              </a:ext>
            </a:extLst>
          </p:cNvPr>
          <p:cNvSpPr txBox="1"/>
          <p:nvPr/>
        </p:nvSpPr>
        <p:spPr>
          <a:xfrm>
            <a:off x="1637976" y="48829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F0DF480-7C58-0049-82E0-EE39ADC683D6}"/>
              </a:ext>
            </a:extLst>
          </p:cNvPr>
          <p:cNvSpPr txBox="1"/>
          <p:nvPr/>
        </p:nvSpPr>
        <p:spPr>
          <a:xfrm>
            <a:off x="2704777" y="48829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4E773FE-9B8F-C342-A7CA-84301459A1A4}"/>
              </a:ext>
            </a:extLst>
          </p:cNvPr>
          <p:cNvSpPr txBox="1"/>
          <p:nvPr/>
        </p:nvSpPr>
        <p:spPr>
          <a:xfrm>
            <a:off x="3771578" y="48829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DD9A96D-A649-414D-9408-3DA1D673C4E5}"/>
              </a:ext>
            </a:extLst>
          </p:cNvPr>
          <p:cNvSpPr txBox="1"/>
          <p:nvPr/>
        </p:nvSpPr>
        <p:spPr>
          <a:xfrm>
            <a:off x="4838379" y="48829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9F7D95C-B25F-8543-95C9-7A55B905EB87}"/>
              </a:ext>
            </a:extLst>
          </p:cNvPr>
          <p:cNvSpPr txBox="1"/>
          <p:nvPr/>
        </p:nvSpPr>
        <p:spPr>
          <a:xfrm>
            <a:off x="5905180" y="48829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A0B6290-9CE0-084C-9C7C-1F8A41C367BE}"/>
              </a:ext>
            </a:extLst>
          </p:cNvPr>
          <p:cNvSpPr txBox="1"/>
          <p:nvPr/>
        </p:nvSpPr>
        <p:spPr>
          <a:xfrm>
            <a:off x="6971981" y="48829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D120AF3-9AB8-4E49-BD2F-57DB17AE01B6}"/>
              </a:ext>
            </a:extLst>
          </p:cNvPr>
          <p:cNvSpPr txBox="1"/>
          <p:nvPr/>
        </p:nvSpPr>
        <p:spPr>
          <a:xfrm>
            <a:off x="8038782" y="48829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F1186EB-2906-2D42-A0CC-CF83051D804A}"/>
              </a:ext>
            </a:extLst>
          </p:cNvPr>
          <p:cNvSpPr txBox="1"/>
          <p:nvPr/>
        </p:nvSpPr>
        <p:spPr>
          <a:xfrm>
            <a:off x="9105583" y="48829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22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607 0 " pathEditMode="relative" ptsTypes="AA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412 0 " pathEditMode="relative" ptsTypes="AA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815 0 " pathEditMode="relative" ptsTypes="AA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11 1.85185E-6 L 0.17109 -3.7037E-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9" y="-4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EA482-C4C0-5E46-8D73-3A581793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4</a:t>
            </a:r>
            <a:r>
              <a:rPr kumimoji="1" lang="zh-CN" altLang="en-US" dirty="0"/>
              <a:t>趟比较的过程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EF1BE6-10FC-6F44-99AD-34EF733E9CA7}"/>
              </a:ext>
            </a:extLst>
          </p:cNvPr>
          <p:cNvSpPr/>
          <p:nvPr/>
        </p:nvSpPr>
        <p:spPr>
          <a:xfrm>
            <a:off x="6596171" y="3160260"/>
            <a:ext cx="651510" cy="21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58CA63-1A46-F945-BD54-FAB189857F2E}"/>
              </a:ext>
            </a:extLst>
          </p:cNvPr>
          <p:cNvSpPr/>
          <p:nvPr/>
        </p:nvSpPr>
        <p:spPr>
          <a:xfrm>
            <a:off x="5461057" y="3513704"/>
            <a:ext cx="651510" cy="180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E7B0E1-8BBC-0341-B48B-0D8F79393B02}"/>
              </a:ext>
            </a:extLst>
          </p:cNvPr>
          <p:cNvSpPr/>
          <p:nvPr/>
        </p:nvSpPr>
        <p:spPr>
          <a:xfrm>
            <a:off x="2406895" y="4307002"/>
            <a:ext cx="65151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195C5F-EEE6-DC46-BCB1-FB06AA9761CA}"/>
              </a:ext>
            </a:extLst>
          </p:cNvPr>
          <p:cNvSpPr/>
          <p:nvPr/>
        </p:nvSpPr>
        <p:spPr>
          <a:xfrm>
            <a:off x="1377509" y="5027002"/>
            <a:ext cx="65151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1F0FFC-7EA8-4A42-A3F2-C5A4FD9B22DC}"/>
              </a:ext>
            </a:extLst>
          </p:cNvPr>
          <p:cNvSpPr/>
          <p:nvPr/>
        </p:nvSpPr>
        <p:spPr>
          <a:xfrm>
            <a:off x="8613573" y="2442747"/>
            <a:ext cx="651510" cy="28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812C0B-370A-7E4D-94DD-A1C4EA10C1EA}"/>
              </a:ext>
            </a:extLst>
          </p:cNvPr>
          <p:cNvSpPr/>
          <p:nvPr/>
        </p:nvSpPr>
        <p:spPr>
          <a:xfrm>
            <a:off x="7625557" y="2800260"/>
            <a:ext cx="651510" cy="252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4F7366-9EFB-154C-9F5A-AF9D897E8F74}"/>
              </a:ext>
            </a:extLst>
          </p:cNvPr>
          <p:cNvSpPr/>
          <p:nvPr/>
        </p:nvSpPr>
        <p:spPr>
          <a:xfrm>
            <a:off x="3482649" y="4667002"/>
            <a:ext cx="65151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5FD9E06-B4AA-0B43-84A8-5FC466F67441}"/>
              </a:ext>
            </a:extLst>
          </p:cNvPr>
          <p:cNvSpPr/>
          <p:nvPr/>
        </p:nvSpPr>
        <p:spPr>
          <a:xfrm>
            <a:off x="4455594" y="3906317"/>
            <a:ext cx="65151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C8C1A90-319D-CD4E-BE51-889D8CF4F8BD}"/>
              </a:ext>
            </a:extLst>
          </p:cNvPr>
          <p:cNvSpPr txBox="1"/>
          <p:nvPr/>
        </p:nvSpPr>
        <p:spPr>
          <a:xfrm>
            <a:off x="251460" y="56349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下标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3A61217-F586-704A-9280-C53E03EC173D}"/>
              </a:ext>
            </a:extLst>
          </p:cNvPr>
          <p:cNvSpPr txBox="1"/>
          <p:nvPr/>
        </p:nvSpPr>
        <p:spPr>
          <a:xfrm>
            <a:off x="1471721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88C8067-8E5E-3943-B0D4-D3BC6E03DA15}"/>
              </a:ext>
            </a:extLst>
          </p:cNvPr>
          <p:cNvSpPr txBox="1"/>
          <p:nvPr/>
        </p:nvSpPr>
        <p:spPr>
          <a:xfrm>
            <a:off x="2538522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DDD1DB6-4B9B-FB4E-8257-786C5F36BF18}"/>
              </a:ext>
            </a:extLst>
          </p:cNvPr>
          <p:cNvSpPr txBox="1"/>
          <p:nvPr/>
        </p:nvSpPr>
        <p:spPr>
          <a:xfrm>
            <a:off x="3605323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0169C45-5E09-8447-9B34-07FCC08969EF}"/>
              </a:ext>
            </a:extLst>
          </p:cNvPr>
          <p:cNvSpPr txBox="1"/>
          <p:nvPr/>
        </p:nvSpPr>
        <p:spPr>
          <a:xfrm>
            <a:off x="4672124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8DB815D-B1DB-A646-A797-42AEA2E706EA}"/>
              </a:ext>
            </a:extLst>
          </p:cNvPr>
          <p:cNvSpPr txBox="1"/>
          <p:nvPr/>
        </p:nvSpPr>
        <p:spPr>
          <a:xfrm>
            <a:off x="5738925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30E081C-2780-7446-BD7C-4F23A0A3E04C}"/>
              </a:ext>
            </a:extLst>
          </p:cNvPr>
          <p:cNvSpPr txBox="1"/>
          <p:nvPr/>
        </p:nvSpPr>
        <p:spPr>
          <a:xfrm>
            <a:off x="6805726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3843CB7-A934-264A-AE5B-AD7F519C6F2B}"/>
              </a:ext>
            </a:extLst>
          </p:cNvPr>
          <p:cNvSpPr txBox="1"/>
          <p:nvPr/>
        </p:nvSpPr>
        <p:spPr>
          <a:xfrm>
            <a:off x="7872527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F4E5E21-CDCC-9042-818C-FCD60484233B}"/>
              </a:ext>
            </a:extLst>
          </p:cNvPr>
          <p:cNvSpPr txBox="1"/>
          <p:nvPr/>
        </p:nvSpPr>
        <p:spPr>
          <a:xfrm>
            <a:off x="8939328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12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75 0 " pathEditMode="relative" ptsTypes="AA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024 0 " pathEditMode="relative" ptsTypes="AA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EA482-C4C0-5E46-8D73-3A581793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5</a:t>
            </a:r>
            <a:r>
              <a:rPr kumimoji="1" lang="zh-CN" altLang="en-US" dirty="0"/>
              <a:t>趟比较的过程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EF1BE6-10FC-6F44-99AD-34EF733E9CA7}"/>
              </a:ext>
            </a:extLst>
          </p:cNvPr>
          <p:cNvSpPr/>
          <p:nvPr/>
        </p:nvSpPr>
        <p:spPr>
          <a:xfrm>
            <a:off x="6596171" y="3160260"/>
            <a:ext cx="651510" cy="21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58CA63-1A46-F945-BD54-FAB189857F2E}"/>
              </a:ext>
            </a:extLst>
          </p:cNvPr>
          <p:cNvSpPr/>
          <p:nvPr/>
        </p:nvSpPr>
        <p:spPr>
          <a:xfrm>
            <a:off x="5461057" y="3513704"/>
            <a:ext cx="651510" cy="180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E7B0E1-8BBC-0341-B48B-0D8F79393B02}"/>
              </a:ext>
            </a:extLst>
          </p:cNvPr>
          <p:cNvSpPr/>
          <p:nvPr/>
        </p:nvSpPr>
        <p:spPr>
          <a:xfrm>
            <a:off x="3477872" y="4307002"/>
            <a:ext cx="65151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195C5F-EEE6-DC46-BCB1-FB06AA9761CA}"/>
              </a:ext>
            </a:extLst>
          </p:cNvPr>
          <p:cNvSpPr/>
          <p:nvPr/>
        </p:nvSpPr>
        <p:spPr>
          <a:xfrm>
            <a:off x="1377509" y="5027002"/>
            <a:ext cx="65151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1F0FFC-7EA8-4A42-A3F2-C5A4FD9B22DC}"/>
              </a:ext>
            </a:extLst>
          </p:cNvPr>
          <p:cNvSpPr/>
          <p:nvPr/>
        </p:nvSpPr>
        <p:spPr>
          <a:xfrm>
            <a:off x="8613573" y="2442747"/>
            <a:ext cx="651510" cy="28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812C0B-370A-7E4D-94DD-A1C4EA10C1EA}"/>
              </a:ext>
            </a:extLst>
          </p:cNvPr>
          <p:cNvSpPr/>
          <p:nvPr/>
        </p:nvSpPr>
        <p:spPr>
          <a:xfrm>
            <a:off x="7625557" y="2800260"/>
            <a:ext cx="651510" cy="252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4F7366-9EFB-154C-9F5A-AF9D897E8F74}"/>
              </a:ext>
            </a:extLst>
          </p:cNvPr>
          <p:cNvSpPr/>
          <p:nvPr/>
        </p:nvSpPr>
        <p:spPr>
          <a:xfrm>
            <a:off x="2500150" y="4667002"/>
            <a:ext cx="65151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5FD9E06-B4AA-0B43-84A8-5FC466F67441}"/>
              </a:ext>
            </a:extLst>
          </p:cNvPr>
          <p:cNvSpPr/>
          <p:nvPr/>
        </p:nvSpPr>
        <p:spPr>
          <a:xfrm>
            <a:off x="4455594" y="3906317"/>
            <a:ext cx="651510" cy="144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C8C1A90-319D-CD4E-BE51-889D8CF4F8BD}"/>
              </a:ext>
            </a:extLst>
          </p:cNvPr>
          <p:cNvSpPr txBox="1"/>
          <p:nvPr/>
        </p:nvSpPr>
        <p:spPr>
          <a:xfrm>
            <a:off x="251460" y="56349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下标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3A61217-F586-704A-9280-C53E03EC173D}"/>
              </a:ext>
            </a:extLst>
          </p:cNvPr>
          <p:cNvSpPr txBox="1"/>
          <p:nvPr/>
        </p:nvSpPr>
        <p:spPr>
          <a:xfrm>
            <a:off x="1471721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88C8067-8E5E-3943-B0D4-D3BC6E03DA15}"/>
              </a:ext>
            </a:extLst>
          </p:cNvPr>
          <p:cNvSpPr txBox="1"/>
          <p:nvPr/>
        </p:nvSpPr>
        <p:spPr>
          <a:xfrm>
            <a:off x="2538522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DDD1DB6-4B9B-FB4E-8257-786C5F36BF18}"/>
              </a:ext>
            </a:extLst>
          </p:cNvPr>
          <p:cNvSpPr txBox="1"/>
          <p:nvPr/>
        </p:nvSpPr>
        <p:spPr>
          <a:xfrm>
            <a:off x="3605323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0169C45-5E09-8447-9B34-07FCC08969EF}"/>
              </a:ext>
            </a:extLst>
          </p:cNvPr>
          <p:cNvSpPr txBox="1"/>
          <p:nvPr/>
        </p:nvSpPr>
        <p:spPr>
          <a:xfrm>
            <a:off x="4672124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8DB815D-B1DB-A646-A797-42AEA2E706EA}"/>
              </a:ext>
            </a:extLst>
          </p:cNvPr>
          <p:cNvSpPr txBox="1"/>
          <p:nvPr/>
        </p:nvSpPr>
        <p:spPr>
          <a:xfrm>
            <a:off x="5738925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30E081C-2780-7446-BD7C-4F23A0A3E04C}"/>
              </a:ext>
            </a:extLst>
          </p:cNvPr>
          <p:cNvSpPr txBox="1"/>
          <p:nvPr/>
        </p:nvSpPr>
        <p:spPr>
          <a:xfrm>
            <a:off x="6805726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3843CB7-A934-264A-AE5B-AD7F519C6F2B}"/>
              </a:ext>
            </a:extLst>
          </p:cNvPr>
          <p:cNvSpPr txBox="1"/>
          <p:nvPr/>
        </p:nvSpPr>
        <p:spPr>
          <a:xfrm>
            <a:off x="7872527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F4E5E21-CDCC-9042-818C-FCD60484233B}"/>
              </a:ext>
            </a:extLst>
          </p:cNvPr>
          <p:cNvSpPr txBox="1"/>
          <p:nvPr/>
        </p:nvSpPr>
        <p:spPr>
          <a:xfrm>
            <a:off x="8939328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41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EA482-C4C0-5E46-8D73-3A581793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6</a:t>
            </a:r>
            <a:r>
              <a:rPr kumimoji="1" lang="zh-CN" altLang="en-US" dirty="0"/>
              <a:t>趟比较的过程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EF1BE6-10FC-6F44-99AD-34EF733E9CA7}"/>
              </a:ext>
            </a:extLst>
          </p:cNvPr>
          <p:cNvSpPr/>
          <p:nvPr/>
        </p:nvSpPr>
        <p:spPr>
          <a:xfrm>
            <a:off x="6596171" y="3160260"/>
            <a:ext cx="651510" cy="21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58CA63-1A46-F945-BD54-FAB189857F2E}"/>
              </a:ext>
            </a:extLst>
          </p:cNvPr>
          <p:cNvSpPr/>
          <p:nvPr/>
        </p:nvSpPr>
        <p:spPr>
          <a:xfrm>
            <a:off x="5461057" y="3513704"/>
            <a:ext cx="651510" cy="180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E7B0E1-8BBC-0341-B48B-0D8F79393B02}"/>
              </a:ext>
            </a:extLst>
          </p:cNvPr>
          <p:cNvSpPr/>
          <p:nvPr/>
        </p:nvSpPr>
        <p:spPr>
          <a:xfrm>
            <a:off x="3477872" y="4307002"/>
            <a:ext cx="651510" cy="10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195C5F-EEE6-DC46-BCB1-FB06AA9761CA}"/>
              </a:ext>
            </a:extLst>
          </p:cNvPr>
          <p:cNvSpPr/>
          <p:nvPr/>
        </p:nvSpPr>
        <p:spPr>
          <a:xfrm>
            <a:off x="1377509" y="5027002"/>
            <a:ext cx="65151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1F0FFC-7EA8-4A42-A3F2-C5A4FD9B22DC}"/>
              </a:ext>
            </a:extLst>
          </p:cNvPr>
          <p:cNvSpPr/>
          <p:nvPr/>
        </p:nvSpPr>
        <p:spPr>
          <a:xfrm>
            <a:off x="8613573" y="2442747"/>
            <a:ext cx="651510" cy="28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812C0B-370A-7E4D-94DD-A1C4EA10C1EA}"/>
              </a:ext>
            </a:extLst>
          </p:cNvPr>
          <p:cNvSpPr/>
          <p:nvPr/>
        </p:nvSpPr>
        <p:spPr>
          <a:xfrm>
            <a:off x="7625557" y="2800260"/>
            <a:ext cx="651510" cy="252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4F7366-9EFB-154C-9F5A-AF9D897E8F74}"/>
              </a:ext>
            </a:extLst>
          </p:cNvPr>
          <p:cNvSpPr/>
          <p:nvPr/>
        </p:nvSpPr>
        <p:spPr>
          <a:xfrm>
            <a:off x="2500150" y="4667002"/>
            <a:ext cx="65151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5FD9E06-B4AA-0B43-84A8-5FC466F67441}"/>
              </a:ext>
            </a:extLst>
          </p:cNvPr>
          <p:cNvSpPr/>
          <p:nvPr/>
        </p:nvSpPr>
        <p:spPr>
          <a:xfrm>
            <a:off x="4455594" y="3906317"/>
            <a:ext cx="651510" cy="144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C8C1A90-319D-CD4E-BE51-889D8CF4F8BD}"/>
              </a:ext>
            </a:extLst>
          </p:cNvPr>
          <p:cNvSpPr txBox="1"/>
          <p:nvPr/>
        </p:nvSpPr>
        <p:spPr>
          <a:xfrm>
            <a:off x="251460" y="56349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下标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3A61217-F586-704A-9280-C53E03EC173D}"/>
              </a:ext>
            </a:extLst>
          </p:cNvPr>
          <p:cNvSpPr txBox="1"/>
          <p:nvPr/>
        </p:nvSpPr>
        <p:spPr>
          <a:xfrm>
            <a:off x="1471721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88C8067-8E5E-3943-B0D4-D3BC6E03DA15}"/>
              </a:ext>
            </a:extLst>
          </p:cNvPr>
          <p:cNvSpPr txBox="1"/>
          <p:nvPr/>
        </p:nvSpPr>
        <p:spPr>
          <a:xfrm>
            <a:off x="2538522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DDD1DB6-4B9B-FB4E-8257-786C5F36BF18}"/>
              </a:ext>
            </a:extLst>
          </p:cNvPr>
          <p:cNvSpPr txBox="1"/>
          <p:nvPr/>
        </p:nvSpPr>
        <p:spPr>
          <a:xfrm>
            <a:off x="3605323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0169C45-5E09-8447-9B34-07FCC08969EF}"/>
              </a:ext>
            </a:extLst>
          </p:cNvPr>
          <p:cNvSpPr txBox="1"/>
          <p:nvPr/>
        </p:nvSpPr>
        <p:spPr>
          <a:xfrm>
            <a:off x="4672124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8DB815D-B1DB-A646-A797-42AEA2E706EA}"/>
              </a:ext>
            </a:extLst>
          </p:cNvPr>
          <p:cNvSpPr txBox="1"/>
          <p:nvPr/>
        </p:nvSpPr>
        <p:spPr>
          <a:xfrm>
            <a:off x="5738925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30E081C-2780-7446-BD7C-4F23A0A3E04C}"/>
              </a:ext>
            </a:extLst>
          </p:cNvPr>
          <p:cNvSpPr txBox="1"/>
          <p:nvPr/>
        </p:nvSpPr>
        <p:spPr>
          <a:xfrm>
            <a:off x="6805726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3843CB7-A934-264A-AE5B-AD7F519C6F2B}"/>
              </a:ext>
            </a:extLst>
          </p:cNvPr>
          <p:cNvSpPr txBox="1"/>
          <p:nvPr/>
        </p:nvSpPr>
        <p:spPr>
          <a:xfrm>
            <a:off x="7872527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F4E5E21-CDCC-9042-818C-FCD60484233B}"/>
              </a:ext>
            </a:extLst>
          </p:cNvPr>
          <p:cNvSpPr txBox="1"/>
          <p:nvPr/>
        </p:nvSpPr>
        <p:spPr>
          <a:xfrm>
            <a:off x="8939328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33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307</Words>
  <Application>Microsoft Office PowerPoint</Application>
  <PresentationFormat>宽屏</PresentationFormat>
  <Paragraphs>154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需要比较的原数据 var arr = [6,5,3,1,8,7,2,4,];</vt:lpstr>
      <vt:lpstr>第0趟比较过程</vt:lpstr>
      <vt:lpstr>第1趟比较的过程</vt:lpstr>
      <vt:lpstr>第2趟比较的过程</vt:lpstr>
      <vt:lpstr>第3趟比较的过程</vt:lpstr>
      <vt:lpstr>第4趟比较的过程</vt:lpstr>
      <vt:lpstr>第5趟比较的过程</vt:lpstr>
      <vt:lpstr>第6趟比较的过程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姜伟</dc:creator>
  <cp:lastModifiedBy>李 晶</cp:lastModifiedBy>
  <cp:revision>216</cp:revision>
  <dcterms:created xsi:type="dcterms:W3CDTF">2018-04-12T03:21:01Z</dcterms:created>
  <dcterms:modified xsi:type="dcterms:W3CDTF">2021-03-23T11:50:07Z</dcterms:modified>
</cp:coreProperties>
</file>