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62" r:id="rId5"/>
    <p:sldId id="259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D4"/>
    <a:srgbClr val="C64CE1"/>
    <a:srgbClr val="1E3A79"/>
    <a:srgbClr val="5C85C4"/>
    <a:srgbClr val="5CC468"/>
    <a:srgbClr val="FFD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606F0-02B0-4610-BEB4-2D096F76F9DB}" v="9" dt="2024-02-29T04:01:44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Esther (ECCC)" userId="8cd51a9b-bc85-4a46-a226-969b0061742b" providerId="ADAL" clId="{404606F0-02B0-4610-BEB4-2D096F76F9DB}"/>
    <pc:docChg chg="undo custSel addSld modSld modMainMaster">
      <pc:chgData name="Liu,Esther (ECCC)" userId="8cd51a9b-bc85-4a46-a226-969b0061742b" providerId="ADAL" clId="{404606F0-02B0-4610-BEB4-2D096F76F9DB}" dt="2024-02-29T04:04:10.303" v="104" actId="403"/>
      <pc:docMkLst>
        <pc:docMk/>
      </pc:docMkLst>
      <pc:sldChg chg="modSp mod setBg">
        <pc:chgData name="Liu,Esther (ECCC)" userId="8cd51a9b-bc85-4a46-a226-969b0061742b" providerId="ADAL" clId="{404606F0-02B0-4610-BEB4-2D096F76F9DB}" dt="2024-02-29T00:47:35.274" v="70" actId="207"/>
        <pc:sldMkLst>
          <pc:docMk/>
          <pc:sldMk cId="2438517104" sldId="256"/>
        </pc:sldMkLst>
        <pc:spChg chg="mod">
          <ac:chgData name="Liu,Esther (ECCC)" userId="8cd51a9b-bc85-4a46-a226-969b0061742b" providerId="ADAL" clId="{404606F0-02B0-4610-BEB4-2D096F76F9DB}" dt="2024-02-29T00:47:35.274" v="70" actId="207"/>
          <ac:spMkLst>
            <pc:docMk/>
            <pc:sldMk cId="2438517104" sldId="256"/>
            <ac:spMk id="2" creationId="{AF2D7F0C-B670-CF75-D323-8B04C89099E1}"/>
          </ac:spMkLst>
        </pc:spChg>
      </pc:sldChg>
      <pc:sldChg chg="addSp delSp modSp new mod">
        <pc:chgData name="Liu,Esther (ECCC)" userId="8cd51a9b-bc85-4a46-a226-969b0061742b" providerId="ADAL" clId="{404606F0-02B0-4610-BEB4-2D096F76F9DB}" dt="2024-02-29T00:15:26.715" v="61" actId="404"/>
        <pc:sldMkLst>
          <pc:docMk/>
          <pc:sldMk cId="1943431857" sldId="257"/>
        </pc:sldMkLst>
        <pc:spChg chg="del">
          <ac:chgData name="Liu,Esther (ECCC)" userId="8cd51a9b-bc85-4a46-a226-969b0061742b" providerId="ADAL" clId="{404606F0-02B0-4610-BEB4-2D096F76F9DB}" dt="2024-02-29T00:13:49.802" v="9" actId="478"/>
          <ac:spMkLst>
            <pc:docMk/>
            <pc:sldMk cId="1943431857" sldId="257"/>
            <ac:spMk id="2" creationId="{824FAF30-3A4C-33D0-42D7-D5383F73F901}"/>
          </ac:spMkLst>
        </pc:spChg>
        <pc:spChg chg="del">
          <ac:chgData name="Liu,Esther (ECCC)" userId="8cd51a9b-bc85-4a46-a226-969b0061742b" providerId="ADAL" clId="{404606F0-02B0-4610-BEB4-2D096F76F9DB}" dt="2024-02-29T00:13:49.042" v="8" actId="478"/>
          <ac:spMkLst>
            <pc:docMk/>
            <pc:sldMk cId="1943431857" sldId="257"/>
            <ac:spMk id="3" creationId="{D08E06A8-86AA-CA53-F0F5-8F29B071B75F}"/>
          </ac:spMkLst>
        </pc:spChg>
        <pc:spChg chg="add mod">
          <ac:chgData name="Liu,Esther (ECCC)" userId="8cd51a9b-bc85-4a46-a226-969b0061742b" providerId="ADAL" clId="{404606F0-02B0-4610-BEB4-2D096F76F9DB}" dt="2024-02-29T00:15:26.715" v="61" actId="404"/>
          <ac:spMkLst>
            <pc:docMk/>
            <pc:sldMk cId="1943431857" sldId="257"/>
            <ac:spMk id="4" creationId="{C79006E8-38F8-CCD5-A670-3EF672E2BE54}"/>
          </ac:spMkLst>
        </pc:spChg>
      </pc:sldChg>
      <pc:sldChg chg="addSp delSp modSp new mod">
        <pc:chgData name="Liu,Esther (ECCC)" userId="8cd51a9b-bc85-4a46-a226-969b0061742b" providerId="ADAL" clId="{404606F0-02B0-4610-BEB4-2D096F76F9DB}" dt="2024-02-29T04:04:10.303" v="104" actId="403"/>
        <pc:sldMkLst>
          <pc:docMk/>
          <pc:sldMk cId="1310574092" sldId="258"/>
        </pc:sldMkLst>
        <pc:spChg chg="del">
          <ac:chgData name="Liu,Esther (ECCC)" userId="8cd51a9b-bc85-4a46-a226-969b0061742b" providerId="ADAL" clId="{404606F0-02B0-4610-BEB4-2D096F76F9DB}" dt="2024-02-29T04:01:39.881" v="73" actId="478"/>
          <ac:spMkLst>
            <pc:docMk/>
            <pc:sldMk cId="1310574092" sldId="258"/>
            <ac:spMk id="2" creationId="{D79F5843-BB8E-4964-8FA8-7C75A7768E2E}"/>
          </ac:spMkLst>
        </pc:spChg>
        <pc:spChg chg="del">
          <ac:chgData name="Liu,Esther (ECCC)" userId="8cd51a9b-bc85-4a46-a226-969b0061742b" providerId="ADAL" clId="{404606F0-02B0-4610-BEB4-2D096F76F9DB}" dt="2024-02-29T04:01:39.210" v="72" actId="478"/>
          <ac:spMkLst>
            <pc:docMk/>
            <pc:sldMk cId="1310574092" sldId="258"/>
            <ac:spMk id="3" creationId="{AC0C4EC5-85EB-C9F0-CA9D-DF307EC3C0D4}"/>
          </ac:spMkLst>
        </pc:spChg>
        <pc:spChg chg="add del mod">
          <ac:chgData name="Liu,Esther (ECCC)" userId="8cd51a9b-bc85-4a46-a226-969b0061742b" providerId="ADAL" clId="{404606F0-02B0-4610-BEB4-2D096F76F9DB}" dt="2024-02-29T04:04:10.303" v="104" actId="403"/>
          <ac:spMkLst>
            <pc:docMk/>
            <pc:sldMk cId="1310574092" sldId="258"/>
            <ac:spMk id="4" creationId="{9D03B6BC-4D25-B2C0-B855-23B04484213A}"/>
          </ac:spMkLst>
        </pc:spChg>
      </pc:sldChg>
      <pc:sldMasterChg chg="setBg modSldLayout">
        <pc:chgData name="Liu,Esther (ECCC)" userId="8cd51a9b-bc85-4a46-a226-969b0061742b" providerId="ADAL" clId="{404606F0-02B0-4610-BEB4-2D096F76F9DB}" dt="2024-02-28T23:44:49.818" v="6"/>
        <pc:sldMasterMkLst>
          <pc:docMk/>
          <pc:sldMasterMk cId="456486029" sldId="2147483648"/>
        </pc:sldMasterMkLst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986839420" sldId="2147483649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074214389" sldId="2147483650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836196471" sldId="2147483651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6335027" sldId="2147483652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791905910" sldId="2147483653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410933661" sldId="2147483654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093715286" sldId="2147483655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94782239" sldId="2147483656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650975273" sldId="2147483657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4268927532" sldId="2147483658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210113382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BDB8-1713-26E6-607B-F2AC7C790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DF476-8E4A-A7CB-3F08-B11606956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2A98-3ED2-7D5B-210B-C5C8A63D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0446-5D91-87FC-8E45-599E79C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FCBE-26E3-E45F-306C-3C6B2208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047B-D0F4-0D9F-8DA3-9739758A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2DCCC-B83F-ADF0-9A10-48F2906EE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04FC-3A46-C120-22C4-B9B294EB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1147-C62C-B951-9DBA-3674E2AD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F783-CAD6-7ABF-C26F-83685F35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8B9C9-FAD9-5F4B-CC86-75D089005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0696-2348-81DE-D726-68A7A3113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3237-4AA1-EC03-9900-2F4F78B0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4CE3-51D2-5B5B-884F-D7AB60CE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10F54-3B17-2E2A-AE60-B6DEB5F3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1E2B-3795-3186-452D-5EF84F86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2F11-F4C8-2D5C-5319-AC18031A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BFB3-4515-8468-9C9B-C93C4C1F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5AEDB-267D-E1C0-E78B-ED306BA7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FEE6-7BC2-F7C5-229F-C636D656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1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BB75-9098-9FB1-0689-38045145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ED88F-01F0-9283-6C71-6F3B00BF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E4EC-F1A2-F089-DA18-D1332701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D74B-7A5C-1316-7D9F-25BE4006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42C9-130B-D5AD-1D41-F6804845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9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11C8-617C-E4D6-C3AF-0DA12FEF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5C31-524B-F8C2-157C-950FA50CD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0E8B4-73F2-293E-6FA0-F8254D931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E788C-DAF7-E6E2-6204-947B16E0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02072-71B3-8634-DEA2-4EA077C5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B565-9C8B-0AA9-02EB-16FF2964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90A3-21BE-4455-5F9E-55CA0CE0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D7A09-3309-8FAF-181C-58F55A53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7E13B-2A14-9F84-E11F-881005A0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81487-CAC7-6412-AE46-37E85E7C1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54417-57B6-0DB6-352D-FAF3B1C91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237B7-A904-65B0-7AC2-AEB51E3E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E3CF5-A78A-35D8-C918-15E0548A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5E65E-2399-62DD-4CF8-49B79266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3104-F088-0F6A-9A19-39D828E2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76C71-405B-8799-4FEA-9EC70902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5B2A6-8B79-CFA9-0E0E-E83129A1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EF8CD-00D7-B8F2-60CD-429CAA2C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50CDD-BDF1-EBDC-CBC8-7563D559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E3D79-3020-B8A8-54C1-E89DB9DC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FFBC9-BC9B-029A-C474-11769253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7FAE-16EC-8D18-650E-FC76C38D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67F5-C39F-C583-CD82-17E1D2DE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ECFFE-0042-4844-C025-BE4D4E72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EB338-F252-4D03-22F1-6FC2B579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67FC6-3B8E-6522-8968-294A0F8A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B8A9A-0952-24B7-9B00-73A738F4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37FA-7E72-A703-CE85-59F6C03F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2654E-9365-3681-539C-EFCFD3729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BB5E7-1F3C-03B3-53CC-04B59646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0FC52-3DAE-2201-52FB-985E4FC2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FA10-956A-F4FF-6C66-813EBF6F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1271-99C6-3349-073B-2B526740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7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AD634-E5F9-B347-BA87-5CD6DD15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3A9F5-2B4E-0AEF-AFC8-0128D6024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05FB-E8A0-13C5-AB5B-E3EBCCA17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A7E1E1-1AED-45C9-ACD5-3100DF9D77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F7A9-3C03-8CAB-C51C-B14294F5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6D09F-2125-4B7F-8685-34A5B0F88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7F0C-B670-CF75-D323-8B04C8909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899433"/>
            <a:ext cx="6096000" cy="2387600"/>
          </a:xfrm>
        </p:spPr>
        <p:txBody>
          <a:bodyPr>
            <a:prstTxWarp prst="textButton">
              <a:avLst/>
            </a:prstTxWarp>
            <a:noAutofit/>
          </a:bodyPr>
          <a:lstStyle/>
          <a:p>
            <a:r>
              <a:rPr lang="en-US" sz="124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F</a:t>
            </a:r>
            <a:r>
              <a:rPr lang="en-US" sz="12400" dirty="0">
                <a:solidFill>
                  <a:srgbClr val="FFDE1B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</a:t>
            </a:r>
            <a:r>
              <a:rPr lang="en-US" sz="124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</a:t>
            </a:r>
            <a:r>
              <a:rPr lang="en-US" sz="12400" dirty="0">
                <a:solidFill>
                  <a:srgbClr val="5C85C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r>
              <a:rPr lang="en-US" sz="124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E</a:t>
            </a:r>
            <a: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b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sz="100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3611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7F0C-B670-CF75-D323-8B04C8909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899433"/>
            <a:ext cx="6096000" cy="2387600"/>
          </a:xfrm>
        </p:spPr>
        <p:txBody>
          <a:bodyPr>
            <a:prstTxWarp prst="textButton">
              <a:avLst/>
            </a:prstTxWarp>
            <a:noAutofit/>
          </a:bodyPr>
          <a:lstStyle/>
          <a:p>
            <a:r>
              <a:rPr lang="en-US" sz="124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F</a:t>
            </a:r>
            <a:r>
              <a:rPr lang="en-US" sz="12400" dirty="0">
                <a:solidFill>
                  <a:srgbClr val="FFDE1B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</a:t>
            </a:r>
            <a:r>
              <a:rPr lang="en-US" sz="124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</a:t>
            </a:r>
            <a:r>
              <a:rPr lang="en-US" sz="12400" dirty="0">
                <a:solidFill>
                  <a:srgbClr val="5C85C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r>
              <a:rPr lang="en-US" sz="124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E</a:t>
            </a:r>
            <a: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b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sz="96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AWARE</a:t>
            </a:r>
          </a:p>
        </p:txBody>
      </p:sp>
    </p:spTree>
    <p:extLst>
      <p:ext uri="{BB962C8B-B14F-4D97-AF65-F5344CB8AC3E}">
        <p14:creationId xmlns:p14="http://schemas.microsoft.com/office/powerpoint/2010/main" val="19909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9006E8-38F8-CCD5-A670-3EF672E2BE54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Self-Assessment Tool</a:t>
            </a:r>
          </a:p>
        </p:txBody>
      </p:sp>
    </p:spTree>
    <p:extLst>
      <p:ext uri="{BB962C8B-B14F-4D97-AF65-F5344CB8AC3E}">
        <p14:creationId xmlns:p14="http://schemas.microsoft.com/office/powerpoint/2010/main" val="194343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9006E8-38F8-CCD5-A670-3EF672E2BE54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Reproducibility</a:t>
            </a:r>
            <a:r>
              <a:rPr lang="en-US" sz="80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 Checklist</a:t>
            </a:r>
          </a:p>
        </p:txBody>
      </p:sp>
    </p:spTree>
    <p:extLst>
      <p:ext uri="{BB962C8B-B14F-4D97-AF65-F5344CB8AC3E}">
        <p14:creationId xmlns:p14="http://schemas.microsoft.com/office/powerpoint/2010/main" val="34371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9006E8-38F8-CCD5-A670-3EF672E2BE54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Data Assessment Tool</a:t>
            </a:r>
          </a:p>
        </p:txBody>
      </p:sp>
    </p:spTree>
    <p:extLst>
      <p:ext uri="{BB962C8B-B14F-4D97-AF65-F5344CB8AC3E}">
        <p14:creationId xmlns:p14="http://schemas.microsoft.com/office/powerpoint/2010/main" val="336166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0FA9C6-C624-E113-5AC1-508FBB23D040}"/>
              </a:ext>
            </a:extLst>
          </p:cNvPr>
          <p:cNvSpPr txBox="1">
            <a:spLocks/>
          </p:cNvSpPr>
          <p:nvPr/>
        </p:nvSpPr>
        <p:spPr>
          <a:xfrm>
            <a:off x="56896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Data</a:t>
            </a:r>
            <a:r>
              <a:rPr lang="en-US" sz="96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 Checklist</a:t>
            </a:r>
          </a:p>
        </p:txBody>
      </p:sp>
    </p:spTree>
    <p:extLst>
      <p:ext uri="{BB962C8B-B14F-4D97-AF65-F5344CB8AC3E}">
        <p14:creationId xmlns:p14="http://schemas.microsoft.com/office/powerpoint/2010/main" val="321867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03B6BC-4D25-B2C0-B855-23B04484213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02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8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F </a:t>
            </a:r>
            <a:r>
              <a:rPr lang="en-US" sz="28800" dirty="0">
                <a:solidFill>
                  <a:srgbClr val="FFDE1B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 </a:t>
            </a:r>
            <a:r>
              <a:rPr lang="en-US" sz="288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</a:t>
            </a:r>
          </a:p>
          <a:p>
            <a:pPr algn="ctr"/>
            <a:r>
              <a:rPr lang="en-US" sz="28800" dirty="0">
                <a:solidFill>
                  <a:srgbClr val="5C85C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 </a:t>
            </a:r>
            <a:r>
              <a:rPr lang="en-US" sz="288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E </a:t>
            </a:r>
            <a:r>
              <a:rPr lang="en-US" sz="288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endParaRPr lang="en-US" sz="28800" dirty="0">
              <a:solidFill>
                <a:srgbClr val="1E3A79"/>
              </a:solidFill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057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21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Berlin Sans FB Demi</vt:lpstr>
      <vt:lpstr>Office Theme</vt:lpstr>
      <vt:lpstr>FAIRER DATA</vt:lpstr>
      <vt:lpstr>FAIRER AWARE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Environment and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FAIRER | Aware</dc:title>
  <dc:creator>Liu,Esther (ECCC)</dc:creator>
  <cp:lastModifiedBy>Chu,Emily Wenjia (ECCC)</cp:lastModifiedBy>
  <cp:revision>8</cp:revision>
  <dcterms:created xsi:type="dcterms:W3CDTF">2024-02-28T23:41:10Z</dcterms:created>
  <dcterms:modified xsi:type="dcterms:W3CDTF">2024-08-07T19:55:23Z</dcterms:modified>
</cp:coreProperties>
</file>