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79"/>
    <a:srgbClr val="C64CE1"/>
    <a:srgbClr val="5C85C4"/>
    <a:srgbClr val="5CC468"/>
    <a:srgbClr val="00A7D4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-Aware</a:t>
            </a:r>
          </a:p>
        </p:txBody>
      </p:sp>
    </p:spTree>
    <p:extLst>
      <p:ext uri="{BB962C8B-B14F-4D97-AF65-F5344CB8AC3E}">
        <p14:creationId xmlns:p14="http://schemas.microsoft.com/office/powerpoint/2010/main" val="24385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Your FAIRER 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Berlin Sans FB Demi</vt:lpstr>
      <vt:lpstr>Office Theme</vt:lpstr>
      <vt:lpstr>FAIRER-Aware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Liu,Esther (ECCC)</cp:lastModifiedBy>
  <cp:revision>2</cp:revision>
  <dcterms:created xsi:type="dcterms:W3CDTF">2024-02-28T23:41:10Z</dcterms:created>
  <dcterms:modified xsi:type="dcterms:W3CDTF">2024-03-01T22:10:32Z</dcterms:modified>
</cp:coreProperties>
</file>