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8" r:id="rId2"/>
    <p:sldId id="27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64CD"/>
    <a:srgbClr val="0A029A"/>
    <a:srgbClr val="090378"/>
    <a:srgbClr val="2363CC"/>
    <a:srgbClr val="2766C9"/>
    <a:srgbClr val="0089BE"/>
    <a:srgbClr val="025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20"/>
    <p:restoredTop sz="95755"/>
  </p:normalViewPr>
  <p:slideViewPr>
    <p:cSldViewPr snapToGrid="0" snapToObjects="1">
      <p:cViewPr varScale="1">
        <p:scale>
          <a:sx n="165" d="100"/>
          <a:sy n="165" d="100"/>
        </p:scale>
        <p:origin x="216" y="512"/>
      </p:cViewPr>
      <p:guideLst>
        <p:guide orient="horz" pos="3748"/>
        <p:guide pos="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53886-9D4C-2443-8A42-5B607343574F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6FC63-BD0D-7D47-8D9F-6B3330644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D54B-C638-C440-8498-2114E52D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4ECE3-62BC-8E42-8F19-893FAF67C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CADC9-C088-D543-BB10-95F93E177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0D38-2F2C-9044-9C65-8EFB3A93FBFC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18A6E-BD26-3D43-AA97-ADD6C0F3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15482-0764-8446-828D-B7A6A897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41C7-ACB9-1146-82B3-AE3AC6A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340F-5F6E-524B-BFF5-61B45CD6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66BC0-CAEF-9043-ABCD-648FE7C8F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2837E-E802-4B45-88BF-869EA149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0D38-2F2C-9044-9C65-8EFB3A93FBFC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CDE67-7CD1-4546-BA5D-0C8E715B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F0944-2386-544F-BF26-16CEB647D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41C7-ACB9-1146-82B3-AE3AC6A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3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8BA68-DCDF-7F4E-9CF3-D2EF621EF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18C36-3758-EA41-A900-7FB9A258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82BEA-4214-9242-99C2-83FCF573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0D38-2F2C-9044-9C65-8EFB3A93FBFC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65102-E9F7-E642-B19A-AA8AB198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CD73-E758-144E-8D42-AAC23EED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41C7-ACB9-1146-82B3-AE3AC6A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7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7126-7AC5-4E42-94F3-41FB90D0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1137D-2778-B84C-A570-CF66B37A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D33C2-9DC7-C54B-96C7-30DA3DA9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0D38-2F2C-9044-9C65-8EFB3A93FBFC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DBFF-71CA-8B49-BD8B-1AB0E781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DAF06-8F6F-6F4D-AA35-F2EDC9E1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41C7-ACB9-1146-82B3-AE3AC6A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9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870E-3860-E047-9ED2-A7E9A8D5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1F271-54BE-094F-8764-261D0E7FB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E9535-FA4E-EC4C-99BF-467CE67C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0D38-2F2C-9044-9C65-8EFB3A93FBFC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ED101-7385-654F-B6BA-C1B7827F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9EF8B-6945-A54F-A416-C39E0AC3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41C7-ACB9-1146-82B3-AE3AC6A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2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5AB7-63B7-EB41-904A-262AF081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B7AC-66E8-0B4E-AB5B-F917EA830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8D6A8-700B-8B40-9BC6-158716264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FC413-7606-714D-B15B-4145BBB1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0D38-2F2C-9044-9C65-8EFB3A93FBFC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0A52E-61F0-A341-83AF-6E4122B9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888AF-91CC-C44F-B36A-8D2A1847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41C7-ACB9-1146-82B3-AE3AC6A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5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2D0-1B71-9940-AB37-60216E85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2CB5A-30BE-4A40-8607-1D43597D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84DB9-45E3-784B-A7E4-6D0BC7F22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CCEFE-11EC-5E4D-9D57-7A9577FA5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3B24E-F4EB-364F-8A0B-FC92EF8E9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A9EA4-C568-894C-A7D7-94BD3F85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0D38-2F2C-9044-9C65-8EFB3A93FBFC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FF6C7-CB03-2940-BBF1-E3F6AE52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7685F-5A62-F241-9877-F2D7D3AC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41C7-ACB9-1146-82B3-AE3AC6A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30D4-C9D7-B647-8CFB-534908B2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497FF-2AAF-A14F-9C0C-2C487489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0D38-2F2C-9044-9C65-8EFB3A93FBFC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62391-BE57-6845-9578-3E3F8B78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176B0-56AA-D945-97B8-B2011C31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41C7-ACB9-1146-82B3-AE3AC6A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4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DA766-0F58-F841-8B3E-C428ECB1F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0D38-2F2C-9044-9C65-8EFB3A93FBFC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5010A-593E-5C42-B99E-FF7CD2D0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3FBD2-278E-494C-87AE-1514675D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41C7-ACB9-1146-82B3-AE3AC6A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6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B043-4EF6-9842-8A73-B76D0A60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C8B6-0DFD-1841-9E18-FCE179282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3048B-DAC2-BC44-A1D2-C083FE1C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F4A85-23E8-3B41-A595-9511019BD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0D38-2F2C-9044-9C65-8EFB3A93FBFC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0420C-5B5B-F643-8DCD-65884CFB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814F7-06E5-4149-8907-8161CFB6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41C7-ACB9-1146-82B3-AE3AC6A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5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D67D-F93F-5E43-968D-86EA2C02F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8E4F2-BC76-3141-917A-258D0AF11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AAFE0-E4C1-9442-BDA3-0EE534D7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510E4-51C0-3045-A80F-BA38D140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0D38-2F2C-9044-9C65-8EFB3A93FBFC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2FE40-1CAA-8C4F-A2A7-CADB1659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73372-42AB-B04F-92A2-90F5A9B4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F41C7-ACB9-1146-82B3-AE3AC6A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4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00A39-9008-2744-989D-85FDA12A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7783A-9D66-2546-8CD4-2C3E0ACE9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359A-739B-9542-B16F-0E958E795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C0D38-2F2C-9044-9C65-8EFB3A93FBFC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170E1-316D-6F41-8A7A-4A02AF9E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ABCFA-7F12-0F48-B6F5-E7D8AE96A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41C7-ACB9-1146-82B3-AE3AC6AF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7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20B759-0CAD-214B-A0FA-E7ABEC142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629" y="1288794"/>
            <a:ext cx="2163514" cy="2163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98C177-7935-9644-9FC2-B57985AF6846}"/>
              </a:ext>
            </a:extLst>
          </p:cNvPr>
          <p:cNvSpPr txBox="1"/>
          <p:nvPr/>
        </p:nvSpPr>
        <p:spPr>
          <a:xfrm>
            <a:off x="8560097" y="1333221"/>
            <a:ext cx="34124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rgbClr val="090378"/>
                </a:solidFill>
                <a:latin typeface="Corbel" panose="020B0503020204020204" pitchFamily="34" charset="0"/>
              </a:rPr>
              <a:t>D</a:t>
            </a:r>
            <a:r>
              <a:rPr lang="en-GB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ata</a:t>
            </a:r>
            <a:endParaRPr lang="en-GB" sz="6000" dirty="0">
              <a:solidFill>
                <a:schemeClr val="tx1">
                  <a:lumMod val="85000"/>
                  <a:lumOff val="15000"/>
                </a:schemeClr>
              </a:solidFill>
              <a:latin typeface="Corbel" panose="020B0503020204020204" pitchFamily="34" charset="0"/>
            </a:endParaRPr>
          </a:p>
          <a:p>
            <a:r>
              <a:rPr lang="en-GB" sz="6000" b="1" dirty="0">
                <a:solidFill>
                  <a:srgbClr val="090378"/>
                </a:solidFill>
                <a:latin typeface="Corbel" panose="020B0503020204020204" pitchFamily="34" charset="0"/>
              </a:rPr>
              <a:t>O</a:t>
            </a:r>
            <a:r>
              <a:rPr lang="en-GB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perations</a:t>
            </a:r>
            <a:endParaRPr lang="en-GB" sz="6000" dirty="0">
              <a:solidFill>
                <a:schemeClr val="tx1">
                  <a:lumMod val="85000"/>
                  <a:lumOff val="15000"/>
                </a:schemeClr>
              </a:solidFill>
              <a:latin typeface="Corbel" panose="020B0503020204020204" pitchFamily="34" charset="0"/>
            </a:endParaRPr>
          </a:p>
          <a:p>
            <a:r>
              <a:rPr lang="en-GB" sz="6000" b="1" dirty="0">
                <a:solidFill>
                  <a:srgbClr val="090378"/>
                </a:solidFill>
                <a:latin typeface="Corbel" panose="020B0503020204020204" pitchFamily="34" charset="0"/>
              </a:rPr>
              <a:t>M</a:t>
            </a:r>
            <a:r>
              <a:rPr lang="en-GB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odels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838D387-43C8-0445-88D2-461650BED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2668" y="584616"/>
            <a:ext cx="921714" cy="92171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442F291-0A72-114D-93E1-F9603AAA2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 flipH="1" flipV="1">
            <a:off x="3787513" y="1674424"/>
            <a:ext cx="680774" cy="108923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4A32CB6-B3BC-5749-A04F-E2F0C59058FC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94765" y="3045393"/>
            <a:ext cx="1080712" cy="92283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B1F226F0-2539-3145-A8FD-E9E7C7A360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52668" y="4235833"/>
            <a:ext cx="1060684" cy="10606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07052A-C47E-E341-AB8D-85C3397C8C65}"/>
              </a:ext>
            </a:extLst>
          </p:cNvPr>
          <p:cNvSpPr txBox="1"/>
          <p:nvPr/>
        </p:nvSpPr>
        <p:spPr>
          <a:xfrm>
            <a:off x="4869306" y="577775"/>
            <a:ext cx="4373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>
                <a:solidFill>
                  <a:srgbClr val="2363CC"/>
                </a:solidFill>
                <a:latin typeface="Corbel" panose="020B0503020204020204" pitchFamily="34" charset="0"/>
              </a:rPr>
              <a:t>F</a:t>
            </a:r>
            <a:r>
              <a:rPr lang="en-GB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indable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2E5F8F-E64E-6D4B-9C7F-7CE0B3000D28}"/>
              </a:ext>
            </a:extLst>
          </p:cNvPr>
          <p:cNvSpPr/>
          <p:nvPr/>
        </p:nvSpPr>
        <p:spPr>
          <a:xfrm>
            <a:off x="4869306" y="1685543"/>
            <a:ext cx="31039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dirty="0">
                <a:solidFill>
                  <a:srgbClr val="2363CC"/>
                </a:solidFill>
                <a:latin typeface="Corbel" panose="020B0503020204020204" pitchFamily="34" charset="0"/>
              </a:rPr>
              <a:t>A</a:t>
            </a:r>
            <a:r>
              <a:rPr lang="en-GB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ccessible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FE84A-5CD4-FE46-BEDD-05AA55EAAE70}"/>
              </a:ext>
            </a:extLst>
          </p:cNvPr>
          <p:cNvSpPr/>
          <p:nvPr/>
        </p:nvSpPr>
        <p:spPr>
          <a:xfrm>
            <a:off x="4869306" y="2871100"/>
            <a:ext cx="39690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dirty="0">
                <a:solidFill>
                  <a:srgbClr val="2363CC"/>
                </a:solidFill>
                <a:latin typeface="Corbel" panose="020B0503020204020204" pitchFamily="34" charset="0"/>
              </a:rPr>
              <a:t>I</a:t>
            </a:r>
            <a:r>
              <a:rPr lang="en-GB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nteroperable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47AD07-D942-064B-8585-A169CBA70E62}"/>
              </a:ext>
            </a:extLst>
          </p:cNvPr>
          <p:cNvSpPr/>
          <p:nvPr/>
        </p:nvSpPr>
        <p:spPr>
          <a:xfrm>
            <a:off x="4869306" y="4115367"/>
            <a:ext cx="262123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6000" b="1" dirty="0">
                <a:solidFill>
                  <a:srgbClr val="2363CC"/>
                </a:solidFill>
                <a:latin typeface="Corbel" panose="020B0503020204020204" pitchFamily="34" charset="0"/>
              </a:rPr>
              <a:t>R</a:t>
            </a:r>
            <a:r>
              <a:rPr lang="en-GB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Corbel" panose="020B0503020204020204" pitchFamily="34" charset="0"/>
              </a:rPr>
              <a:t>eusable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83A838-05DB-F044-8A7A-C3CBBFD44F16}"/>
              </a:ext>
            </a:extLst>
          </p:cNvPr>
          <p:cNvSpPr/>
          <p:nvPr/>
        </p:nvSpPr>
        <p:spPr>
          <a:xfrm>
            <a:off x="2455520" y="5525121"/>
            <a:ext cx="66270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2363CC"/>
                </a:solidFill>
                <a:latin typeface="Corbel" panose="020B0503020204020204" pitchFamily="34" charset="0"/>
              </a:rPr>
              <a:t>Data-Models-SOPs-Workflows-Samples-Publications-Specimens-People-Expertise</a:t>
            </a:r>
          </a:p>
        </p:txBody>
      </p:sp>
    </p:spTree>
    <p:extLst>
      <p:ext uri="{BB962C8B-B14F-4D97-AF65-F5344CB8AC3E}">
        <p14:creationId xmlns:p14="http://schemas.microsoft.com/office/powerpoint/2010/main" val="168291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BF22B2-87EA-C545-B1A6-B275A28D3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1" t="12014" r="6067" b="12290"/>
          <a:stretch/>
        </p:blipFill>
        <p:spPr>
          <a:xfrm>
            <a:off x="8038397" y="1946042"/>
            <a:ext cx="2980878" cy="19272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1EAD07-0602-8740-9A10-4FC36CF11F56}"/>
              </a:ext>
            </a:extLst>
          </p:cNvPr>
          <p:cNvSpPr txBox="1"/>
          <p:nvPr/>
        </p:nvSpPr>
        <p:spPr>
          <a:xfrm>
            <a:off x="394636" y="264821"/>
            <a:ext cx="10840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i="1" dirty="0">
                <a:solidFill>
                  <a:srgbClr val="0A029A"/>
                </a:solidFill>
                <a:latin typeface="Corbel" panose="020B0503020204020204" pitchFamily="34" charset="0"/>
              </a:rPr>
              <a:t>Making the Most of Life science </a:t>
            </a:r>
          </a:p>
          <a:p>
            <a:pPr algn="ctr"/>
            <a:r>
              <a:rPr lang="en-GB" sz="4800" i="1" dirty="0">
                <a:solidFill>
                  <a:srgbClr val="0A029A"/>
                </a:solidFill>
                <a:latin typeface="Corbel" panose="020B0503020204020204" pitchFamily="34" charset="0"/>
              </a:rPr>
              <a:t>Project Assets</a:t>
            </a:r>
            <a:r>
              <a:rPr lang="en-GB" sz="4800" b="1" i="1" dirty="0">
                <a:solidFill>
                  <a:srgbClr val="0A029A"/>
                </a:solidFill>
                <a:latin typeface="Corbel" panose="020B0503020204020204" pitchFamily="34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94A369-DF61-0A40-B269-AA6BF782D47E}"/>
              </a:ext>
            </a:extLst>
          </p:cNvPr>
          <p:cNvSpPr/>
          <p:nvPr/>
        </p:nvSpPr>
        <p:spPr>
          <a:xfrm>
            <a:off x="2256182" y="4427532"/>
            <a:ext cx="81791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2364CD"/>
                </a:solidFill>
                <a:latin typeface="Corbel" panose="020B0503020204020204" pitchFamily="34" charset="0"/>
              </a:rPr>
              <a:t>Collect</a:t>
            </a:r>
            <a:r>
              <a:rPr lang="en-GB" sz="3200" dirty="0">
                <a:solidFill>
                  <a:srgbClr val="2364CD"/>
                </a:solidFill>
                <a:latin typeface="Corbel" panose="020B0503020204020204" pitchFamily="34" charset="0"/>
              </a:rPr>
              <a:t>, </a:t>
            </a:r>
            <a:r>
              <a:rPr lang="en-GB" sz="3200" b="1" dirty="0">
                <a:solidFill>
                  <a:srgbClr val="2364CD"/>
                </a:solidFill>
                <a:latin typeface="Corbel" panose="020B0503020204020204" pitchFamily="34" charset="0"/>
              </a:rPr>
              <a:t>Manage</a:t>
            </a:r>
            <a:r>
              <a:rPr lang="en-GB" sz="3200" dirty="0">
                <a:solidFill>
                  <a:srgbClr val="2364CD"/>
                </a:solidFill>
                <a:latin typeface="Corbel" panose="020B0503020204020204" pitchFamily="34" charset="0"/>
              </a:rPr>
              <a:t>, </a:t>
            </a:r>
            <a:r>
              <a:rPr lang="en-GB" sz="3200" b="1" dirty="0">
                <a:solidFill>
                  <a:srgbClr val="2364CD"/>
                </a:solidFill>
                <a:latin typeface="Corbel" panose="020B0503020204020204" pitchFamily="34" charset="0"/>
              </a:rPr>
              <a:t>Store</a:t>
            </a:r>
            <a:r>
              <a:rPr lang="en-GB" sz="3200" dirty="0">
                <a:solidFill>
                  <a:srgbClr val="2364CD"/>
                </a:solidFill>
                <a:latin typeface="Corbel" panose="020B0503020204020204" pitchFamily="34" charset="0"/>
              </a:rPr>
              <a:t> and </a:t>
            </a:r>
            <a:r>
              <a:rPr lang="en-GB" sz="3200" b="1" dirty="0">
                <a:solidFill>
                  <a:srgbClr val="2364CD"/>
                </a:solidFill>
                <a:latin typeface="Corbel" panose="020B0503020204020204" pitchFamily="34" charset="0"/>
              </a:rPr>
              <a:t>Publish</a:t>
            </a:r>
            <a:r>
              <a:rPr lang="en-GB" sz="3200" dirty="0">
                <a:solidFill>
                  <a:srgbClr val="2364CD"/>
                </a:solidFill>
                <a:latin typeface="Corbel" panose="020B0503020204020204" pitchFamily="34" charset="0"/>
              </a:rPr>
              <a:t> your </a:t>
            </a:r>
            <a:r>
              <a:rPr lang="en-GB" sz="3200" b="1" dirty="0">
                <a:solidFill>
                  <a:srgbClr val="2364CD"/>
                </a:solidFill>
                <a:latin typeface="Corbel" panose="020B0503020204020204" pitchFamily="34" charset="0"/>
              </a:rPr>
              <a:t>data, models</a:t>
            </a:r>
            <a:r>
              <a:rPr lang="en-GB" sz="3200" dirty="0">
                <a:solidFill>
                  <a:srgbClr val="2364CD"/>
                </a:solidFill>
                <a:latin typeface="Corbel" panose="020B0503020204020204" pitchFamily="34" charset="0"/>
              </a:rPr>
              <a:t> and </a:t>
            </a:r>
            <a:r>
              <a:rPr lang="en-GB" sz="3200" b="1" dirty="0">
                <a:solidFill>
                  <a:srgbClr val="2364CD"/>
                </a:solidFill>
                <a:latin typeface="Corbel" panose="020B0503020204020204" pitchFamily="34" charset="0"/>
              </a:rPr>
              <a:t>operating procedures</a:t>
            </a:r>
            <a:r>
              <a:rPr lang="en-GB" sz="3200" dirty="0">
                <a:solidFill>
                  <a:srgbClr val="2364CD"/>
                </a:solidFill>
                <a:latin typeface="Corbel" panose="020B0503020204020204" pitchFamily="34" charset="0"/>
              </a:rPr>
              <a:t> in a </a:t>
            </a:r>
            <a:r>
              <a:rPr lang="en-GB" sz="3200" b="1" dirty="0">
                <a:solidFill>
                  <a:srgbClr val="2364CD"/>
                </a:solidFill>
                <a:latin typeface="Corbel" panose="020B0503020204020204" pitchFamily="34" charset="0"/>
              </a:rPr>
              <a:t>FAIR</a:t>
            </a:r>
            <a:r>
              <a:rPr lang="en-GB" sz="3200" dirty="0">
                <a:solidFill>
                  <a:srgbClr val="2364CD"/>
                </a:solidFill>
                <a:latin typeface="Corbel" panose="020B0503020204020204" pitchFamily="34" charset="0"/>
              </a:rPr>
              <a:t> manner.</a:t>
            </a:r>
            <a:endParaRPr lang="en-GB" sz="4400" dirty="0">
              <a:solidFill>
                <a:srgbClr val="2364CD"/>
              </a:solidFill>
              <a:latin typeface="Corbel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0B759-0CAD-214B-A0FA-E7ABEC142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49" y="2388686"/>
            <a:ext cx="1702026" cy="1702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AEB166-B10D-9A42-BD33-50861BC66E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32" t="5753" r="6051" b="3875"/>
          <a:stretch/>
        </p:blipFill>
        <p:spPr>
          <a:xfrm>
            <a:off x="6164038" y="2547566"/>
            <a:ext cx="1607769" cy="132576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36DEFA-829B-0048-A0D6-ADC7D4BC861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17" t="5360" r="3199"/>
          <a:stretch/>
        </p:blipFill>
        <p:spPr>
          <a:xfrm>
            <a:off x="3988650" y="2201748"/>
            <a:ext cx="2083323" cy="20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0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46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Munazah Andrabi</dc:creator>
  <cp:lastModifiedBy>Munazah Andrabi</cp:lastModifiedBy>
  <cp:revision>53</cp:revision>
  <dcterms:created xsi:type="dcterms:W3CDTF">2021-01-25T16:29:13Z</dcterms:created>
  <dcterms:modified xsi:type="dcterms:W3CDTF">2021-09-20T14:36:01Z</dcterms:modified>
</cp:coreProperties>
</file>