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1D1A-CA8E-0F4C-B399-2279E3AB98BD}" type="datetimeFigureOut">
              <a:rPr lang="en-US" smtClean="0"/>
              <a:pPr/>
              <a:t>10/8/10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1AE4-73BD-D244-9222-1FDBCA49A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3063-glowing-purple-neon-icon-business-f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17" y="-185046"/>
            <a:ext cx="2002791" cy="2002791"/>
          </a:xfrm>
          <a:prstGeom prst="rect">
            <a:avLst/>
          </a:prstGeom>
        </p:spPr>
      </p:pic>
      <p:pic>
        <p:nvPicPr>
          <p:cNvPr id="5" name="Picture 4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1115912"/>
            <a:ext cx="1846096" cy="1846096"/>
          </a:xfrm>
          <a:prstGeom prst="rect">
            <a:avLst/>
          </a:prstGeom>
        </p:spPr>
      </p:pic>
      <p:pic>
        <p:nvPicPr>
          <p:cNvPr id="6" name="Picture 5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2398083"/>
            <a:ext cx="1846096" cy="1846096"/>
          </a:xfrm>
          <a:prstGeom prst="rect">
            <a:avLst/>
          </a:prstGeom>
        </p:spPr>
      </p:pic>
      <p:pic>
        <p:nvPicPr>
          <p:cNvPr id="7" name="Picture 6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3724650"/>
            <a:ext cx="1846096" cy="1846096"/>
          </a:xfrm>
          <a:prstGeom prst="rect">
            <a:avLst/>
          </a:prstGeom>
        </p:spPr>
      </p:pic>
      <p:pic>
        <p:nvPicPr>
          <p:cNvPr id="8" name="Picture 7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5011904"/>
            <a:ext cx="1846096" cy="1846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5237" y="607570"/>
            <a:ext cx="265067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/>
              <a:t>NXinstrument</a:t>
            </a:r>
            <a:endParaRPr lang="en-US" sz="3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0574" y="1778109"/>
            <a:ext cx="18689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NXsource</a:t>
            </a:r>
            <a:endParaRPr lang="en-US" sz="3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0574" y="3085949"/>
            <a:ext cx="22376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NXaperture</a:t>
            </a:r>
            <a:endParaRPr lang="en-US" sz="3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0574" y="4388894"/>
            <a:ext cx="25827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NXattenuator</a:t>
            </a:r>
            <a:endParaRPr lang="en-US" sz="3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0574" y="5675351"/>
            <a:ext cx="21980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NXdetector</a:t>
            </a:r>
            <a:endParaRPr lang="en-US" sz="34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50213" y="4176854"/>
            <a:ext cx="50386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68726" y="2119352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0315" y="3397560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68726" y="5993621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70315" y="4707167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3063-glowing-purple-neon-icon-business-f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" y="565708"/>
            <a:ext cx="1100408" cy="1100408"/>
          </a:xfrm>
          <a:prstGeom prst="rect">
            <a:avLst/>
          </a:prstGeom>
        </p:spPr>
      </p:pic>
      <p:pic>
        <p:nvPicPr>
          <p:cNvPr id="5" name="Picture 4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626977"/>
            <a:ext cx="1039139" cy="1039139"/>
          </a:xfrm>
          <a:prstGeom prst="rect">
            <a:avLst/>
          </a:prstGeom>
        </p:spPr>
      </p:pic>
      <p:pic>
        <p:nvPicPr>
          <p:cNvPr id="18" name="Picture 17" descr="113044-glowing-purple-neon-icon-business-documen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57" y="2843509"/>
            <a:ext cx="806477" cy="806477"/>
          </a:xfrm>
          <a:prstGeom prst="rect">
            <a:avLst/>
          </a:prstGeom>
        </p:spPr>
      </p:pic>
      <p:pic>
        <p:nvPicPr>
          <p:cNvPr id="23" name="Picture 22" descr="113063-glowing-purple-neon-icon-business-f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" y="4626951"/>
            <a:ext cx="1100408" cy="1100408"/>
          </a:xfrm>
          <a:prstGeom prst="rect">
            <a:avLst/>
          </a:prstGeom>
        </p:spPr>
      </p:pic>
      <p:pic>
        <p:nvPicPr>
          <p:cNvPr id="24" name="Picture 23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5604598"/>
            <a:ext cx="1039139" cy="1039139"/>
          </a:xfrm>
          <a:prstGeom prst="rect">
            <a:avLst/>
          </a:prstGeom>
        </p:spPr>
      </p:pic>
      <p:pic>
        <p:nvPicPr>
          <p:cNvPr id="25" name="Picture 24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4688220"/>
            <a:ext cx="1039139" cy="1039139"/>
          </a:xfrm>
          <a:prstGeom prst="rect">
            <a:avLst/>
          </a:prstGeom>
        </p:spPr>
      </p:pic>
      <p:pic>
        <p:nvPicPr>
          <p:cNvPr id="26" name="Picture 25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1666116"/>
            <a:ext cx="1039139" cy="1039139"/>
          </a:xfrm>
          <a:prstGeom prst="rect">
            <a:avLst/>
          </a:prstGeom>
        </p:spPr>
      </p:pic>
      <p:pic>
        <p:nvPicPr>
          <p:cNvPr id="27" name="Picture 26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2705255"/>
            <a:ext cx="1039139" cy="1039139"/>
          </a:xfrm>
          <a:prstGeom prst="rect">
            <a:avLst/>
          </a:prstGeom>
        </p:spPr>
      </p:pic>
      <p:pic>
        <p:nvPicPr>
          <p:cNvPr id="28" name="Picture 27" descr="113044-glowing-purple-neon-icon-business-documen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57" y="3649986"/>
            <a:ext cx="806477" cy="806477"/>
          </a:xfrm>
          <a:prstGeom prst="rect">
            <a:avLst/>
          </a:prstGeom>
        </p:spPr>
      </p:pic>
      <p:pic>
        <p:nvPicPr>
          <p:cNvPr id="29" name="Picture 28" descr="113044-glowing-purple-neon-icon-business-documen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57" y="4456463"/>
            <a:ext cx="806477" cy="806477"/>
          </a:xfrm>
          <a:prstGeom prst="rect">
            <a:avLst/>
          </a:prstGeom>
        </p:spPr>
      </p:pic>
      <p:pic>
        <p:nvPicPr>
          <p:cNvPr id="30" name="Picture 29" descr="113044-glowing-purple-neon-icon-business-documen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38" y="3820474"/>
            <a:ext cx="806477" cy="8064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51244" y="978084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Run1101:NXentry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42997" y="505303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Run1102:NXentry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34177" y="961590"/>
            <a:ext cx="205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sample:NXsample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34177" y="198949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monitor:NXmonitor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34177" y="3006622"/>
            <a:ext cx="14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</a:t>
            </a:r>
            <a:r>
              <a:rPr lang="en-US" sz="2000" dirty="0" err="1" smtClean="0"/>
              <a:t>ata:NXdata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34177" y="3969792"/>
            <a:ext cx="126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dirty="0" err="1" smtClean="0"/>
              <a:t>tart_time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4177" y="4970569"/>
            <a:ext cx="205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dirty="0" err="1" smtClean="0"/>
              <a:t>ample:NXsample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4177" y="585106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monitor:NXmonitor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403070" y="3041437"/>
            <a:ext cx="879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counts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419564" y="3829475"/>
            <a:ext cx="1418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</a:t>
            </a:r>
            <a:r>
              <a:rPr lang="en-US" sz="2000" dirty="0" err="1" smtClean="0"/>
              <a:t>olar_angle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411317" y="4648492"/>
            <a:ext cx="973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integral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431013" y="2981111"/>
            <a:ext cx="36367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74322" y="1163550"/>
            <a:ext cx="4207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50162" y="2216722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50162" y="3239289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50162" y="4229585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558175" y="5953338"/>
            <a:ext cx="138079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74322" y="5262940"/>
            <a:ext cx="419922" cy="3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47779" y="6166800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5686705" y="4100805"/>
            <a:ext cx="1731280" cy="8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02372" y="3244053"/>
            <a:ext cx="79992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48221" y="4113418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72324" y="4968981"/>
            <a:ext cx="2464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Oak Ridge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Peterson</dc:creator>
  <cp:lastModifiedBy>Peter Peterson</cp:lastModifiedBy>
  <cp:revision>5</cp:revision>
  <dcterms:created xsi:type="dcterms:W3CDTF">2010-10-08T16:18:50Z</dcterms:created>
  <dcterms:modified xsi:type="dcterms:W3CDTF">2010-10-08T18:06:46Z</dcterms:modified>
</cp:coreProperties>
</file>