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5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3A5B-7177-49F6-8304-491A7088293C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BE59-BC4D-46CB-A359-7D175A91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3A5B-7177-49F6-8304-491A7088293C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BE59-BC4D-46CB-A359-7D175A91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3A5B-7177-49F6-8304-491A7088293C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BE59-BC4D-46CB-A359-7D175A91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3A5B-7177-49F6-8304-491A7088293C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BE59-BC4D-46CB-A359-7D175A91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3A5B-7177-49F6-8304-491A7088293C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BE59-BC4D-46CB-A359-7D175A91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3A5B-7177-49F6-8304-491A7088293C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BE59-BC4D-46CB-A359-7D175A91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3A5B-7177-49F6-8304-491A7088293C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BE59-BC4D-46CB-A359-7D175A91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3A5B-7177-49F6-8304-491A7088293C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BE59-BC4D-46CB-A359-7D175A91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3A5B-7177-49F6-8304-491A7088293C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BE59-BC4D-46CB-A359-7D175A91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3A5B-7177-49F6-8304-491A7088293C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BE59-BC4D-46CB-A359-7D175A91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3A5B-7177-49F6-8304-491A7088293C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BE59-BC4D-46CB-A359-7D175A91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03A5B-7177-49F6-8304-491A7088293C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BE59-BC4D-46CB-A359-7D175A910D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13063-glowing-purple-neon-icon-business-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533400"/>
            <a:ext cx="914400" cy="914400"/>
          </a:xfrm>
          <a:prstGeom prst="rect">
            <a:avLst/>
          </a:prstGeom>
        </p:spPr>
      </p:pic>
      <p:pic>
        <p:nvPicPr>
          <p:cNvPr id="6" name="Picture 5" descr="113041-glowing-purple-neon-icon-business-docum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533400"/>
            <a:ext cx="914400" cy="914400"/>
          </a:xfrm>
          <a:prstGeom prst="rect">
            <a:avLst/>
          </a:prstGeom>
        </p:spPr>
      </p:pic>
      <p:pic>
        <p:nvPicPr>
          <p:cNvPr id="7" name="Picture 6" descr="113063-glowing-purple-neon-icon-business-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533400"/>
            <a:ext cx="914400" cy="914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1409700"/>
            <a:ext cx="144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Scan:NXentry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38400" y="1409700"/>
            <a:ext cx="132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data:Nxdata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257800" y="876300"/>
            <a:ext cx="810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counts</a:t>
            </a:r>
          </a:p>
        </p:txBody>
      </p:sp>
      <p:pic>
        <p:nvPicPr>
          <p:cNvPr id="11" name="Picture 10" descr="113041-glowing-purple-neon-icon-business-docum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9442" y="1371600"/>
            <a:ext cx="9144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273842" y="1714500"/>
            <a:ext cx="1159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two_theta</a:t>
            </a:r>
            <a:endParaRPr lang="en-US" dirty="0" smtClean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1905000" y="9906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57600" y="9906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659982" y="1447006"/>
            <a:ext cx="912812" cy="317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114800" y="1890707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Late-Nite (tm)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 R Jemian</dc:creator>
  <cp:lastModifiedBy>Pete R Jemian</cp:lastModifiedBy>
  <cp:revision>2</cp:revision>
  <dcterms:created xsi:type="dcterms:W3CDTF">2010-10-12T19:01:48Z</dcterms:created>
  <dcterms:modified xsi:type="dcterms:W3CDTF">2010-10-12T19:11:52Z</dcterms:modified>
</cp:coreProperties>
</file>