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8D9F-A688-4522-A5D1-5B1E8DF97615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D88E-8E6C-4506-816D-38CEB1B5E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762000"/>
            <a:ext cx="914400" cy="914400"/>
          </a:xfrm>
          <a:prstGeom prst="rect">
            <a:avLst/>
          </a:prstGeom>
        </p:spPr>
      </p:pic>
      <p:pic>
        <p:nvPicPr>
          <p:cNvPr id="5" name="Picture 4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4114800"/>
            <a:ext cx="914400" cy="914400"/>
          </a:xfrm>
          <a:prstGeom prst="rect">
            <a:avLst/>
          </a:prstGeom>
        </p:spPr>
      </p:pic>
      <p:pic>
        <p:nvPicPr>
          <p:cNvPr id="6" name="Picture 5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887" y="4114800"/>
            <a:ext cx="914400" cy="91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1066800"/>
            <a:ext cx="149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NXinstrument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5087" y="4419600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NXdata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43400" y="4457700"/>
            <a:ext cx="13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counts[100]</a:t>
            </a:r>
          </a:p>
        </p:txBody>
      </p:sp>
      <p:pic>
        <p:nvPicPr>
          <p:cNvPr id="10" name="Picture 9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2642" y="4953000"/>
            <a:ext cx="914400" cy="914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59442" y="5295900"/>
            <a:ext cx="165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two_theta</a:t>
            </a:r>
            <a:r>
              <a:rPr lang="en-US" dirty="0" smtClean="0"/>
              <a:t>[100]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0" y="1219200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45720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593182" y="5028406"/>
            <a:ext cx="912812" cy="31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472107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762000"/>
            <a:ext cx="914400" cy="914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43400" y="1066800"/>
            <a:ext cx="1077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NXsource</a:t>
            </a:r>
            <a:endParaRPr lang="en-US" dirty="0"/>
          </a:p>
        </p:txBody>
      </p:sp>
      <p:pic>
        <p:nvPicPr>
          <p:cNvPr id="18" name="Picture 17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1752600"/>
            <a:ext cx="914400" cy="9144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43400" y="2057400"/>
            <a:ext cx="124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NXdetector</a:t>
            </a:r>
            <a:endParaRPr lang="en-US" dirty="0"/>
          </a:p>
        </p:txBody>
      </p:sp>
      <p:pic>
        <p:nvPicPr>
          <p:cNvPr id="20" name="Picture 19" descr="113063-glowing-purple-neon-icon-business-fo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819400"/>
            <a:ext cx="914400" cy="914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343400" y="3124200"/>
            <a:ext cx="199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NXmonochromator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-1713706" y="3009106"/>
            <a:ext cx="4648994" cy="238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600" y="1203319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9600" y="45720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7087" y="1752600"/>
            <a:ext cx="914400" cy="9144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934200" y="2095500"/>
            <a:ext cx="190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gas_pressure</a:t>
            </a:r>
            <a:r>
              <a:rPr lang="en-US" dirty="0" smtClean="0"/>
              <a:t>[100</a:t>
            </a:r>
            <a:r>
              <a:rPr lang="en-US" dirty="0" smtClean="0"/>
              <a:t>]</a:t>
            </a:r>
          </a:p>
        </p:txBody>
      </p:sp>
      <p:pic>
        <p:nvPicPr>
          <p:cNvPr id="28" name="Picture 27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3129" y="2590800"/>
            <a:ext cx="914400" cy="914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950242" y="2933700"/>
            <a:ext cx="1651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two_theta</a:t>
            </a:r>
            <a:r>
              <a:rPr lang="en-US" dirty="0" smtClean="0"/>
              <a:t>[100]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571287" y="22098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5185943" y="2276894"/>
            <a:ext cx="1676400" cy="868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28487" y="3109907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113041-glowing-purple-neon-icon-business-docu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914400"/>
            <a:ext cx="914400" cy="9144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925513" y="1257300"/>
            <a:ext cx="13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counts[100</a:t>
            </a:r>
            <a:r>
              <a:rPr lang="en-US" dirty="0" smtClean="0"/>
              <a:t>]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019800" y="1447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2285999" y="2286000"/>
            <a:ext cx="2133601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52800" y="3352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2800" y="2209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 rot="18084764">
            <a:off x="5371012" y="4051735"/>
            <a:ext cx="2022686" cy="685800"/>
          </a:xfrm>
          <a:prstGeom prst="rightArrow">
            <a:avLst>
              <a:gd name="adj1" fmla="val 29000"/>
              <a:gd name="adj2" fmla="val 125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Late-Nite (tm)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 R Jemian</dc:creator>
  <cp:lastModifiedBy>Pete R Jemian</cp:lastModifiedBy>
  <cp:revision>3</cp:revision>
  <dcterms:created xsi:type="dcterms:W3CDTF">2010-10-12T19:32:44Z</dcterms:created>
  <dcterms:modified xsi:type="dcterms:W3CDTF">2010-10-12T19:51:51Z</dcterms:modified>
</cp:coreProperties>
</file>