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25/09/23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“PRICE COMPARISION APP”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/>
              <a:t>Student (ID)</a:t>
            </a:r>
          </a:p>
          <a:p>
            <a:pPr algn="ctr"/>
            <a:r>
              <a:rPr lang="en-US" sz="4900" b="1" dirty="0"/>
              <a:t>Student (ID)</a:t>
            </a:r>
          </a:p>
          <a:p>
            <a:pPr algn="ctr"/>
            <a:r>
              <a:rPr lang="en-US" sz="4900" b="1" dirty="0"/>
              <a:t>Student (ID)</a:t>
            </a:r>
          </a:p>
          <a:p>
            <a:pPr algn="ctr"/>
            <a:r>
              <a:rPr lang="en-US" sz="4900" b="1" dirty="0"/>
              <a:t>Student (ID)</a:t>
            </a:r>
          </a:p>
          <a:p>
            <a:pPr algn="ctr"/>
            <a:r>
              <a:rPr lang="en-US" sz="4900" b="1" dirty="0"/>
              <a:t>Student (ID)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259" y="3307521"/>
            <a:ext cx="3466741" cy="1670326"/>
          </a:xfrm>
        </p:spPr>
        <p:txBody>
          <a:bodyPr>
            <a:normAutofit/>
          </a:bodyPr>
          <a:lstStyle/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8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27418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6406" y="2211434"/>
            <a:ext cx="1267099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19386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59" y="3307521"/>
            <a:ext cx="3466741" cy="1670326"/>
          </a:xfrm>
        </p:spPr>
        <p:txBody>
          <a:bodyPr>
            <a:normAutofit/>
          </a:bodyPr>
          <a:lstStyle/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r>
              <a:rPr lang="en-US" dirty="0" err="1"/>
              <a:t>xxxxx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r>
              <a:rPr lang="en-US"/>
              <a:t>xxxxx.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</TotalTime>
  <Words>110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“PRICE COMPARISION APP”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Marcos Bittencourt</cp:lastModifiedBy>
  <cp:revision>51</cp:revision>
  <dcterms:created xsi:type="dcterms:W3CDTF">2023-05-20T20:29:00Z</dcterms:created>
  <dcterms:modified xsi:type="dcterms:W3CDTF">2023-09-25T14:21:12Z</dcterms:modified>
</cp:coreProperties>
</file>