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4_633A082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0" r:id="rId5"/>
    <p:sldId id="262" r:id="rId6"/>
    <p:sldId id="263" r:id="rId7"/>
    <p:sldId id="264" r:id="rId8"/>
    <p:sldId id="259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5405B5-BF71-A1E0-6634-3D119CD3D0E1}" name="Sairaj Udayshankar" initials="SU" userId="S::sairaj.udayshankar@dcmail.ca::194cd783-871a-419e-b6c1-a6906a17ab7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4_633A082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D6BFD38-F911-4A1A-A3F4-B181AC15D66A}" authorId="{3C5405B5-BF71-A1E0-6634-3D119CD3D0E1}" created="2023-10-11T22:16:49.042">
    <pc:sldMkLst xmlns:pc="http://schemas.microsoft.com/office/powerpoint/2013/main/command">
      <pc:docMk/>
      <pc:sldMk cId="1664747567" sldId="260"/>
    </pc:sldMkLst>
    <p188:txBody>
      <a:bodyPr/>
      <a:lstStyle/>
      <a:p>
        <a:r>
          <a:rPr lang="en-CA"/>
          <a:t>The resume, personality test and aptitude test will show scores in case the tests are taken and the resume is submitted.</a:t>
        </a:r>
      </a:p>
    </p188:txBody>
  </p188:cm>
  <p188:cm id="{14DDD81E-940D-43E5-9C04-574E05A5C1DC}" authorId="{3C5405B5-BF71-A1E0-6634-3D119CD3D0E1}" created="2023-10-11T22:17:14.295">
    <pc:sldMkLst xmlns:pc="http://schemas.microsoft.com/office/powerpoint/2013/main/command">
      <pc:docMk/>
      <pc:sldMk cId="1664747567" sldId="260"/>
    </pc:sldMkLst>
    <p188:txBody>
      <a:bodyPr/>
      <a:lstStyle/>
      <a:p>
        <a:r>
          <a:rPr lang="en-CA"/>
          <a:t>Alternatively, we can add a page to show the scores of the candidate.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E95F-BB6B-6DAD-B1F3-FC07E13A7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CE895-3BC4-6C02-C880-E83095AB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D7589-EEF8-0791-9451-2715FA78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D0A9-A330-4390-8602-12163C7EB02E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094A9-DB48-6513-870C-45550FEB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D9425-6FA2-E57A-AF8A-9EE17140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0D9-0B92-4F35-A2F5-EC156DC66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14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2CE2-D81A-1589-5932-142437A2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09B14-9945-967B-7688-ADC654A14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DB1DE-F019-C6E7-782A-B7E6B0AB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D0A9-A330-4390-8602-12163C7EB02E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B5F5C-68F1-B8E7-7F4D-A8F01CE6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5C03-86CA-E7D1-DB53-7062428A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0D9-0B92-4F35-A2F5-EC156DC66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15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41782-57D9-2A74-8D2D-CC6518495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B6914-4EA6-F69D-7520-3F0F0AAB4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F8E81-3FA8-3C1E-70C9-5841C20F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D0A9-A330-4390-8602-12163C7EB02E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6C03-142B-BFDF-EE58-2126C962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727D-EA42-B2E6-692A-483F15F3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0D9-0B92-4F35-A2F5-EC156DC66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84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B982-9F66-1EFE-693E-25875349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1CA5-BFEB-D5FE-2EEA-602BBEFE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D39FF-7379-9710-B2A8-73A87A26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D0A9-A330-4390-8602-12163C7EB02E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EBE03-7011-0C73-52FE-7CB6BFAD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C3B94-3B70-7EF7-61F8-46FDB0BD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0D9-0B92-4F35-A2F5-EC156DC66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90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D6A1-75B1-500A-F974-C830423C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1F947-9270-0B6D-51FA-30AA7B953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3FF85-EC49-00EC-F812-ADB4F531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D0A9-A330-4390-8602-12163C7EB02E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085DD-39B0-0FC0-DEE5-A72FC606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68D0E-A19D-4577-DA6A-3E69067D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0D9-0B92-4F35-A2F5-EC156DC66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43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7AB6-588E-65EC-FA84-AEC9455C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DF4F-CA70-9339-8BE1-DF6AD9C6F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CC0E8-E289-DA93-FBA3-059123593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C6626-0BB9-F52D-5AA3-7808B695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D0A9-A330-4390-8602-12163C7EB02E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6163E-505E-1A98-D668-32325CB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7FDAA-DD49-00D9-455A-F25E4504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0D9-0B92-4F35-A2F5-EC156DC66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58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3843-1389-B70A-F5E9-3422AC56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11795-49AA-D40D-1BF4-58306FE7B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8A44A-2274-09A9-993B-46733B353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F5BF4-5565-4C66-FADB-BE789AAB7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B719F-4E86-E91F-1E15-66F06D38C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EF9ED-4BFD-45DA-7E92-C2FD9E24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D0A9-A330-4390-8602-12163C7EB02E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1F364-E098-65D0-5299-763FC322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4FDDB-2ED7-7FF0-4265-D4C48C39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0D9-0B92-4F35-A2F5-EC156DC66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60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86B5-3A9E-F4F1-AA70-1ABAF998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B204C-8AA0-0D51-C104-C6678974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D0A9-A330-4390-8602-12163C7EB02E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648EE-9E0F-335F-080F-3EF2712D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2D10A-0D3B-F8D8-20DD-B3314499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0D9-0B92-4F35-A2F5-EC156DC66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36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EE481-0347-A86F-2912-B072FC14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D0A9-A330-4390-8602-12163C7EB02E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49EC5-F16E-C39F-F282-A5720C0C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D9DA3-D4D9-28F4-17D6-B4DCED0C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0D9-0B92-4F35-A2F5-EC156DC66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02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01CE-EB6B-2EA4-5BD5-557AFF8B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279F4-9A5A-AC78-66C3-16E763891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63DF9-671E-BA82-B089-42F1A6445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34988-C338-2FDC-40EE-BECEAB82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D0A9-A330-4390-8602-12163C7EB02E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06D20-4684-DD01-794E-296116DA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4253D-7DE6-89B5-BD39-DB55C0D0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0D9-0B92-4F35-A2F5-EC156DC66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97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3E35-28C7-B916-7F46-CED1DBDF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5FFB7-3E2F-5AE8-2578-E11D17E52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5C2EA-7457-76D5-28FA-B441D8F10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C6C1-3786-DFE4-C58A-B9C50ED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D0A9-A330-4390-8602-12163C7EB02E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6DE8F-23A9-7B34-E4D6-C5E9E0C7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EA7D8-FD8E-4F5B-E976-913CC646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0D9-0B92-4F35-A2F5-EC156DC66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82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37482-C3B2-3F00-FA4B-A4263499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4DE3D-2092-0301-132A-373C1E20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256F7-5B14-0A5C-FD17-A9021EC0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D0A9-A330-4390-8602-12163C7EB02E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A653-9867-C432-82DD-B54FC4976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EFEA-44F9-7D4E-5E9E-D98B9353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40D9-0B92-4F35-A2F5-EC156DC66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6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633A082F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C0E44-16FA-8B13-F665-6B905E6C5AAC}"/>
              </a:ext>
            </a:extLst>
          </p:cNvPr>
          <p:cNvSpPr txBox="1"/>
          <p:nvPr/>
        </p:nvSpPr>
        <p:spPr>
          <a:xfrm>
            <a:off x="2326640" y="233680"/>
            <a:ext cx="7538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FAIVE – AI-Based Job Portal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6FD7D-A0B8-1E2E-B517-76280BBC6475}"/>
              </a:ext>
            </a:extLst>
          </p:cNvPr>
          <p:cNvSpPr/>
          <p:nvPr/>
        </p:nvSpPr>
        <p:spPr>
          <a:xfrm>
            <a:off x="1229360" y="3456226"/>
            <a:ext cx="4023360" cy="1950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337A4-CE68-58FA-4F97-827FD618D379}"/>
              </a:ext>
            </a:extLst>
          </p:cNvPr>
          <p:cNvSpPr/>
          <p:nvPr/>
        </p:nvSpPr>
        <p:spPr>
          <a:xfrm>
            <a:off x="6939282" y="3456226"/>
            <a:ext cx="4023360" cy="1950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D1C3C-551E-2038-89F1-AE2A7D3A690F}"/>
              </a:ext>
            </a:extLst>
          </p:cNvPr>
          <p:cNvSpPr txBox="1"/>
          <p:nvPr/>
        </p:nvSpPr>
        <p:spPr>
          <a:xfrm>
            <a:off x="1524000" y="4000699"/>
            <a:ext cx="3434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000" b="1" dirty="0">
                <a:solidFill>
                  <a:srgbClr val="0070C0"/>
                </a:solidFill>
              </a:rPr>
              <a:t>Job-Seeker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23FAD-A0F4-F27D-A1FB-058837885630}"/>
              </a:ext>
            </a:extLst>
          </p:cNvPr>
          <p:cNvSpPr txBox="1"/>
          <p:nvPr/>
        </p:nvSpPr>
        <p:spPr>
          <a:xfrm>
            <a:off x="7086602" y="4000699"/>
            <a:ext cx="3728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000" b="1" dirty="0">
                <a:solidFill>
                  <a:srgbClr val="0070C0"/>
                </a:solidFill>
              </a:rPr>
              <a:t>HR-Executive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895AB-581B-96D3-63E0-F8259907C781}"/>
              </a:ext>
            </a:extLst>
          </p:cNvPr>
          <p:cNvSpPr txBox="1"/>
          <p:nvPr/>
        </p:nvSpPr>
        <p:spPr>
          <a:xfrm>
            <a:off x="3500120" y="1922641"/>
            <a:ext cx="5191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Register / login with your role:</a:t>
            </a:r>
          </a:p>
        </p:txBody>
      </p:sp>
    </p:spTree>
    <p:extLst>
      <p:ext uri="{BB962C8B-B14F-4D97-AF65-F5344CB8AC3E}">
        <p14:creationId xmlns:p14="http://schemas.microsoft.com/office/powerpoint/2010/main" val="296490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798923-8247-7DF9-89A7-C2C29B9D39B6}"/>
              </a:ext>
            </a:extLst>
          </p:cNvPr>
          <p:cNvCxnSpPr>
            <a:cxnSpLocks/>
          </p:cNvCxnSpPr>
          <p:nvPr/>
        </p:nvCxnSpPr>
        <p:spPr>
          <a:xfrm>
            <a:off x="0" y="759123"/>
            <a:ext cx="12192000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297F294-7FAA-712A-E685-EA3DA23DE8CC}"/>
              </a:ext>
            </a:extLst>
          </p:cNvPr>
          <p:cNvSpPr/>
          <p:nvPr/>
        </p:nvSpPr>
        <p:spPr>
          <a:xfrm>
            <a:off x="1084051" y="115377"/>
            <a:ext cx="181442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DEBAD-D02C-B143-62E5-396C7E55F3D3}"/>
              </a:ext>
            </a:extLst>
          </p:cNvPr>
          <p:cNvSpPr txBox="1"/>
          <p:nvPr/>
        </p:nvSpPr>
        <p:spPr>
          <a:xfrm>
            <a:off x="1260173" y="168185"/>
            <a:ext cx="1462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My Profile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DF9FD-5869-006E-9869-02CB5A67EA5A}"/>
              </a:ext>
            </a:extLst>
          </p:cNvPr>
          <p:cNvSpPr/>
          <p:nvPr/>
        </p:nvSpPr>
        <p:spPr>
          <a:xfrm>
            <a:off x="5109711" y="118611"/>
            <a:ext cx="181442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F65C9-E13B-B3A3-6D4A-DD935D8F57B2}"/>
              </a:ext>
            </a:extLst>
          </p:cNvPr>
          <p:cNvSpPr txBox="1"/>
          <p:nvPr/>
        </p:nvSpPr>
        <p:spPr>
          <a:xfrm>
            <a:off x="5285833" y="171419"/>
            <a:ext cx="146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70C0"/>
                </a:solidFill>
              </a:rPr>
              <a:t>Post a Job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AE7313-9692-51CB-EE97-5298A4EBEEFA}"/>
              </a:ext>
            </a:extLst>
          </p:cNvPr>
          <p:cNvSpPr/>
          <p:nvPr/>
        </p:nvSpPr>
        <p:spPr>
          <a:xfrm>
            <a:off x="9221638" y="115377"/>
            <a:ext cx="215660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A14F9-53D6-2CE0-0182-7055231D6458}"/>
              </a:ext>
            </a:extLst>
          </p:cNvPr>
          <p:cNvSpPr txBox="1"/>
          <p:nvPr/>
        </p:nvSpPr>
        <p:spPr>
          <a:xfrm>
            <a:off x="9221638" y="176811"/>
            <a:ext cx="215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70C0"/>
                </a:solidFill>
              </a:rPr>
              <a:t>View Posted Jobs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12F647-19A2-10C9-1510-CCEF98E79480}"/>
              </a:ext>
            </a:extLst>
          </p:cNvPr>
          <p:cNvSpPr txBox="1"/>
          <p:nvPr/>
        </p:nvSpPr>
        <p:spPr>
          <a:xfrm>
            <a:off x="759121" y="980167"/>
            <a:ext cx="10515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Below are the jobs posted by you that are yet to be closed: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FF9EE9E-374B-B412-3BE1-1B9E3127B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29468"/>
              </p:ext>
            </p:extLst>
          </p:nvPr>
        </p:nvGraphicFramePr>
        <p:xfrm>
          <a:off x="1000663" y="1841101"/>
          <a:ext cx="10196424" cy="118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382">
                  <a:extLst>
                    <a:ext uri="{9D8B030D-6E8A-4147-A177-3AD203B41FA5}">
                      <a16:colId xmlns:a16="http://schemas.microsoft.com/office/drawing/2014/main" val="2966178546"/>
                    </a:ext>
                  </a:extLst>
                </a:gridCol>
                <a:gridCol w="3536830">
                  <a:extLst>
                    <a:ext uri="{9D8B030D-6E8A-4147-A177-3AD203B41FA5}">
                      <a16:colId xmlns:a16="http://schemas.microsoft.com/office/drawing/2014/main" val="4154560149"/>
                    </a:ext>
                  </a:extLst>
                </a:gridCol>
                <a:gridCol w="2549106">
                  <a:extLst>
                    <a:ext uri="{9D8B030D-6E8A-4147-A177-3AD203B41FA5}">
                      <a16:colId xmlns:a16="http://schemas.microsoft.com/office/drawing/2014/main" val="2584192953"/>
                    </a:ext>
                  </a:extLst>
                </a:gridCol>
                <a:gridCol w="2549106">
                  <a:extLst>
                    <a:ext uri="{9D8B030D-6E8A-4147-A177-3AD203B41FA5}">
                      <a16:colId xmlns:a16="http://schemas.microsoft.com/office/drawing/2014/main" val="1321741011"/>
                    </a:ext>
                  </a:extLst>
                </a:gridCol>
              </a:tblGrid>
              <a:tr h="591123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15896"/>
                  </a:ext>
                </a:extLst>
              </a:tr>
              <a:tr h="59112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13873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1C5A1D81-562D-D4A7-0AA2-8DCA85AAAE95}"/>
              </a:ext>
            </a:extLst>
          </p:cNvPr>
          <p:cNvSpPr txBox="1"/>
          <p:nvPr/>
        </p:nvSpPr>
        <p:spPr>
          <a:xfrm>
            <a:off x="1199788" y="1907845"/>
            <a:ext cx="1170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Job 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86E0B0-0DBB-ABD8-9372-C77844179748}"/>
              </a:ext>
            </a:extLst>
          </p:cNvPr>
          <p:cNvSpPr txBox="1"/>
          <p:nvPr/>
        </p:nvSpPr>
        <p:spPr>
          <a:xfrm>
            <a:off x="3636750" y="1907845"/>
            <a:ext cx="1588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Position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DBCA9D-0B20-8E8B-7369-B805B235AF9A}"/>
              </a:ext>
            </a:extLst>
          </p:cNvPr>
          <p:cNvSpPr txBox="1"/>
          <p:nvPr/>
        </p:nvSpPr>
        <p:spPr>
          <a:xfrm>
            <a:off x="6423080" y="1907844"/>
            <a:ext cx="2040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No. of Positions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7B10EF-FD93-3707-47CF-6E083F695555}"/>
              </a:ext>
            </a:extLst>
          </p:cNvPr>
          <p:cNvSpPr txBox="1"/>
          <p:nvPr/>
        </p:nvSpPr>
        <p:spPr>
          <a:xfrm>
            <a:off x="9057551" y="1907844"/>
            <a:ext cx="184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Last Date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9A8313-1398-DD69-4603-8C36F13B7188}"/>
              </a:ext>
            </a:extLst>
          </p:cNvPr>
          <p:cNvSpPr txBox="1"/>
          <p:nvPr/>
        </p:nvSpPr>
        <p:spPr>
          <a:xfrm>
            <a:off x="1196917" y="2500193"/>
            <a:ext cx="117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52136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0F7BDE-3032-64BB-BAE7-13603FD395FA}"/>
              </a:ext>
            </a:extLst>
          </p:cNvPr>
          <p:cNvSpPr txBox="1"/>
          <p:nvPr/>
        </p:nvSpPr>
        <p:spPr>
          <a:xfrm>
            <a:off x="2898474" y="2500191"/>
            <a:ext cx="300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Technical Lead - .NET	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5CB697-FDF6-C24D-BF19-D6E002103004}"/>
              </a:ext>
            </a:extLst>
          </p:cNvPr>
          <p:cNvSpPr txBox="1"/>
          <p:nvPr/>
        </p:nvSpPr>
        <p:spPr>
          <a:xfrm>
            <a:off x="6489218" y="2500192"/>
            <a:ext cx="184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E41BCD-F63D-B14A-C795-8A1BCF6FBF43}"/>
              </a:ext>
            </a:extLst>
          </p:cNvPr>
          <p:cNvSpPr txBox="1"/>
          <p:nvPr/>
        </p:nvSpPr>
        <p:spPr>
          <a:xfrm>
            <a:off x="9054680" y="2500192"/>
            <a:ext cx="184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15-Oct-2023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59A117-5D4C-AD0C-879E-27E5DB10551B}"/>
              </a:ext>
            </a:extLst>
          </p:cNvPr>
          <p:cNvSpPr txBox="1"/>
          <p:nvPr/>
        </p:nvSpPr>
        <p:spPr>
          <a:xfrm>
            <a:off x="838200" y="3426089"/>
            <a:ext cx="10515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Shortlist for Technical Lead .NET – Paris, France: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F4704A53-8F89-59D7-7ABE-BB659ADAB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23906"/>
              </p:ext>
            </p:extLst>
          </p:nvPr>
        </p:nvGraphicFramePr>
        <p:xfrm>
          <a:off x="1000663" y="4291002"/>
          <a:ext cx="10196424" cy="177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382">
                  <a:extLst>
                    <a:ext uri="{9D8B030D-6E8A-4147-A177-3AD203B41FA5}">
                      <a16:colId xmlns:a16="http://schemas.microsoft.com/office/drawing/2014/main" val="2966178546"/>
                    </a:ext>
                  </a:extLst>
                </a:gridCol>
                <a:gridCol w="3536830">
                  <a:extLst>
                    <a:ext uri="{9D8B030D-6E8A-4147-A177-3AD203B41FA5}">
                      <a16:colId xmlns:a16="http://schemas.microsoft.com/office/drawing/2014/main" val="4154560149"/>
                    </a:ext>
                  </a:extLst>
                </a:gridCol>
                <a:gridCol w="2549106">
                  <a:extLst>
                    <a:ext uri="{9D8B030D-6E8A-4147-A177-3AD203B41FA5}">
                      <a16:colId xmlns:a16="http://schemas.microsoft.com/office/drawing/2014/main" val="2584192953"/>
                    </a:ext>
                  </a:extLst>
                </a:gridCol>
                <a:gridCol w="2549106">
                  <a:extLst>
                    <a:ext uri="{9D8B030D-6E8A-4147-A177-3AD203B41FA5}">
                      <a16:colId xmlns:a16="http://schemas.microsoft.com/office/drawing/2014/main" val="1321741011"/>
                    </a:ext>
                  </a:extLst>
                </a:gridCol>
              </a:tblGrid>
              <a:tr h="591123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15896"/>
                  </a:ext>
                </a:extLst>
              </a:tr>
              <a:tr h="59112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13873"/>
                  </a:ext>
                </a:extLst>
              </a:tr>
              <a:tr h="59112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40824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FA3F5320-67D8-010F-C521-CAC123123A43}"/>
              </a:ext>
            </a:extLst>
          </p:cNvPr>
          <p:cNvSpPr txBox="1"/>
          <p:nvPr/>
        </p:nvSpPr>
        <p:spPr>
          <a:xfrm>
            <a:off x="1199788" y="4357746"/>
            <a:ext cx="1170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Rank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728027-698B-86CD-2F61-9C77868DA533}"/>
              </a:ext>
            </a:extLst>
          </p:cNvPr>
          <p:cNvSpPr txBox="1"/>
          <p:nvPr/>
        </p:nvSpPr>
        <p:spPr>
          <a:xfrm>
            <a:off x="3636750" y="4357746"/>
            <a:ext cx="1588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Name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167AAA-0561-7817-7BB2-5FBE67A0FC67}"/>
              </a:ext>
            </a:extLst>
          </p:cNvPr>
          <p:cNvSpPr txBox="1"/>
          <p:nvPr/>
        </p:nvSpPr>
        <p:spPr>
          <a:xfrm>
            <a:off x="6288303" y="4357745"/>
            <a:ext cx="2244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Skills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E4B05F-70D2-C46C-6ECF-940599B2F20C}"/>
              </a:ext>
            </a:extLst>
          </p:cNvPr>
          <p:cNvSpPr txBox="1"/>
          <p:nvPr/>
        </p:nvSpPr>
        <p:spPr>
          <a:xfrm>
            <a:off x="9057551" y="4357745"/>
            <a:ext cx="184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System Score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8DB6E2-7F1D-719E-A7CE-FB33E85E1F86}"/>
              </a:ext>
            </a:extLst>
          </p:cNvPr>
          <p:cNvSpPr txBox="1"/>
          <p:nvPr/>
        </p:nvSpPr>
        <p:spPr>
          <a:xfrm>
            <a:off x="1196917" y="4950094"/>
            <a:ext cx="117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F35948-906F-FCA1-B129-3A806B63640D}"/>
              </a:ext>
            </a:extLst>
          </p:cNvPr>
          <p:cNvSpPr txBox="1"/>
          <p:nvPr/>
        </p:nvSpPr>
        <p:spPr>
          <a:xfrm>
            <a:off x="2898474" y="4950092"/>
            <a:ext cx="2873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Guillaume </a:t>
            </a:r>
            <a:r>
              <a:rPr lang="en-CA" sz="2400" b="1" i="1" dirty="0" err="1">
                <a:solidFill>
                  <a:srgbClr val="0070C0"/>
                </a:solidFill>
              </a:rPr>
              <a:t>Toulalan</a:t>
            </a:r>
            <a:r>
              <a:rPr lang="en-CA" sz="2400" b="1" i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06897F-E9D1-1C8C-DEE9-F43ED19975CA}"/>
              </a:ext>
            </a:extLst>
          </p:cNvPr>
          <p:cNvSpPr txBox="1"/>
          <p:nvPr/>
        </p:nvSpPr>
        <p:spPr>
          <a:xfrm>
            <a:off x="6489218" y="4950093"/>
            <a:ext cx="184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.NET, React,..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1DE82D-545B-2DC9-7341-700C54B81B17}"/>
              </a:ext>
            </a:extLst>
          </p:cNvPr>
          <p:cNvSpPr txBox="1"/>
          <p:nvPr/>
        </p:nvSpPr>
        <p:spPr>
          <a:xfrm>
            <a:off x="9054680" y="4950093"/>
            <a:ext cx="184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95 / 100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E4D953-7AB9-F98A-89CB-EB0C0E954DD8}"/>
              </a:ext>
            </a:extLst>
          </p:cNvPr>
          <p:cNvSpPr txBox="1"/>
          <p:nvPr/>
        </p:nvSpPr>
        <p:spPr>
          <a:xfrm>
            <a:off x="1194047" y="5559691"/>
            <a:ext cx="1170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90AF70-A54C-93CD-0138-AD2B37584EB3}"/>
              </a:ext>
            </a:extLst>
          </p:cNvPr>
          <p:cNvSpPr txBox="1"/>
          <p:nvPr/>
        </p:nvSpPr>
        <p:spPr>
          <a:xfrm>
            <a:off x="2895604" y="5559689"/>
            <a:ext cx="3003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>
                <a:solidFill>
                  <a:srgbClr val="0070C0"/>
                </a:solidFill>
              </a:rPr>
              <a:t>Vincent Leblanc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BF203C-BD2B-596E-6EFF-246B2B24D0FE}"/>
              </a:ext>
            </a:extLst>
          </p:cNvPr>
          <p:cNvSpPr txBox="1"/>
          <p:nvPr/>
        </p:nvSpPr>
        <p:spPr>
          <a:xfrm>
            <a:off x="6417339" y="5559690"/>
            <a:ext cx="2046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>
                <a:solidFill>
                  <a:srgbClr val="0070C0"/>
                </a:solidFill>
              </a:rPr>
              <a:t>.NET, Angular,..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71FED0-D49E-5857-9DBE-E35135130854}"/>
              </a:ext>
            </a:extLst>
          </p:cNvPr>
          <p:cNvSpPr txBox="1"/>
          <p:nvPr/>
        </p:nvSpPr>
        <p:spPr>
          <a:xfrm>
            <a:off x="9051810" y="5559690"/>
            <a:ext cx="184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>
                <a:solidFill>
                  <a:srgbClr val="0070C0"/>
                </a:solidFill>
              </a:rPr>
              <a:t>93 / 100</a:t>
            </a:r>
          </a:p>
        </p:txBody>
      </p:sp>
    </p:spTree>
    <p:extLst>
      <p:ext uri="{BB962C8B-B14F-4D97-AF65-F5344CB8AC3E}">
        <p14:creationId xmlns:p14="http://schemas.microsoft.com/office/powerpoint/2010/main" val="950212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798923-8247-7DF9-89A7-C2C29B9D39B6}"/>
              </a:ext>
            </a:extLst>
          </p:cNvPr>
          <p:cNvCxnSpPr>
            <a:cxnSpLocks/>
          </p:cNvCxnSpPr>
          <p:nvPr/>
        </p:nvCxnSpPr>
        <p:spPr>
          <a:xfrm>
            <a:off x="0" y="759123"/>
            <a:ext cx="12192000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297F294-7FAA-712A-E685-EA3DA23DE8CC}"/>
              </a:ext>
            </a:extLst>
          </p:cNvPr>
          <p:cNvSpPr/>
          <p:nvPr/>
        </p:nvSpPr>
        <p:spPr>
          <a:xfrm>
            <a:off x="1084051" y="115377"/>
            <a:ext cx="181442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DEBAD-D02C-B143-62E5-396C7E55F3D3}"/>
              </a:ext>
            </a:extLst>
          </p:cNvPr>
          <p:cNvSpPr txBox="1"/>
          <p:nvPr/>
        </p:nvSpPr>
        <p:spPr>
          <a:xfrm>
            <a:off x="1260173" y="168185"/>
            <a:ext cx="1462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My Profile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DF9FD-5869-006E-9869-02CB5A67EA5A}"/>
              </a:ext>
            </a:extLst>
          </p:cNvPr>
          <p:cNvSpPr/>
          <p:nvPr/>
        </p:nvSpPr>
        <p:spPr>
          <a:xfrm>
            <a:off x="5109711" y="118611"/>
            <a:ext cx="181442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F65C9-E13B-B3A3-6D4A-DD935D8F57B2}"/>
              </a:ext>
            </a:extLst>
          </p:cNvPr>
          <p:cNvSpPr txBox="1"/>
          <p:nvPr/>
        </p:nvSpPr>
        <p:spPr>
          <a:xfrm>
            <a:off x="5285833" y="171419"/>
            <a:ext cx="146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70C0"/>
                </a:solidFill>
              </a:rPr>
              <a:t>Post a Job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AE7313-9692-51CB-EE97-5298A4EBEEFA}"/>
              </a:ext>
            </a:extLst>
          </p:cNvPr>
          <p:cNvSpPr/>
          <p:nvPr/>
        </p:nvSpPr>
        <p:spPr>
          <a:xfrm>
            <a:off x="9221638" y="115377"/>
            <a:ext cx="215660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A14F9-53D6-2CE0-0182-7055231D6458}"/>
              </a:ext>
            </a:extLst>
          </p:cNvPr>
          <p:cNvSpPr txBox="1"/>
          <p:nvPr/>
        </p:nvSpPr>
        <p:spPr>
          <a:xfrm>
            <a:off x="9221638" y="176811"/>
            <a:ext cx="215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70C0"/>
                </a:solidFill>
              </a:rPr>
              <a:t>View Posted Jobs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F4704A53-8F89-59D7-7ABE-BB659ADAB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231364"/>
              </p:ext>
            </p:extLst>
          </p:nvPr>
        </p:nvGraphicFramePr>
        <p:xfrm>
          <a:off x="1000663" y="1064727"/>
          <a:ext cx="10196424" cy="177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382">
                  <a:extLst>
                    <a:ext uri="{9D8B030D-6E8A-4147-A177-3AD203B41FA5}">
                      <a16:colId xmlns:a16="http://schemas.microsoft.com/office/drawing/2014/main" val="2966178546"/>
                    </a:ext>
                  </a:extLst>
                </a:gridCol>
                <a:gridCol w="3536830">
                  <a:extLst>
                    <a:ext uri="{9D8B030D-6E8A-4147-A177-3AD203B41FA5}">
                      <a16:colId xmlns:a16="http://schemas.microsoft.com/office/drawing/2014/main" val="4154560149"/>
                    </a:ext>
                  </a:extLst>
                </a:gridCol>
                <a:gridCol w="2549106">
                  <a:extLst>
                    <a:ext uri="{9D8B030D-6E8A-4147-A177-3AD203B41FA5}">
                      <a16:colId xmlns:a16="http://schemas.microsoft.com/office/drawing/2014/main" val="2584192953"/>
                    </a:ext>
                  </a:extLst>
                </a:gridCol>
                <a:gridCol w="2549106">
                  <a:extLst>
                    <a:ext uri="{9D8B030D-6E8A-4147-A177-3AD203B41FA5}">
                      <a16:colId xmlns:a16="http://schemas.microsoft.com/office/drawing/2014/main" val="1321741011"/>
                    </a:ext>
                  </a:extLst>
                </a:gridCol>
              </a:tblGrid>
              <a:tr h="591123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15896"/>
                  </a:ext>
                </a:extLst>
              </a:tr>
              <a:tr h="59112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13873"/>
                  </a:ext>
                </a:extLst>
              </a:tr>
              <a:tr h="59112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40824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FA3F5320-67D8-010F-C521-CAC123123A43}"/>
              </a:ext>
            </a:extLst>
          </p:cNvPr>
          <p:cNvSpPr txBox="1"/>
          <p:nvPr/>
        </p:nvSpPr>
        <p:spPr>
          <a:xfrm>
            <a:off x="1199788" y="1131471"/>
            <a:ext cx="1170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Rank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728027-698B-86CD-2F61-9C77868DA533}"/>
              </a:ext>
            </a:extLst>
          </p:cNvPr>
          <p:cNvSpPr txBox="1"/>
          <p:nvPr/>
        </p:nvSpPr>
        <p:spPr>
          <a:xfrm>
            <a:off x="3636750" y="1131471"/>
            <a:ext cx="1588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Name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167AAA-0561-7817-7BB2-5FBE67A0FC67}"/>
              </a:ext>
            </a:extLst>
          </p:cNvPr>
          <p:cNvSpPr txBox="1"/>
          <p:nvPr/>
        </p:nvSpPr>
        <p:spPr>
          <a:xfrm>
            <a:off x="6288303" y="1131470"/>
            <a:ext cx="2244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Skills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E4B05F-70D2-C46C-6ECF-940599B2F20C}"/>
              </a:ext>
            </a:extLst>
          </p:cNvPr>
          <p:cNvSpPr txBox="1"/>
          <p:nvPr/>
        </p:nvSpPr>
        <p:spPr>
          <a:xfrm>
            <a:off x="9057551" y="1131470"/>
            <a:ext cx="184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System Score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8DB6E2-7F1D-719E-A7CE-FB33E85E1F86}"/>
              </a:ext>
            </a:extLst>
          </p:cNvPr>
          <p:cNvSpPr txBox="1"/>
          <p:nvPr/>
        </p:nvSpPr>
        <p:spPr>
          <a:xfrm>
            <a:off x="1196917" y="1723819"/>
            <a:ext cx="117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F35948-906F-FCA1-B129-3A806B63640D}"/>
              </a:ext>
            </a:extLst>
          </p:cNvPr>
          <p:cNvSpPr txBox="1"/>
          <p:nvPr/>
        </p:nvSpPr>
        <p:spPr>
          <a:xfrm>
            <a:off x="2898474" y="1723817"/>
            <a:ext cx="2873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Guillaume </a:t>
            </a:r>
            <a:r>
              <a:rPr lang="en-CA" sz="2400" b="1" i="1" dirty="0" err="1">
                <a:solidFill>
                  <a:srgbClr val="0070C0"/>
                </a:solidFill>
              </a:rPr>
              <a:t>Toulalan</a:t>
            </a:r>
            <a:r>
              <a:rPr lang="en-CA" sz="2400" b="1" i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06897F-E9D1-1C8C-DEE9-F43ED19975CA}"/>
              </a:ext>
            </a:extLst>
          </p:cNvPr>
          <p:cNvSpPr txBox="1"/>
          <p:nvPr/>
        </p:nvSpPr>
        <p:spPr>
          <a:xfrm>
            <a:off x="6489218" y="1723818"/>
            <a:ext cx="184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.NET, React,..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1DE82D-545B-2DC9-7341-700C54B81B17}"/>
              </a:ext>
            </a:extLst>
          </p:cNvPr>
          <p:cNvSpPr txBox="1"/>
          <p:nvPr/>
        </p:nvSpPr>
        <p:spPr>
          <a:xfrm>
            <a:off x="9054680" y="1723818"/>
            <a:ext cx="184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95 / 100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E4D953-7AB9-F98A-89CB-EB0C0E954DD8}"/>
              </a:ext>
            </a:extLst>
          </p:cNvPr>
          <p:cNvSpPr txBox="1"/>
          <p:nvPr/>
        </p:nvSpPr>
        <p:spPr>
          <a:xfrm>
            <a:off x="1194047" y="2333416"/>
            <a:ext cx="1170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>
                <a:solidFill>
                  <a:srgbClr val="0070C0"/>
                </a:solidFill>
              </a:rPr>
              <a:t>2</a:t>
            </a:r>
            <a:endParaRPr lang="en-CA" sz="2200" dirty="0">
              <a:solidFill>
                <a:srgbClr val="0070C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90AF70-A54C-93CD-0138-AD2B37584EB3}"/>
              </a:ext>
            </a:extLst>
          </p:cNvPr>
          <p:cNvSpPr txBox="1"/>
          <p:nvPr/>
        </p:nvSpPr>
        <p:spPr>
          <a:xfrm>
            <a:off x="2895604" y="2333414"/>
            <a:ext cx="3003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>
                <a:solidFill>
                  <a:srgbClr val="0070C0"/>
                </a:solidFill>
              </a:rPr>
              <a:t>Vincent Leblanc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BF203C-BD2B-596E-6EFF-246B2B24D0FE}"/>
              </a:ext>
            </a:extLst>
          </p:cNvPr>
          <p:cNvSpPr txBox="1"/>
          <p:nvPr/>
        </p:nvSpPr>
        <p:spPr>
          <a:xfrm>
            <a:off x="6417339" y="2333415"/>
            <a:ext cx="2046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>
                <a:solidFill>
                  <a:srgbClr val="0070C0"/>
                </a:solidFill>
              </a:rPr>
              <a:t>.NET, Angular,..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71FED0-D49E-5857-9DBE-E35135130854}"/>
              </a:ext>
            </a:extLst>
          </p:cNvPr>
          <p:cNvSpPr txBox="1"/>
          <p:nvPr/>
        </p:nvSpPr>
        <p:spPr>
          <a:xfrm>
            <a:off x="9051810" y="2333415"/>
            <a:ext cx="184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>
                <a:solidFill>
                  <a:srgbClr val="0070C0"/>
                </a:solidFill>
              </a:rPr>
              <a:t>93 / 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ADD2C-4C0B-AB5D-2EA8-BFD68191601E}"/>
              </a:ext>
            </a:extLst>
          </p:cNvPr>
          <p:cNvSpPr txBox="1"/>
          <p:nvPr/>
        </p:nvSpPr>
        <p:spPr>
          <a:xfrm>
            <a:off x="838200" y="3210433"/>
            <a:ext cx="10515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Guillaume </a:t>
            </a:r>
            <a:r>
              <a:rPr lang="en-CA" sz="30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Toulalan</a:t>
            </a:r>
            <a:r>
              <a:rPr lang="en-CA" sz="30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Paris, France: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DC38C-0E26-EB06-D744-E9D69DEF188F}"/>
              </a:ext>
            </a:extLst>
          </p:cNvPr>
          <p:cNvSpPr txBox="1"/>
          <p:nvPr/>
        </p:nvSpPr>
        <p:spPr>
          <a:xfrm>
            <a:off x="1260173" y="4507682"/>
            <a:ext cx="146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Experience: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90DE9-54E9-4CEE-1845-4093B8343B23}"/>
              </a:ext>
            </a:extLst>
          </p:cNvPr>
          <p:cNvSpPr/>
          <p:nvPr/>
        </p:nvSpPr>
        <p:spPr>
          <a:xfrm>
            <a:off x="2868130" y="4515832"/>
            <a:ext cx="2695908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E82788-6337-96D3-3B4D-F638BE14C7B7}"/>
              </a:ext>
            </a:extLst>
          </p:cNvPr>
          <p:cNvSpPr txBox="1"/>
          <p:nvPr/>
        </p:nvSpPr>
        <p:spPr>
          <a:xfrm>
            <a:off x="1260173" y="3970953"/>
            <a:ext cx="146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Skillset: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3D0CE-F664-6111-D922-2BB22C7233A8}"/>
              </a:ext>
            </a:extLst>
          </p:cNvPr>
          <p:cNvSpPr/>
          <p:nvPr/>
        </p:nvSpPr>
        <p:spPr>
          <a:xfrm>
            <a:off x="2868130" y="3978718"/>
            <a:ext cx="2695908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E6DCE-0D70-333E-DCD6-B9970E5970A5}"/>
              </a:ext>
            </a:extLst>
          </p:cNvPr>
          <p:cNvSpPr txBox="1"/>
          <p:nvPr/>
        </p:nvSpPr>
        <p:spPr>
          <a:xfrm>
            <a:off x="2868131" y="3970568"/>
            <a:ext cx="290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.NET, React, Azure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96A98-9E79-CCED-55E6-F479BD096E15}"/>
              </a:ext>
            </a:extLst>
          </p:cNvPr>
          <p:cNvSpPr txBox="1"/>
          <p:nvPr/>
        </p:nvSpPr>
        <p:spPr>
          <a:xfrm>
            <a:off x="2950893" y="4515832"/>
            <a:ext cx="209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12 years+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72759-A691-6462-B26E-DE7DBB68D02C}"/>
              </a:ext>
            </a:extLst>
          </p:cNvPr>
          <p:cNvSpPr txBox="1"/>
          <p:nvPr/>
        </p:nvSpPr>
        <p:spPr>
          <a:xfrm>
            <a:off x="6288303" y="3978082"/>
            <a:ext cx="1828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Resume Score: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F0752-D769-E040-719F-0D7678380802}"/>
              </a:ext>
            </a:extLst>
          </p:cNvPr>
          <p:cNvSpPr/>
          <p:nvPr/>
        </p:nvSpPr>
        <p:spPr>
          <a:xfrm>
            <a:off x="8094658" y="3986232"/>
            <a:ext cx="2695908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E108E5-6346-B47B-79C8-D7EE60B9A6FA}"/>
              </a:ext>
            </a:extLst>
          </p:cNvPr>
          <p:cNvSpPr txBox="1"/>
          <p:nvPr/>
        </p:nvSpPr>
        <p:spPr>
          <a:xfrm>
            <a:off x="8177421" y="3986232"/>
            <a:ext cx="209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90 / 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44883A-EC71-1D4F-9567-E2AEFC56393D}"/>
              </a:ext>
            </a:extLst>
          </p:cNvPr>
          <p:cNvSpPr txBox="1"/>
          <p:nvPr/>
        </p:nvSpPr>
        <p:spPr>
          <a:xfrm>
            <a:off x="6313674" y="4499532"/>
            <a:ext cx="146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Aptitude: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7B4CF6-318D-8430-B147-F9F5B047211F}"/>
              </a:ext>
            </a:extLst>
          </p:cNvPr>
          <p:cNvSpPr/>
          <p:nvPr/>
        </p:nvSpPr>
        <p:spPr>
          <a:xfrm>
            <a:off x="8120029" y="4507682"/>
            <a:ext cx="2695908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2BAB2A-273B-AD3A-8245-080EBD0CFE03}"/>
              </a:ext>
            </a:extLst>
          </p:cNvPr>
          <p:cNvSpPr txBox="1"/>
          <p:nvPr/>
        </p:nvSpPr>
        <p:spPr>
          <a:xfrm>
            <a:off x="8194166" y="4507682"/>
            <a:ext cx="209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Excellent (20/20)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51F590-3033-8EA3-8098-7E70F79BF40E}"/>
              </a:ext>
            </a:extLst>
          </p:cNvPr>
          <p:cNvSpPr txBox="1"/>
          <p:nvPr/>
        </p:nvSpPr>
        <p:spPr>
          <a:xfrm>
            <a:off x="1257303" y="5056903"/>
            <a:ext cx="146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Personality: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2B005A-3121-448C-886F-78B11CE744A7}"/>
              </a:ext>
            </a:extLst>
          </p:cNvPr>
          <p:cNvSpPr/>
          <p:nvPr/>
        </p:nvSpPr>
        <p:spPr>
          <a:xfrm>
            <a:off x="2865260" y="5065053"/>
            <a:ext cx="2695908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C62C56-F920-F6F7-C708-DC74A916CFCB}"/>
              </a:ext>
            </a:extLst>
          </p:cNvPr>
          <p:cNvSpPr txBox="1"/>
          <p:nvPr/>
        </p:nvSpPr>
        <p:spPr>
          <a:xfrm>
            <a:off x="2948023" y="5065053"/>
            <a:ext cx="209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Leadership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41B728-C43C-9830-48B7-0333FD3BAB48}"/>
              </a:ext>
            </a:extLst>
          </p:cNvPr>
          <p:cNvSpPr txBox="1"/>
          <p:nvPr/>
        </p:nvSpPr>
        <p:spPr>
          <a:xfrm>
            <a:off x="6310804" y="5048753"/>
            <a:ext cx="1668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Overall Score: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4D4482-7797-DB82-DB56-34BA12A97FC2}"/>
              </a:ext>
            </a:extLst>
          </p:cNvPr>
          <p:cNvSpPr/>
          <p:nvPr/>
        </p:nvSpPr>
        <p:spPr>
          <a:xfrm>
            <a:off x="8117159" y="5056903"/>
            <a:ext cx="2695908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E27D5C-23BB-74D1-7B85-DEDD6B40C280}"/>
              </a:ext>
            </a:extLst>
          </p:cNvPr>
          <p:cNvSpPr txBox="1"/>
          <p:nvPr/>
        </p:nvSpPr>
        <p:spPr>
          <a:xfrm>
            <a:off x="8199922" y="5056903"/>
            <a:ext cx="209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95 / 100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1AC353-8E97-E4D8-EE72-705FDFABF76B}"/>
              </a:ext>
            </a:extLst>
          </p:cNvPr>
          <p:cNvSpPr/>
          <p:nvPr/>
        </p:nvSpPr>
        <p:spPr>
          <a:xfrm>
            <a:off x="3816273" y="5851941"/>
            <a:ext cx="181442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8F4500-74B2-6B71-8C38-0B6F2557CB20}"/>
              </a:ext>
            </a:extLst>
          </p:cNvPr>
          <p:cNvSpPr txBox="1"/>
          <p:nvPr/>
        </p:nvSpPr>
        <p:spPr>
          <a:xfrm>
            <a:off x="3992395" y="5904749"/>
            <a:ext cx="146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70C0"/>
                </a:solidFill>
              </a:rPr>
              <a:t>Send Invite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9FEB8E-704E-A079-6828-86EE9BBDDDDB}"/>
              </a:ext>
            </a:extLst>
          </p:cNvPr>
          <p:cNvSpPr/>
          <p:nvPr/>
        </p:nvSpPr>
        <p:spPr>
          <a:xfrm>
            <a:off x="6481638" y="5851941"/>
            <a:ext cx="181442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725B66-E81A-372C-A474-3E072D73C410}"/>
              </a:ext>
            </a:extLst>
          </p:cNvPr>
          <p:cNvSpPr txBox="1"/>
          <p:nvPr/>
        </p:nvSpPr>
        <p:spPr>
          <a:xfrm>
            <a:off x="6657760" y="5904749"/>
            <a:ext cx="146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70C0"/>
                </a:solidFill>
              </a:rPr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113245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E47C15-C639-0399-9BD2-7C57AAC7B04F}"/>
              </a:ext>
            </a:extLst>
          </p:cNvPr>
          <p:cNvSpPr txBox="1"/>
          <p:nvPr/>
        </p:nvSpPr>
        <p:spPr>
          <a:xfrm>
            <a:off x="3455071" y="2567226"/>
            <a:ext cx="52818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Job Seeker Screens</a:t>
            </a:r>
          </a:p>
        </p:txBody>
      </p:sp>
    </p:spTree>
    <p:extLst>
      <p:ext uri="{BB962C8B-B14F-4D97-AF65-F5344CB8AC3E}">
        <p14:creationId xmlns:p14="http://schemas.microsoft.com/office/powerpoint/2010/main" val="178083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B60D8B-8A85-8399-0ADE-8220EC709BAD}"/>
              </a:ext>
            </a:extLst>
          </p:cNvPr>
          <p:cNvSpPr txBox="1"/>
          <p:nvPr/>
        </p:nvSpPr>
        <p:spPr>
          <a:xfrm>
            <a:off x="2326640" y="233680"/>
            <a:ext cx="7538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FAIVE – AI-Based Job Portal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0E70A-7589-B705-E5E0-079E2E44C6C3}"/>
              </a:ext>
            </a:extLst>
          </p:cNvPr>
          <p:cNvSpPr txBox="1"/>
          <p:nvPr/>
        </p:nvSpPr>
        <p:spPr>
          <a:xfrm>
            <a:off x="3162300" y="1313041"/>
            <a:ext cx="5867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 will help you find your best job!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965B1-7BD1-2120-ACB6-48E3B9A6022E}"/>
              </a:ext>
            </a:extLst>
          </p:cNvPr>
          <p:cNvSpPr txBox="1"/>
          <p:nvPr/>
        </p:nvSpPr>
        <p:spPr>
          <a:xfrm>
            <a:off x="2466148" y="2733318"/>
            <a:ext cx="2044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Email ID: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32D7C-29EC-BEA6-DB41-02E37108309A}"/>
              </a:ext>
            </a:extLst>
          </p:cNvPr>
          <p:cNvSpPr txBox="1"/>
          <p:nvPr/>
        </p:nvSpPr>
        <p:spPr>
          <a:xfrm>
            <a:off x="2466148" y="3542673"/>
            <a:ext cx="2044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Password: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778C56-8325-B6CE-D338-4C0C85B254F8}"/>
              </a:ext>
            </a:extLst>
          </p:cNvPr>
          <p:cNvSpPr/>
          <p:nvPr/>
        </p:nvSpPr>
        <p:spPr>
          <a:xfrm>
            <a:off x="4856288" y="2733318"/>
            <a:ext cx="4632768" cy="553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A98BA-43D1-625A-5C8F-6AD97324E128}"/>
              </a:ext>
            </a:extLst>
          </p:cNvPr>
          <p:cNvSpPr/>
          <p:nvPr/>
        </p:nvSpPr>
        <p:spPr>
          <a:xfrm>
            <a:off x="4856288" y="3542673"/>
            <a:ext cx="4632768" cy="553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7FE860-56F8-DBD3-4530-612D3D4BEC8A}"/>
              </a:ext>
            </a:extLst>
          </p:cNvPr>
          <p:cNvSpPr/>
          <p:nvPr/>
        </p:nvSpPr>
        <p:spPr>
          <a:xfrm>
            <a:off x="6519416" y="4733802"/>
            <a:ext cx="2337760" cy="7227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77217-992A-FE3B-B8C3-EA79CD487ECA}"/>
              </a:ext>
            </a:extLst>
          </p:cNvPr>
          <p:cNvSpPr txBox="1"/>
          <p:nvPr/>
        </p:nvSpPr>
        <p:spPr>
          <a:xfrm>
            <a:off x="6717104" y="4856671"/>
            <a:ext cx="1978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b="1" dirty="0">
                <a:solidFill>
                  <a:srgbClr val="0070C0"/>
                </a:solidFill>
              </a:rPr>
              <a:t>Register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DE264B-87E1-928E-13D5-6FE59F450DA5}"/>
              </a:ext>
            </a:extLst>
          </p:cNvPr>
          <p:cNvSpPr/>
          <p:nvPr/>
        </p:nvSpPr>
        <p:spPr>
          <a:xfrm>
            <a:off x="3223403" y="4733802"/>
            <a:ext cx="2337760" cy="7227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47047-AFF1-3E6D-8411-D39C78D8E26E}"/>
              </a:ext>
            </a:extLst>
          </p:cNvPr>
          <p:cNvSpPr txBox="1"/>
          <p:nvPr/>
        </p:nvSpPr>
        <p:spPr>
          <a:xfrm>
            <a:off x="3421091" y="4856671"/>
            <a:ext cx="1978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b="1" dirty="0">
                <a:solidFill>
                  <a:srgbClr val="0070C0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2647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798923-8247-7DF9-89A7-C2C29B9D39B6}"/>
              </a:ext>
            </a:extLst>
          </p:cNvPr>
          <p:cNvCxnSpPr>
            <a:cxnSpLocks/>
          </p:cNvCxnSpPr>
          <p:nvPr/>
        </p:nvCxnSpPr>
        <p:spPr>
          <a:xfrm>
            <a:off x="0" y="759123"/>
            <a:ext cx="12192000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297F294-7FAA-712A-E685-EA3DA23DE8CC}"/>
              </a:ext>
            </a:extLst>
          </p:cNvPr>
          <p:cNvSpPr/>
          <p:nvPr/>
        </p:nvSpPr>
        <p:spPr>
          <a:xfrm>
            <a:off x="1084051" y="115377"/>
            <a:ext cx="181442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DEBAD-D02C-B143-62E5-396C7E55F3D3}"/>
              </a:ext>
            </a:extLst>
          </p:cNvPr>
          <p:cNvSpPr txBox="1"/>
          <p:nvPr/>
        </p:nvSpPr>
        <p:spPr>
          <a:xfrm>
            <a:off x="1260173" y="168185"/>
            <a:ext cx="1462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My Profile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DF9FD-5869-006E-9869-02CB5A67EA5A}"/>
              </a:ext>
            </a:extLst>
          </p:cNvPr>
          <p:cNvSpPr/>
          <p:nvPr/>
        </p:nvSpPr>
        <p:spPr>
          <a:xfrm>
            <a:off x="5109711" y="118611"/>
            <a:ext cx="181442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F65C9-E13B-B3A3-6D4A-DD935D8F57B2}"/>
              </a:ext>
            </a:extLst>
          </p:cNvPr>
          <p:cNvSpPr txBox="1"/>
          <p:nvPr/>
        </p:nvSpPr>
        <p:spPr>
          <a:xfrm>
            <a:off x="5285833" y="171419"/>
            <a:ext cx="146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70C0"/>
                </a:solidFill>
              </a:rPr>
              <a:t>Open Jobs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AE7313-9692-51CB-EE97-5298A4EBEEFA}"/>
              </a:ext>
            </a:extLst>
          </p:cNvPr>
          <p:cNvSpPr/>
          <p:nvPr/>
        </p:nvSpPr>
        <p:spPr>
          <a:xfrm>
            <a:off x="9221638" y="115377"/>
            <a:ext cx="215660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A14F9-53D6-2CE0-0182-7055231D6458}"/>
              </a:ext>
            </a:extLst>
          </p:cNvPr>
          <p:cNvSpPr txBox="1"/>
          <p:nvPr/>
        </p:nvSpPr>
        <p:spPr>
          <a:xfrm>
            <a:off x="9342409" y="176811"/>
            <a:ext cx="1951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70C0"/>
                </a:solidFill>
              </a:rPr>
              <a:t>My Applications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664B7-0F86-7930-FD18-A00D998D85FA}"/>
              </a:ext>
            </a:extLst>
          </p:cNvPr>
          <p:cNvSpPr txBox="1"/>
          <p:nvPr/>
        </p:nvSpPr>
        <p:spPr>
          <a:xfrm>
            <a:off x="2490058" y="2267486"/>
            <a:ext cx="2044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Email ID: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331466-BBFE-2CE8-6531-14BD50CCC6E4}"/>
              </a:ext>
            </a:extLst>
          </p:cNvPr>
          <p:cNvSpPr txBox="1"/>
          <p:nvPr/>
        </p:nvSpPr>
        <p:spPr>
          <a:xfrm>
            <a:off x="2490058" y="3076841"/>
            <a:ext cx="2044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Resume: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CB94F7-88E1-49E4-ADEE-9D20F60CFE1B}"/>
              </a:ext>
            </a:extLst>
          </p:cNvPr>
          <p:cNvSpPr/>
          <p:nvPr/>
        </p:nvSpPr>
        <p:spPr>
          <a:xfrm>
            <a:off x="4880198" y="2267486"/>
            <a:ext cx="4632768" cy="553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57A2DB-7010-2E97-4F0D-F4A3E0C3FE08}"/>
              </a:ext>
            </a:extLst>
          </p:cNvPr>
          <p:cNvSpPr txBox="1"/>
          <p:nvPr/>
        </p:nvSpPr>
        <p:spPr>
          <a:xfrm>
            <a:off x="2490058" y="1458131"/>
            <a:ext cx="2044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Name: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1624E8-EEBF-EC48-59F3-EB1C7BC25926}"/>
              </a:ext>
            </a:extLst>
          </p:cNvPr>
          <p:cNvSpPr/>
          <p:nvPr/>
        </p:nvSpPr>
        <p:spPr>
          <a:xfrm>
            <a:off x="4880198" y="1458131"/>
            <a:ext cx="4632768" cy="553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1CCF9F-BA0F-2B39-6643-2EE446D3F9E1}"/>
              </a:ext>
            </a:extLst>
          </p:cNvPr>
          <p:cNvSpPr txBox="1"/>
          <p:nvPr/>
        </p:nvSpPr>
        <p:spPr>
          <a:xfrm>
            <a:off x="4962963" y="1458131"/>
            <a:ext cx="3689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rgbClr val="0070C0"/>
                </a:solidFill>
              </a:rPr>
              <a:t>Stefan Gustafsson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3BE8B6-C93F-1CE5-0794-609868802417}"/>
              </a:ext>
            </a:extLst>
          </p:cNvPr>
          <p:cNvSpPr txBox="1"/>
          <p:nvPr/>
        </p:nvSpPr>
        <p:spPr>
          <a:xfrm>
            <a:off x="4962962" y="2267486"/>
            <a:ext cx="3689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rgbClr val="0070C0"/>
                </a:solidFill>
              </a:rPr>
              <a:t>stef.gusty@gmail.com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EB65C3-A049-42A5-902E-4B28124D5268}"/>
              </a:ext>
            </a:extLst>
          </p:cNvPr>
          <p:cNvSpPr/>
          <p:nvPr/>
        </p:nvSpPr>
        <p:spPr>
          <a:xfrm>
            <a:off x="4880198" y="3108923"/>
            <a:ext cx="181442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502C7F-0349-FE32-8D20-8DC0AB3E908F}"/>
              </a:ext>
            </a:extLst>
          </p:cNvPr>
          <p:cNvSpPr txBox="1"/>
          <p:nvPr/>
        </p:nvSpPr>
        <p:spPr>
          <a:xfrm>
            <a:off x="5056320" y="3161731"/>
            <a:ext cx="146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70C0"/>
                </a:solidFill>
              </a:rPr>
              <a:t>Upload CV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49F7DC-2FB9-8B4F-1EB1-5D6FD71BC5BA}"/>
              </a:ext>
            </a:extLst>
          </p:cNvPr>
          <p:cNvSpPr txBox="1"/>
          <p:nvPr/>
        </p:nvSpPr>
        <p:spPr>
          <a:xfrm>
            <a:off x="6807626" y="3161731"/>
            <a:ext cx="2705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Please upload .pdf only</a:t>
            </a:r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332D14-2DBB-90E8-299E-CD8BA4914424}"/>
              </a:ext>
            </a:extLst>
          </p:cNvPr>
          <p:cNvSpPr txBox="1"/>
          <p:nvPr/>
        </p:nvSpPr>
        <p:spPr>
          <a:xfrm>
            <a:off x="2487083" y="3854258"/>
            <a:ext cx="2393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Personality: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BD42BB-849D-12C3-995B-68EB17768ADD}"/>
              </a:ext>
            </a:extLst>
          </p:cNvPr>
          <p:cNvSpPr txBox="1"/>
          <p:nvPr/>
        </p:nvSpPr>
        <p:spPr>
          <a:xfrm>
            <a:off x="4880197" y="3931202"/>
            <a:ext cx="4255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Click Here to Take the Personality Test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B5D8B3-633B-751C-D875-4015CD0DE981}"/>
              </a:ext>
            </a:extLst>
          </p:cNvPr>
          <p:cNvSpPr txBox="1"/>
          <p:nvPr/>
        </p:nvSpPr>
        <p:spPr>
          <a:xfrm>
            <a:off x="2487083" y="4554898"/>
            <a:ext cx="2393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Aptitude: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C10CF0-6CD1-1290-5350-01EE7E7E11CC}"/>
              </a:ext>
            </a:extLst>
          </p:cNvPr>
          <p:cNvSpPr txBox="1"/>
          <p:nvPr/>
        </p:nvSpPr>
        <p:spPr>
          <a:xfrm>
            <a:off x="4880197" y="4631842"/>
            <a:ext cx="4255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Click Here to Take the Personality Test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F2E557-BEAF-9896-AECE-0B5E03099E64}"/>
              </a:ext>
            </a:extLst>
          </p:cNvPr>
          <p:cNvSpPr/>
          <p:nvPr/>
        </p:nvSpPr>
        <p:spPr>
          <a:xfrm>
            <a:off x="3816273" y="5575899"/>
            <a:ext cx="181442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136DFA-F91B-3390-60AF-314A1CE27129}"/>
              </a:ext>
            </a:extLst>
          </p:cNvPr>
          <p:cNvSpPr txBox="1"/>
          <p:nvPr/>
        </p:nvSpPr>
        <p:spPr>
          <a:xfrm>
            <a:off x="3992395" y="5628707"/>
            <a:ext cx="146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70C0"/>
                </a:solidFill>
              </a:rPr>
              <a:t>Save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060B84-169E-7B39-21ED-7AFD6603A91E}"/>
              </a:ext>
            </a:extLst>
          </p:cNvPr>
          <p:cNvSpPr/>
          <p:nvPr/>
        </p:nvSpPr>
        <p:spPr>
          <a:xfrm>
            <a:off x="6481638" y="5575899"/>
            <a:ext cx="181442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340989-299F-E484-1BA6-EB889E3700D3}"/>
              </a:ext>
            </a:extLst>
          </p:cNvPr>
          <p:cNvSpPr txBox="1"/>
          <p:nvPr/>
        </p:nvSpPr>
        <p:spPr>
          <a:xfrm>
            <a:off x="6657760" y="5628707"/>
            <a:ext cx="146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70C0"/>
                </a:solidFill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6647475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798923-8247-7DF9-89A7-C2C29B9D39B6}"/>
              </a:ext>
            </a:extLst>
          </p:cNvPr>
          <p:cNvCxnSpPr>
            <a:cxnSpLocks/>
          </p:cNvCxnSpPr>
          <p:nvPr/>
        </p:nvCxnSpPr>
        <p:spPr>
          <a:xfrm>
            <a:off x="0" y="759123"/>
            <a:ext cx="12192000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297F294-7FAA-712A-E685-EA3DA23DE8CC}"/>
              </a:ext>
            </a:extLst>
          </p:cNvPr>
          <p:cNvSpPr/>
          <p:nvPr/>
        </p:nvSpPr>
        <p:spPr>
          <a:xfrm>
            <a:off x="1084051" y="115377"/>
            <a:ext cx="181442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DEBAD-D02C-B143-62E5-396C7E55F3D3}"/>
              </a:ext>
            </a:extLst>
          </p:cNvPr>
          <p:cNvSpPr txBox="1"/>
          <p:nvPr/>
        </p:nvSpPr>
        <p:spPr>
          <a:xfrm>
            <a:off x="1260173" y="168185"/>
            <a:ext cx="1462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My Profile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DF9FD-5869-006E-9869-02CB5A67EA5A}"/>
              </a:ext>
            </a:extLst>
          </p:cNvPr>
          <p:cNvSpPr/>
          <p:nvPr/>
        </p:nvSpPr>
        <p:spPr>
          <a:xfrm>
            <a:off x="5109711" y="118611"/>
            <a:ext cx="181442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F65C9-E13B-B3A3-6D4A-DD935D8F57B2}"/>
              </a:ext>
            </a:extLst>
          </p:cNvPr>
          <p:cNvSpPr txBox="1"/>
          <p:nvPr/>
        </p:nvSpPr>
        <p:spPr>
          <a:xfrm>
            <a:off x="5285833" y="171419"/>
            <a:ext cx="146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70C0"/>
                </a:solidFill>
              </a:rPr>
              <a:t>Open Jobs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AE7313-9692-51CB-EE97-5298A4EBEEFA}"/>
              </a:ext>
            </a:extLst>
          </p:cNvPr>
          <p:cNvSpPr/>
          <p:nvPr/>
        </p:nvSpPr>
        <p:spPr>
          <a:xfrm>
            <a:off x="9221638" y="115377"/>
            <a:ext cx="215660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A14F9-53D6-2CE0-0182-7055231D6458}"/>
              </a:ext>
            </a:extLst>
          </p:cNvPr>
          <p:cNvSpPr txBox="1"/>
          <p:nvPr/>
        </p:nvSpPr>
        <p:spPr>
          <a:xfrm>
            <a:off x="9342409" y="176811"/>
            <a:ext cx="1951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70C0"/>
                </a:solidFill>
              </a:rPr>
              <a:t>My Applications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636AE-4536-4D30-758D-7E679C4D8188}"/>
              </a:ext>
            </a:extLst>
          </p:cNvPr>
          <p:cNvSpPr txBox="1"/>
          <p:nvPr/>
        </p:nvSpPr>
        <p:spPr>
          <a:xfrm>
            <a:off x="759121" y="980167"/>
            <a:ext cx="10515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Below are the open jobs you have not already applied to!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D31C80-9204-9980-84F9-967E19CA5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06435"/>
              </p:ext>
            </p:extLst>
          </p:nvPr>
        </p:nvGraphicFramePr>
        <p:xfrm>
          <a:off x="1000663" y="1841101"/>
          <a:ext cx="10196424" cy="177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382">
                  <a:extLst>
                    <a:ext uri="{9D8B030D-6E8A-4147-A177-3AD203B41FA5}">
                      <a16:colId xmlns:a16="http://schemas.microsoft.com/office/drawing/2014/main" val="2966178546"/>
                    </a:ext>
                  </a:extLst>
                </a:gridCol>
                <a:gridCol w="3536830">
                  <a:extLst>
                    <a:ext uri="{9D8B030D-6E8A-4147-A177-3AD203B41FA5}">
                      <a16:colId xmlns:a16="http://schemas.microsoft.com/office/drawing/2014/main" val="4154560149"/>
                    </a:ext>
                  </a:extLst>
                </a:gridCol>
                <a:gridCol w="2549106">
                  <a:extLst>
                    <a:ext uri="{9D8B030D-6E8A-4147-A177-3AD203B41FA5}">
                      <a16:colId xmlns:a16="http://schemas.microsoft.com/office/drawing/2014/main" val="2584192953"/>
                    </a:ext>
                  </a:extLst>
                </a:gridCol>
                <a:gridCol w="2549106">
                  <a:extLst>
                    <a:ext uri="{9D8B030D-6E8A-4147-A177-3AD203B41FA5}">
                      <a16:colId xmlns:a16="http://schemas.microsoft.com/office/drawing/2014/main" val="1321741011"/>
                    </a:ext>
                  </a:extLst>
                </a:gridCol>
              </a:tblGrid>
              <a:tr h="591123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15896"/>
                  </a:ext>
                </a:extLst>
              </a:tr>
              <a:tr h="59112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13873"/>
                  </a:ext>
                </a:extLst>
              </a:tr>
              <a:tr h="59112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408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2065A4-5DC8-6D17-AB0D-D58AF28EB7B6}"/>
              </a:ext>
            </a:extLst>
          </p:cNvPr>
          <p:cNvSpPr txBox="1"/>
          <p:nvPr/>
        </p:nvSpPr>
        <p:spPr>
          <a:xfrm>
            <a:off x="1199788" y="1907845"/>
            <a:ext cx="1170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Job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BA6B3-F240-9991-0318-53830329F32A}"/>
              </a:ext>
            </a:extLst>
          </p:cNvPr>
          <p:cNvSpPr txBox="1"/>
          <p:nvPr/>
        </p:nvSpPr>
        <p:spPr>
          <a:xfrm>
            <a:off x="3636750" y="1907845"/>
            <a:ext cx="1588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9D802-CFC3-B26E-6C2E-DEF92E83A853}"/>
              </a:ext>
            </a:extLst>
          </p:cNvPr>
          <p:cNvSpPr txBox="1"/>
          <p:nvPr/>
        </p:nvSpPr>
        <p:spPr>
          <a:xfrm>
            <a:off x="6385263" y="1886410"/>
            <a:ext cx="2050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No. of Positions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4C72-9559-8FE7-4B58-35A6D344308B}"/>
              </a:ext>
            </a:extLst>
          </p:cNvPr>
          <p:cNvSpPr txBox="1"/>
          <p:nvPr/>
        </p:nvSpPr>
        <p:spPr>
          <a:xfrm>
            <a:off x="9057551" y="1907844"/>
            <a:ext cx="184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Posted 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93E7D0-0693-82F1-C203-F7A296911819}"/>
              </a:ext>
            </a:extLst>
          </p:cNvPr>
          <p:cNvSpPr txBox="1"/>
          <p:nvPr/>
        </p:nvSpPr>
        <p:spPr>
          <a:xfrm>
            <a:off x="1196917" y="2500193"/>
            <a:ext cx="117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12234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6A0A4D-916E-D080-7424-B38C9FB7F894}"/>
              </a:ext>
            </a:extLst>
          </p:cNvPr>
          <p:cNvSpPr txBox="1"/>
          <p:nvPr/>
        </p:nvSpPr>
        <p:spPr>
          <a:xfrm>
            <a:off x="2898474" y="2500191"/>
            <a:ext cx="300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Software Developer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E6CFA-ADE2-8872-3C92-FAB03E3D8302}"/>
              </a:ext>
            </a:extLst>
          </p:cNvPr>
          <p:cNvSpPr txBox="1"/>
          <p:nvPr/>
        </p:nvSpPr>
        <p:spPr>
          <a:xfrm>
            <a:off x="6489218" y="2500192"/>
            <a:ext cx="184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B6406F-F427-0F85-3F70-3A991F5C0F24}"/>
              </a:ext>
            </a:extLst>
          </p:cNvPr>
          <p:cNvSpPr txBox="1"/>
          <p:nvPr/>
        </p:nvSpPr>
        <p:spPr>
          <a:xfrm>
            <a:off x="9054680" y="2500192"/>
            <a:ext cx="184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11-Oct-2023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92E1DA-88A7-4566-9348-4064210913F3}"/>
              </a:ext>
            </a:extLst>
          </p:cNvPr>
          <p:cNvSpPr txBox="1"/>
          <p:nvPr/>
        </p:nvSpPr>
        <p:spPr>
          <a:xfrm>
            <a:off x="1194047" y="3109790"/>
            <a:ext cx="1170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>
                <a:solidFill>
                  <a:srgbClr val="0070C0"/>
                </a:solidFill>
              </a:rPr>
              <a:t>21512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EDF0A3-9EF3-4DB9-C9E8-1D04767FCC5B}"/>
              </a:ext>
            </a:extLst>
          </p:cNvPr>
          <p:cNvSpPr txBox="1"/>
          <p:nvPr/>
        </p:nvSpPr>
        <p:spPr>
          <a:xfrm>
            <a:off x="2895604" y="3109788"/>
            <a:ext cx="3003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>
                <a:solidFill>
                  <a:srgbClr val="0070C0"/>
                </a:solidFill>
              </a:rPr>
              <a:t>Cloud Architect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71946B-2B98-588F-2D00-C201BD52C3E4}"/>
              </a:ext>
            </a:extLst>
          </p:cNvPr>
          <p:cNvSpPr txBox="1"/>
          <p:nvPr/>
        </p:nvSpPr>
        <p:spPr>
          <a:xfrm>
            <a:off x="6486348" y="3109789"/>
            <a:ext cx="184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1A0DE0-E4E8-7A5D-F98D-ADEEC516DC48}"/>
              </a:ext>
            </a:extLst>
          </p:cNvPr>
          <p:cNvSpPr txBox="1"/>
          <p:nvPr/>
        </p:nvSpPr>
        <p:spPr>
          <a:xfrm>
            <a:off x="9051810" y="3109789"/>
            <a:ext cx="184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>
                <a:solidFill>
                  <a:srgbClr val="0070C0"/>
                </a:solidFill>
              </a:rPr>
              <a:t>10-Oct-2023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0726BE-DDE7-DAD0-13C3-ECC8E6528005}"/>
              </a:ext>
            </a:extLst>
          </p:cNvPr>
          <p:cNvSpPr txBox="1"/>
          <p:nvPr/>
        </p:nvSpPr>
        <p:spPr>
          <a:xfrm>
            <a:off x="838200" y="3831530"/>
            <a:ext cx="10515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12234 - Software Developer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7051E6-425E-CA38-8ED0-F5D95D89B291}"/>
              </a:ext>
            </a:extLst>
          </p:cNvPr>
          <p:cNvSpPr txBox="1"/>
          <p:nvPr/>
        </p:nvSpPr>
        <p:spPr>
          <a:xfrm>
            <a:off x="2071724" y="4532363"/>
            <a:ext cx="27053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 Job Description</a:t>
            </a:r>
            <a:endParaRPr lang="en-CA" sz="3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8F995C-9E83-F98A-6636-D90A75DF6943}"/>
              </a:ext>
            </a:extLst>
          </p:cNvPr>
          <p:cNvSpPr txBox="1"/>
          <p:nvPr/>
        </p:nvSpPr>
        <p:spPr>
          <a:xfrm>
            <a:off x="6006324" y="4560599"/>
            <a:ext cx="27053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 Job Description</a:t>
            </a:r>
            <a:endParaRPr lang="en-CA" sz="3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8FF39A-E5C1-3305-D2FC-2FAC4F8D82C1}"/>
              </a:ext>
            </a:extLst>
          </p:cNvPr>
          <p:cNvSpPr txBox="1"/>
          <p:nvPr/>
        </p:nvSpPr>
        <p:spPr>
          <a:xfrm>
            <a:off x="3311580" y="5259221"/>
            <a:ext cx="27053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 Job Description</a:t>
            </a:r>
            <a:endParaRPr lang="en-CA" sz="3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231B55-EA11-E922-05B0-96C0E77A9DD4}"/>
              </a:ext>
            </a:extLst>
          </p:cNvPr>
          <p:cNvSpPr txBox="1"/>
          <p:nvPr/>
        </p:nvSpPr>
        <p:spPr>
          <a:xfrm>
            <a:off x="7270755" y="5249554"/>
            <a:ext cx="27053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 Job Description</a:t>
            </a:r>
            <a:endParaRPr lang="en-CA" sz="3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103AD4-4EDF-36B4-FEA2-8A5D1AEF34D7}"/>
              </a:ext>
            </a:extLst>
          </p:cNvPr>
          <p:cNvSpPr/>
          <p:nvPr/>
        </p:nvSpPr>
        <p:spPr>
          <a:xfrm>
            <a:off x="5359395" y="5905035"/>
            <a:ext cx="1391012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F736CC-8B49-5850-B47C-D99D42B34A76}"/>
              </a:ext>
            </a:extLst>
          </p:cNvPr>
          <p:cNvSpPr txBox="1"/>
          <p:nvPr/>
        </p:nvSpPr>
        <p:spPr>
          <a:xfrm>
            <a:off x="5494418" y="5951080"/>
            <a:ext cx="1120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181191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798923-8247-7DF9-89A7-C2C29B9D39B6}"/>
              </a:ext>
            </a:extLst>
          </p:cNvPr>
          <p:cNvCxnSpPr>
            <a:cxnSpLocks/>
          </p:cNvCxnSpPr>
          <p:nvPr/>
        </p:nvCxnSpPr>
        <p:spPr>
          <a:xfrm>
            <a:off x="0" y="759123"/>
            <a:ext cx="12192000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297F294-7FAA-712A-E685-EA3DA23DE8CC}"/>
              </a:ext>
            </a:extLst>
          </p:cNvPr>
          <p:cNvSpPr/>
          <p:nvPr/>
        </p:nvSpPr>
        <p:spPr>
          <a:xfrm>
            <a:off x="1084051" y="115377"/>
            <a:ext cx="181442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DEBAD-D02C-B143-62E5-396C7E55F3D3}"/>
              </a:ext>
            </a:extLst>
          </p:cNvPr>
          <p:cNvSpPr txBox="1"/>
          <p:nvPr/>
        </p:nvSpPr>
        <p:spPr>
          <a:xfrm>
            <a:off x="1260173" y="168185"/>
            <a:ext cx="1462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My Profile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DF9FD-5869-006E-9869-02CB5A67EA5A}"/>
              </a:ext>
            </a:extLst>
          </p:cNvPr>
          <p:cNvSpPr/>
          <p:nvPr/>
        </p:nvSpPr>
        <p:spPr>
          <a:xfrm>
            <a:off x="5109711" y="118611"/>
            <a:ext cx="181442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F65C9-E13B-B3A3-6D4A-DD935D8F57B2}"/>
              </a:ext>
            </a:extLst>
          </p:cNvPr>
          <p:cNvSpPr txBox="1"/>
          <p:nvPr/>
        </p:nvSpPr>
        <p:spPr>
          <a:xfrm>
            <a:off x="5285833" y="171419"/>
            <a:ext cx="146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70C0"/>
                </a:solidFill>
              </a:rPr>
              <a:t>Open Jobs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AE7313-9692-51CB-EE97-5298A4EBEEFA}"/>
              </a:ext>
            </a:extLst>
          </p:cNvPr>
          <p:cNvSpPr/>
          <p:nvPr/>
        </p:nvSpPr>
        <p:spPr>
          <a:xfrm>
            <a:off x="9221638" y="115377"/>
            <a:ext cx="215660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A14F9-53D6-2CE0-0182-7055231D6458}"/>
              </a:ext>
            </a:extLst>
          </p:cNvPr>
          <p:cNvSpPr txBox="1"/>
          <p:nvPr/>
        </p:nvSpPr>
        <p:spPr>
          <a:xfrm>
            <a:off x="9342409" y="176811"/>
            <a:ext cx="1951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70C0"/>
                </a:solidFill>
              </a:rPr>
              <a:t>My Applications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636AE-4536-4D30-758D-7E679C4D8188}"/>
              </a:ext>
            </a:extLst>
          </p:cNvPr>
          <p:cNvSpPr txBox="1"/>
          <p:nvPr/>
        </p:nvSpPr>
        <p:spPr>
          <a:xfrm>
            <a:off x="759121" y="980167"/>
            <a:ext cx="10515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Below are the jobs you have applied to: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D31C80-9204-9980-84F9-967E19CA5160}"/>
              </a:ext>
            </a:extLst>
          </p:cNvPr>
          <p:cNvGraphicFramePr>
            <a:graphicFrameLocks noGrp="1"/>
          </p:cNvGraphicFramePr>
          <p:nvPr/>
        </p:nvGraphicFramePr>
        <p:xfrm>
          <a:off x="1000663" y="1841101"/>
          <a:ext cx="10196424" cy="177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382">
                  <a:extLst>
                    <a:ext uri="{9D8B030D-6E8A-4147-A177-3AD203B41FA5}">
                      <a16:colId xmlns:a16="http://schemas.microsoft.com/office/drawing/2014/main" val="2966178546"/>
                    </a:ext>
                  </a:extLst>
                </a:gridCol>
                <a:gridCol w="3536830">
                  <a:extLst>
                    <a:ext uri="{9D8B030D-6E8A-4147-A177-3AD203B41FA5}">
                      <a16:colId xmlns:a16="http://schemas.microsoft.com/office/drawing/2014/main" val="4154560149"/>
                    </a:ext>
                  </a:extLst>
                </a:gridCol>
                <a:gridCol w="2549106">
                  <a:extLst>
                    <a:ext uri="{9D8B030D-6E8A-4147-A177-3AD203B41FA5}">
                      <a16:colId xmlns:a16="http://schemas.microsoft.com/office/drawing/2014/main" val="2584192953"/>
                    </a:ext>
                  </a:extLst>
                </a:gridCol>
                <a:gridCol w="2549106">
                  <a:extLst>
                    <a:ext uri="{9D8B030D-6E8A-4147-A177-3AD203B41FA5}">
                      <a16:colId xmlns:a16="http://schemas.microsoft.com/office/drawing/2014/main" val="1321741011"/>
                    </a:ext>
                  </a:extLst>
                </a:gridCol>
              </a:tblGrid>
              <a:tr h="591123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15896"/>
                  </a:ext>
                </a:extLst>
              </a:tr>
              <a:tr h="59112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13873"/>
                  </a:ext>
                </a:extLst>
              </a:tr>
              <a:tr h="59112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408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2065A4-5DC8-6D17-AB0D-D58AF28EB7B6}"/>
              </a:ext>
            </a:extLst>
          </p:cNvPr>
          <p:cNvSpPr txBox="1"/>
          <p:nvPr/>
        </p:nvSpPr>
        <p:spPr>
          <a:xfrm>
            <a:off x="1199788" y="1907845"/>
            <a:ext cx="1170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Job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BA6B3-F240-9991-0318-53830329F32A}"/>
              </a:ext>
            </a:extLst>
          </p:cNvPr>
          <p:cNvSpPr txBox="1"/>
          <p:nvPr/>
        </p:nvSpPr>
        <p:spPr>
          <a:xfrm>
            <a:off x="3636750" y="1907845"/>
            <a:ext cx="1588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9D802-CFC3-B26E-6C2E-DEF92E83A853}"/>
              </a:ext>
            </a:extLst>
          </p:cNvPr>
          <p:cNvSpPr txBox="1"/>
          <p:nvPr/>
        </p:nvSpPr>
        <p:spPr>
          <a:xfrm>
            <a:off x="6462622" y="1892288"/>
            <a:ext cx="20135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Status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4C72-9559-8FE7-4B58-35A6D344308B}"/>
              </a:ext>
            </a:extLst>
          </p:cNvPr>
          <p:cNvSpPr txBox="1"/>
          <p:nvPr/>
        </p:nvSpPr>
        <p:spPr>
          <a:xfrm>
            <a:off x="9057551" y="1907844"/>
            <a:ext cx="184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solidFill>
                  <a:srgbClr val="0070C0"/>
                </a:solidFill>
              </a:rPr>
              <a:t>Date Applied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93E7D0-0693-82F1-C203-F7A296911819}"/>
              </a:ext>
            </a:extLst>
          </p:cNvPr>
          <p:cNvSpPr txBox="1"/>
          <p:nvPr/>
        </p:nvSpPr>
        <p:spPr>
          <a:xfrm>
            <a:off x="1196917" y="2500193"/>
            <a:ext cx="117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12234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6A0A4D-916E-D080-7424-B38C9FB7F894}"/>
              </a:ext>
            </a:extLst>
          </p:cNvPr>
          <p:cNvSpPr txBox="1"/>
          <p:nvPr/>
        </p:nvSpPr>
        <p:spPr>
          <a:xfrm>
            <a:off x="2898474" y="2500191"/>
            <a:ext cx="300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Technical Lead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E6CFA-ADE2-8872-3C92-FAB03E3D8302}"/>
              </a:ext>
            </a:extLst>
          </p:cNvPr>
          <p:cNvSpPr txBox="1"/>
          <p:nvPr/>
        </p:nvSpPr>
        <p:spPr>
          <a:xfrm>
            <a:off x="6489218" y="2500192"/>
            <a:ext cx="184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In review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B6406F-F427-0F85-3F70-3A991F5C0F24}"/>
              </a:ext>
            </a:extLst>
          </p:cNvPr>
          <p:cNvSpPr txBox="1"/>
          <p:nvPr/>
        </p:nvSpPr>
        <p:spPr>
          <a:xfrm>
            <a:off x="9054680" y="2500192"/>
            <a:ext cx="184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01-Oct-2023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92E1DA-88A7-4566-9348-4064210913F3}"/>
              </a:ext>
            </a:extLst>
          </p:cNvPr>
          <p:cNvSpPr txBox="1"/>
          <p:nvPr/>
        </p:nvSpPr>
        <p:spPr>
          <a:xfrm>
            <a:off x="1194047" y="3109790"/>
            <a:ext cx="1170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>
                <a:solidFill>
                  <a:srgbClr val="0070C0"/>
                </a:solidFill>
              </a:rPr>
              <a:t>34521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EDF0A3-9EF3-4DB9-C9E8-1D04767FCC5B}"/>
              </a:ext>
            </a:extLst>
          </p:cNvPr>
          <p:cNvSpPr txBox="1"/>
          <p:nvPr/>
        </p:nvSpPr>
        <p:spPr>
          <a:xfrm>
            <a:off x="2895604" y="3109788"/>
            <a:ext cx="3003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>
                <a:solidFill>
                  <a:srgbClr val="0070C0"/>
                </a:solidFill>
              </a:rPr>
              <a:t>Senior Cloud Engineer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1A0DE0-E4E8-7A5D-F98D-ADEEC516DC48}"/>
              </a:ext>
            </a:extLst>
          </p:cNvPr>
          <p:cNvSpPr txBox="1"/>
          <p:nvPr/>
        </p:nvSpPr>
        <p:spPr>
          <a:xfrm>
            <a:off x="9051810" y="3109789"/>
            <a:ext cx="184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>
                <a:solidFill>
                  <a:srgbClr val="0070C0"/>
                </a:solidFill>
              </a:rPr>
              <a:t>02-Oct-2023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0726BE-DDE7-DAD0-13C3-ECC8E6528005}"/>
              </a:ext>
            </a:extLst>
          </p:cNvPr>
          <p:cNvSpPr txBox="1"/>
          <p:nvPr/>
        </p:nvSpPr>
        <p:spPr>
          <a:xfrm>
            <a:off x="838200" y="3831530"/>
            <a:ext cx="10515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Technical Lead – Panasonic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7051E6-425E-CA38-8ED0-F5D95D89B291}"/>
              </a:ext>
            </a:extLst>
          </p:cNvPr>
          <p:cNvSpPr txBox="1"/>
          <p:nvPr/>
        </p:nvSpPr>
        <p:spPr>
          <a:xfrm>
            <a:off x="2071724" y="4532363"/>
            <a:ext cx="27053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 Job Description</a:t>
            </a:r>
            <a:endParaRPr lang="en-CA" sz="3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8F995C-9E83-F98A-6636-D90A75DF6943}"/>
              </a:ext>
            </a:extLst>
          </p:cNvPr>
          <p:cNvSpPr txBox="1"/>
          <p:nvPr/>
        </p:nvSpPr>
        <p:spPr>
          <a:xfrm>
            <a:off x="6006324" y="4560599"/>
            <a:ext cx="27053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 Job Description</a:t>
            </a:r>
            <a:endParaRPr lang="en-CA" sz="3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8FF39A-E5C1-3305-D2FC-2FAC4F8D82C1}"/>
              </a:ext>
            </a:extLst>
          </p:cNvPr>
          <p:cNvSpPr txBox="1"/>
          <p:nvPr/>
        </p:nvSpPr>
        <p:spPr>
          <a:xfrm>
            <a:off x="3311580" y="5259221"/>
            <a:ext cx="27053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 Job Description</a:t>
            </a:r>
            <a:endParaRPr lang="en-CA" sz="3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231B55-EA11-E922-05B0-96C0E77A9DD4}"/>
              </a:ext>
            </a:extLst>
          </p:cNvPr>
          <p:cNvSpPr txBox="1"/>
          <p:nvPr/>
        </p:nvSpPr>
        <p:spPr>
          <a:xfrm>
            <a:off x="7270755" y="5249554"/>
            <a:ext cx="27053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 Job Description</a:t>
            </a:r>
            <a:endParaRPr lang="en-CA" sz="3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E578F7-7187-BC9F-7E96-D3A728003B95}"/>
              </a:ext>
            </a:extLst>
          </p:cNvPr>
          <p:cNvSpPr txBox="1"/>
          <p:nvPr/>
        </p:nvSpPr>
        <p:spPr>
          <a:xfrm>
            <a:off x="838199" y="5877833"/>
            <a:ext cx="10515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 are waiting to hear back from the HR department.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2E945-49ED-1DDD-D87E-018CA2B3313E}"/>
              </a:ext>
            </a:extLst>
          </p:cNvPr>
          <p:cNvSpPr txBox="1"/>
          <p:nvPr/>
        </p:nvSpPr>
        <p:spPr>
          <a:xfrm>
            <a:off x="6486348" y="3051497"/>
            <a:ext cx="184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i="1" dirty="0">
                <a:solidFill>
                  <a:srgbClr val="0070C0"/>
                </a:solidFill>
              </a:rPr>
              <a:t>In review</a:t>
            </a:r>
          </a:p>
        </p:txBody>
      </p:sp>
    </p:spTree>
    <p:extLst>
      <p:ext uri="{BB962C8B-B14F-4D97-AF65-F5344CB8AC3E}">
        <p14:creationId xmlns:p14="http://schemas.microsoft.com/office/powerpoint/2010/main" val="391821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E47C15-C639-0399-9BD2-7C57AAC7B04F}"/>
              </a:ext>
            </a:extLst>
          </p:cNvPr>
          <p:cNvSpPr txBox="1"/>
          <p:nvPr/>
        </p:nvSpPr>
        <p:spPr>
          <a:xfrm>
            <a:off x="3189713" y="2567226"/>
            <a:ext cx="58125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HR Executive Screens</a:t>
            </a:r>
          </a:p>
        </p:txBody>
      </p:sp>
    </p:spTree>
    <p:extLst>
      <p:ext uri="{BB962C8B-B14F-4D97-AF65-F5344CB8AC3E}">
        <p14:creationId xmlns:p14="http://schemas.microsoft.com/office/powerpoint/2010/main" val="169234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B60D8B-8A85-8399-0ADE-8220EC709BAD}"/>
              </a:ext>
            </a:extLst>
          </p:cNvPr>
          <p:cNvSpPr txBox="1"/>
          <p:nvPr/>
        </p:nvSpPr>
        <p:spPr>
          <a:xfrm>
            <a:off x="2326640" y="233680"/>
            <a:ext cx="7538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FAIVE – AI-Based Job Portal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0E70A-7589-B705-E5E0-079E2E44C6C3}"/>
              </a:ext>
            </a:extLst>
          </p:cNvPr>
          <p:cNvSpPr txBox="1"/>
          <p:nvPr/>
        </p:nvSpPr>
        <p:spPr>
          <a:xfrm>
            <a:off x="2744470" y="1325223"/>
            <a:ext cx="6703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 will find the best talent for your job!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965B1-7BD1-2120-ACB6-48E3B9A6022E}"/>
              </a:ext>
            </a:extLst>
          </p:cNvPr>
          <p:cNvSpPr txBox="1"/>
          <p:nvPr/>
        </p:nvSpPr>
        <p:spPr>
          <a:xfrm>
            <a:off x="2466148" y="2733318"/>
            <a:ext cx="2044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Email ID: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32D7C-29EC-BEA6-DB41-02E37108309A}"/>
              </a:ext>
            </a:extLst>
          </p:cNvPr>
          <p:cNvSpPr txBox="1"/>
          <p:nvPr/>
        </p:nvSpPr>
        <p:spPr>
          <a:xfrm>
            <a:off x="2466148" y="3542673"/>
            <a:ext cx="2044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Password: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778C56-8325-B6CE-D338-4C0C85B254F8}"/>
              </a:ext>
            </a:extLst>
          </p:cNvPr>
          <p:cNvSpPr/>
          <p:nvPr/>
        </p:nvSpPr>
        <p:spPr>
          <a:xfrm>
            <a:off x="4856288" y="2733318"/>
            <a:ext cx="4632768" cy="553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A98BA-43D1-625A-5C8F-6AD97324E128}"/>
              </a:ext>
            </a:extLst>
          </p:cNvPr>
          <p:cNvSpPr/>
          <p:nvPr/>
        </p:nvSpPr>
        <p:spPr>
          <a:xfrm>
            <a:off x="4856288" y="3532512"/>
            <a:ext cx="4632768" cy="553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DE264B-87E1-928E-13D5-6FE59F450DA5}"/>
              </a:ext>
            </a:extLst>
          </p:cNvPr>
          <p:cNvSpPr/>
          <p:nvPr/>
        </p:nvSpPr>
        <p:spPr>
          <a:xfrm>
            <a:off x="4793411" y="4733802"/>
            <a:ext cx="2337760" cy="7227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47047-AFF1-3E6D-8411-D39C78D8E26E}"/>
              </a:ext>
            </a:extLst>
          </p:cNvPr>
          <p:cNvSpPr txBox="1"/>
          <p:nvPr/>
        </p:nvSpPr>
        <p:spPr>
          <a:xfrm>
            <a:off x="4991099" y="4856671"/>
            <a:ext cx="1978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b="1" dirty="0">
                <a:solidFill>
                  <a:srgbClr val="0070C0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47705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798923-8247-7DF9-89A7-C2C29B9D39B6}"/>
              </a:ext>
            </a:extLst>
          </p:cNvPr>
          <p:cNvCxnSpPr>
            <a:cxnSpLocks/>
          </p:cNvCxnSpPr>
          <p:nvPr/>
        </p:nvCxnSpPr>
        <p:spPr>
          <a:xfrm>
            <a:off x="0" y="759123"/>
            <a:ext cx="12192000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6CDF9FD-5869-006E-9869-02CB5A67EA5A}"/>
              </a:ext>
            </a:extLst>
          </p:cNvPr>
          <p:cNvSpPr/>
          <p:nvPr/>
        </p:nvSpPr>
        <p:spPr>
          <a:xfrm>
            <a:off x="4902677" y="118611"/>
            <a:ext cx="181442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F65C9-E13B-B3A3-6D4A-DD935D8F57B2}"/>
              </a:ext>
            </a:extLst>
          </p:cNvPr>
          <p:cNvSpPr txBox="1"/>
          <p:nvPr/>
        </p:nvSpPr>
        <p:spPr>
          <a:xfrm>
            <a:off x="5078799" y="171419"/>
            <a:ext cx="146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70C0"/>
                </a:solidFill>
              </a:rPr>
              <a:t>Post a Job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AE7313-9692-51CB-EE97-5298A4EBEEFA}"/>
              </a:ext>
            </a:extLst>
          </p:cNvPr>
          <p:cNvSpPr/>
          <p:nvPr/>
        </p:nvSpPr>
        <p:spPr>
          <a:xfrm>
            <a:off x="8893835" y="115377"/>
            <a:ext cx="215660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A14F9-53D6-2CE0-0182-7055231D6458}"/>
              </a:ext>
            </a:extLst>
          </p:cNvPr>
          <p:cNvSpPr txBox="1"/>
          <p:nvPr/>
        </p:nvSpPr>
        <p:spPr>
          <a:xfrm>
            <a:off x="8893835" y="176811"/>
            <a:ext cx="215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70C0"/>
                </a:solidFill>
              </a:rPr>
              <a:t>View Posted Jobs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664B7-0F86-7930-FD18-A00D998D85FA}"/>
              </a:ext>
            </a:extLst>
          </p:cNvPr>
          <p:cNvSpPr txBox="1"/>
          <p:nvPr/>
        </p:nvSpPr>
        <p:spPr>
          <a:xfrm>
            <a:off x="2490058" y="2017322"/>
            <a:ext cx="2044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Location: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331466-BBFE-2CE8-6531-14BD50CCC6E4}"/>
              </a:ext>
            </a:extLst>
          </p:cNvPr>
          <p:cNvSpPr txBox="1"/>
          <p:nvPr/>
        </p:nvSpPr>
        <p:spPr>
          <a:xfrm>
            <a:off x="2490057" y="2800798"/>
            <a:ext cx="2306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 Date: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CB94F7-88E1-49E4-ADEE-9D20F60CFE1B}"/>
              </a:ext>
            </a:extLst>
          </p:cNvPr>
          <p:cNvSpPr/>
          <p:nvPr/>
        </p:nvSpPr>
        <p:spPr>
          <a:xfrm>
            <a:off x="4880198" y="2017322"/>
            <a:ext cx="4632768" cy="553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57A2DB-7010-2E97-4F0D-F4A3E0C3FE08}"/>
              </a:ext>
            </a:extLst>
          </p:cNvPr>
          <p:cNvSpPr txBox="1"/>
          <p:nvPr/>
        </p:nvSpPr>
        <p:spPr>
          <a:xfrm>
            <a:off x="2490058" y="1242469"/>
            <a:ext cx="2044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Title: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1624E8-EEBF-EC48-59F3-EB1C7BC25926}"/>
              </a:ext>
            </a:extLst>
          </p:cNvPr>
          <p:cNvSpPr/>
          <p:nvPr/>
        </p:nvSpPr>
        <p:spPr>
          <a:xfrm>
            <a:off x="4880198" y="1242469"/>
            <a:ext cx="4632768" cy="553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1CCF9F-BA0F-2B39-6643-2EE446D3F9E1}"/>
              </a:ext>
            </a:extLst>
          </p:cNvPr>
          <p:cNvSpPr txBox="1"/>
          <p:nvPr/>
        </p:nvSpPr>
        <p:spPr>
          <a:xfrm>
            <a:off x="4962963" y="1242469"/>
            <a:ext cx="4189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rgbClr val="0070C0"/>
                </a:solidFill>
              </a:rPr>
              <a:t>Senior Software Engineer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3BE8B6-C93F-1CE5-0794-609868802417}"/>
              </a:ext>
            </a:extLst>
          </p:cNvPr>
          <p:cNvSpPr txBox="1"/>
          <p:nvPr/>
        </p:nvSpPr>
        <p:spPr>
          <a:xfrm>
            <a:off x="4962962" y="2017322"/>
            <a:ext cx="4550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rgbClr val="0070C0"/>
                </a:solidFill>
              </a:rPr>
              <a:t>New York City, NY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F2E557-BEAF-9896-AECE-0B5E03099E64}"/>
              </a:ext>
            </a:extLst>
          </p:cNvPr>
          <p:cNvSpPr/>
          <p:nvPr/>
        </p:nvSpPr>
        <p:spPr>
          <a:xfrm>
            <a:off x="3816273" y="5920951"/>
            <a:ext cx="181442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136DFA-F91B-3390-60AF-314A1CE27129}"/>
              </a:ext>
            </a:extLst>
          </p:cNvPr>
          <p:cNvSpPr txBox="1"/>
          <p:nvPr/>
        </p:nvSpPr>
        <p:spPr>
          <a:xfrm>
            <a:off x="3992395" y="5973759"/>
            <a:ext cx="146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70C0"/>
                </a:solidFill>
              </a:rPr>
              <a:t>Save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060B84-169E-7B39-21ED-7AFD6603A91E}"/>
              </a:ext>
            </a:extLst>
          </p:cNvPr>
          <p:cNvSpPr/>
          <p:nvPr/>
        </p:nvSpPr>
        <p:spPr>
          <a:xfrm>
            <a:off x="6481638" y="5920951"/>
            <a:ext cx="1814423" cy="522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340989-299F-E484-1BA6-EB889E3700D3}"/>
              </a:ext>
            </a:extLst>
          </p:cNvPr>
          <p:cNvSpPr txBox="1"/>
          <p:nvPr/>
        </p:nvSpPr>
        <p:spPr>
          <a:xfrm>
            <a:off x="6657760" y="5973759"/>
            <a:ext cx="146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70C0"/>
                </a:solidFill>
              </a:rPr>
              <a:t>Edit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9B3554-CAAF-2147-B405-953F58359891}"/>
              </a:ext>
            </a:extLst>
          </p:cNvPr>
          <p:cNvSpPr/>
          <p:nvPr/>
        </p:nvSpPr>
        <p:spPr>
          <a:xfrm>
            <a:off x="4880198" y="2800798"/>
            <a:ext cx="4632768" cy="553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88CAF-7433-8659-DBE5-DE629D4DB7F3}"/>
              </a:ext>
            </a:extLst>
          </p:cNvPr>
          <p:cNvSpPr txBox="1"/>
          <p:nvPr/>
        </p:nvSpPr>
        <p:spPr>
          <a:xfrm>
            <a:off x="4962963" y="2800798"/>
            <a:ext cx="3689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rgbClr val="0070C0"/>
                </a:solidFill>
              </a:rPr>
              <a:t>15-Oct-2023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F1FD2-605F-F138-29D3-EEAB8FC56117}"/>
              </a:ext>
            </a:extLst>
          </p:cNvPr>
          <p:cNvSpPr txBox="1"/>
          <p:nvPr/>
        </p:nvSpPr>
        <p:spPr>
          <a:xfrm>
            <a:off x="2490056" y="3575651"/>
            <a:ext cx="2306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Wages: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DE0EE-60D8-CD28-EBE1-6EDFB5945F73}"/>
              </a:ext>
            </a:extLst>
          </p:cNvPr>
          <p:cNvSpPr/>
          <p:nvPr/>
        </p:nvSpPr>
        <p:spPr>
          <a:xfrm>
            <a:off x="4880197" y="3575651"/>
            <a:ext cx="4632768" cy="553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B0151-C3D5-43FC-688F-A022C063E771}"/>
              </a:ext>
            </a:extLst>
          </p:cNvPr>
          <p:cNvSpPr txBox="1"/>
          <p:nvPr/>
        </p:nvSpPr>
        <p:spPr>
          <a:xfrm>
            <a:off x="4962962" y="3575651"/>
            <a:ext cx="3689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rgbClr val="0070C0"/>
                </a:solidFill>
              </a:rPr>
              <a:t>$120,000 / 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CDB745-0ADD-A30E-5642-016626A1B24C}"/>
              </a:ext>
            </a:extLst>
          </p:cNvPr>
          <p:cNvSpPr txBox="1"/>
          <p:nvPr/>
        </p:nvSpPr>
        <p:spPr>
          <a:xfrm>
            <a:off x="2490056" y="4308388"/>
            <a:ext cx="2306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Description: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6A87A3-7C6C-796B-4ECB-80D5A90E6F54}"/>
              </a:ext>
            </a:extLst>
          </p:cNvPr>
          <p:cNvSpPr txBox="1"/>
          <p:nvPr/>
        </p:nvSpPr>
        <p:spPr>
          <a:xfrm>
            <a:off x="313325" y="141573"/>
            <a:ext cx="2843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Welcome, Daniella!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F1885B-325B-D500-CA21-D8B94C44AA5B}"/>
              </a:ext>
            </a:extLst>
          </p:cNvPr>
          <p:cNvSpPr/>
          <p:nvPr/>
        </p:nvSpPr>
        <p:spPr>
          <a:xfrm>
            <a:off x="4877324" y="4340525"/>
            <a:ext cx="4632768" cy="1392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B1805C-F9B9-CDCA-B848-543206F61A0D}"/>
              </a:ext>
            </a:extLst>
          </p:cNvPr>
          <p:cNvSpPr txBox="1"/>
          <p:nvPr/>
        </p:nvSpPr>
        <p:spPr>
          <a:xfrm>
            <a:off x="4902677" y="4359127"/>
            <a:ext cx="4550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rgbClr val="0070C0"/>
                </a:solidFill>
              </a:rPr>
              <a:t>This is some</a:t>
            </a:r>
          </a:p>
          <a:p>
            <a:r>
              <a:rPr lang="en-CA" sz="3000" b="1" dirty="0">
                <a:solidFill>
                  <a:srgbClr val="0070C0"/>
                </a:solidFill>
              </a:rPr>
              <a:t>multiline job description</a:t>
            </a:r>
          </a:p>
        </p:txBody>
      </p:sp>
    </p:spTree>
    <p:extLst>
      <p:ext uri="{BB962C8B-B14F-4D97-AF65-F5344CB8AC3E}">
        <p14:creationId xmlns:p14="http://schemas.microsoft.com/office/powerpoint/2010/main" val="8241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428</Words>
  <Application>Microsoft Office PowerPoint</Application>
  <PresentationFormat>Widescreen</PresentationFormat>
  <Paragraphs>148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Sairaj Udayshankar</dc:creator>
  <cp:lastModifiedBy>Sairaj Udayshankar</cp:lastModifiedBy>
  <cp:revision>362</cp:revision>
  <dcterms:created xsi:type="dcterms:W3CDTF">2023-09-27T19:25:01Z</dcterms:created>
  <dcterms:modified xsi:type="dcterms:W3CDTF">2023-10-12T23:32:31Z</dcterms:modified>
</cp:coreProperties>
</file>