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80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00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5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92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98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484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930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446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9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76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85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65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98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5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28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6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2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90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4443" y="1614537"/>
            <a:ext cx="8825658" cy="65158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“PERSONALITY PREDICTION SYSTEM VIA CV ANALYSIS”</a:t>
            </a:r>
            <a:endParaRPr lang="en-IN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816" y="2885506"/>
            <a:ext cx="8825658" cy="1842361"/>
          </a:xfrm>
        </p:spPr>
        <p:txBody>
          <a:bodyPr>
            <a:normAutofit fontScale="40000" lnSpcReduction="20000"/>
          </a:bodyPr>
          <a:lstStyle/>
          <a:p>
            <a:pPr algn="ctr"/>
            <a:r>
              <a:rPr lang="en-US" sz="4900" b="1" dirty="0"/>
              <a:t>MAYANK KHURANA (100883761)</a:t>
            </a:r>
          </a:p>
          <a:p>
            <a:pPr algn="ctr"/>
            <a:r>
              <a:rPr lang="en-US" sz="4900" b="1" dirty="0"/>
              <a:t>K SHARON NIHARIKA(100929268)</a:t>
            </a:r>
          </a:p>
          <a:p>
            <a:pPr algn="ctr"/>
            <a:r>
              <a:rPr lang="en-US" sz="4900" b="1" dirty="0"/>
              <a:t>PRIYANKA Choudhary  (100940752)</a:t>
            </a:r>
          </a:p>
          <a:p>
            <a:pPr algn="ctr"/>
            <a:r>
              <a:rPr lang="en-US" sz="4900" b="1" dirty="0"/>
              <a:t>SAIRAJ UDAYSHANKAR(100865420)</a:t>
            </a:r>
          </a:p>
          <a:p>
            <a:pPr algn="ctr"/>
            <a:r>
              <a:rPr lang="en-US" sz="4900" b="1" dirty="0"/>
              <a:t>CHANDRAKANTH YARLAGADDA (100944159)</a:t>
            </a:r>
          </a:p>
          <a:p>
            <a:pPr algn="ctr"/>
            <a:endParaRPr lang="en-IN" sz="6200" b="1" dirty="0"/>
          </a:p>
        </p:txBody>
      </p:sp>
    </p:spTree>
    <p:extLst>
      <p:ext uri="{BB962C8B-B14F-4D97-AF65-F5344CB8AC3E}">
        <p14:creationId xmlns:p14="http://schemas.microsoft.com/office/powerpoint/2010/main" val="40909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Definition and overview.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659" y="2600556"/>
            <a:ext cx="11035941" cy="3283776"/>
          </a:xfrm>
        </p:spPr>
        <p:txBody>
          <a:bodyPr>
            <a:normAutofit/>
          </a:bodyPr>
          <a:lstStyle/>
          <a:p>
            <a:r>
              <a:rPr lang="en-US" dirty="0"/>
              <a:t>Primary Goal of the project – To Help the HR to shortlist candidates and arrive at a rank list from the applied candidates to a particular job profile using FAIVE technology.</a:t>
            </a:r>
          </a:p>
          <a:p>
            <a:r>
              <a:rPr lang="en-US" dirty="0"/>
              <a:t>Secondary Goals : </a:t>
            </a:r>
          </a:p>
          <a:p>
            <a:pPr lvl="3"/>
            <a:r>
              <a:rPr lang="en-US" dirty="0"/>
              <a:t>To ensure the HR gets an idea about the comprehensive picture of the candidate’s personality through the following-</a:t>
            </a:r>
          </a:p>
          <a:p>
            <a:pPr lvl="7"/>
            <a:r>
              <a:rPr lang="en-US" dirty="0"/>
              <a:t>CV Analysis</a:t>
            </a:r>
          </a:p>
          <a:p>
            <a:pPr lvl="7"/>
            <a:r>
              <a:rPr lang="en-US" dirty="0"/>
              <a:t>Personality Test</a:t>
            </a:r>
          </a:p>
          <a:p>
            <a:pPr lvl="7"/>
            <a:r>
              <a:rPr lang="en-US" dirty="0"/>
              <a:t>Aptitude test</a:t>
            </a:r>
          </a:p>
          <a:p>
            <a:pPr lvl="3"/>
            <a:r>
              <a:rPr lang="en-US" dirty="0"/>
              <a:t>To ensure the candidate is able to view their scores</a:t>
            </a:r>
          </a:p>
          <a:p>
            <a:pPr lvl="3"/>
            <a:r>
              <a:rPr lang="en-US" dirty="0"/>
              <a:t>To enable the candidate to apply for multiple job postings</a:t>
            </a:r>
          </a:p>
          <a:p>
            <a:pPr lvl="3"/>
            <a:r>
              <a:rPr lang="en-US" dirty="0"/>
              <a:t>To enable the HR to post multiple job postings</a:t>
            </a:r>
          </a:p>
          <a:p>
            <a:pPr lvl="3"/>
            <a:endParaRPr lang="en-US" dirty="0"/>
          </a:p>
          <a:p>
            <a:pPr marL="3200400" lvl="7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035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Functionalities and stages.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0AD9F-7333-3D8F-CB4F-8E0061D0F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38" y="2339340"/>
            <a:ext cx="6687461" cy="4284979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The Projects will have the following Epics-</a:t>
            </a:r>
          </a:p>
          <a:p>
            <a:pPr>
              <a:buFont typeface="+mj-lt"/>
              <a:buAutoNum type="arabicPeriod"/>
            </a:pPr>
            <a:r>
              <a:rPr lang="en-IN" dirty="0"/>
              <a:t>Login Page[Stage-1]</a:t>
            </a:r>
          </a:p>
          <a:p>
            <a:pPr>
              <a:buFont typeface="+mj-lt"/>
              <a:buAutoNum type="arabicPeriod"/>
            </a:pPr>
            <a:r>
              <a:rPr lang="en-IN" dirty="0"/>
              <a:t>Sign Up Page[Separate for both HR and Candidate]-[Stage-1]</a:t>
            </a:r>
          </a:p>
          <a:p>
            <a:pPr>
              <a:buFont typeface="+mj-lt"/>
              <a:buAutoNum type="arabicPeriod"/>
            </a:pPr>
            <a:r>
              <a:rPr lang="en-IN" dirty="0"/>
              <a:t>Job Creation/Postings Page[Stage-1]</a:t>
            </a:r>
          </a:p>
          <a:p>
            <a:pPr>
              <a:buFont typeface="+mj-lt"/>
              <a:buAutoNum type="arabicPeriod"/>
            </a:pPr>
            <a:r>
              <a:rPr lang="en-IN" dirty="0"/>
              <a:t>CV Upload[Stage-2]</a:t>
            </a:r>
          </a:p>
          <a:p>
            <a:pPr>
              <a:buFont typeface="+mj-lt"/>
              <a:buAutoNum type="arabicPeriod"/>
            </a:pPr>
            <a:r>
              <a:rPr lang="en-IN" dirty="0"/>
              <a:t>Personality Test[Stage-2]</a:t>
            </a:r>
          </a:p>
          <a:p>
            <a:pPr>
              <a:buFont typeface="+mj-lt"/>
              <a:buAutoNum type="arabicPeriod"/>
            </a:pPr>
            <a:r>
              <a:rPr lang="en-IN" dirty="0"/>
              <a:t>Aptitude Test[Stage-2]</a:t>
            </a:r>
          </a:p>
          <a:p>
            <a:pPr>
              <a:buFont typeface="+mj-lt"/>
              <a:buAutoNum type="arabicPeriod"/>
            </a:pPr>
            <a:r>
              <a:rPr lang="en-IN" dirty="0"/>
              <a:t>HR </a:t>
            </a:r>
            <a:r>
              <a:rPr lang="en-IN" dirty="0" err="1"/>
              <a:t>Ranklist</a:t>
            </a:r>
            <a:r>
              <a:rPr lang="en-IN" dirty="0"/>
              <a:t>[Stage-3]</a:t>
            </a:r>
          </a:p>
          <a:p>
            <a:pPr>
              <a:buFont typeface="+mj-lt"/>
              <a:buAutoNum type="arabicPeriod"/>
            </a:pPr>
            <a:r>
              <a:rPr lang="en-IN" dirty="0"/>
              <a:t>Personality Report/Scoresheet of candidates [Stage-3]</a:t>
            </a:r>
          </a:p>
          <a:p>
            <a:pPr>
              <a:buFont typeface="+mj-lt"/>
              <a:buAutoNum type="arabicPeriod"/>
            </a:pPr>
            <a:r>
              <a:rPr lang="en-IN" dirty="0"/>
              <a:t>Candidate Result viewing page [Stage-3]</a:t>
            </a:r>
          </a:p>
          <a:p>
            <a:pPr>
              <a:buFont typeface="+mj-lt"/>
              <a:buAutoNum type="arabicPeriod"/>
            </a:pPr>
            <a:r>
              <a:rPr lang="en-IN" dirty="0"/>
              <a:t>Schedule Interview mail [Stage-3]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8B0344-B257-97E7-E45F-8E9A4D7E301A}"/>
              </a:ext>
            </a:extLst>
          </p:cNvPr>
          <p:cNvSpPr txBox="1">
            <a:spLocks/>
          </p:cNvSpPr>
          <p:nvPr/>
        </p:nvSpPr>
        <p:spPr>
          <a:xfrm>
            <a:off x="769979" y="2593836"/>
            <a:ext cx="5681621" cy="4030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8240C3C-80E3-268A-5062-8F1D73B8E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476983"/>
              </p:ext>
            </p:extLst>
          </p:nvPr>
        </p:nvGraphicFramePr>
        <p:xfrm>
          <a:off x="6319519" y="2521698"/>
          <a:ext cx="5730241" cy="3920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854">
                  <a:extLst>
                    <a:ext uri="{9D8B030D-6E8A-4147-A177-3AD203B41FA5}">
                      <a16:colId xmlns:a16="http://schemas.microsoft.com/office/drawing/2014/main" val="1400060515"/>
                    </a:ext>
                  </a:extLst>
                </a:gridCol>
                <a:gridCol w="1091427">
                  <a:extLst>
                    <a:ext uri="{9D8B030D-6E8A-4147-A177-3AD203B41FA5}">
                      <a16:colId xmlns:a16="http://schemas.microsoft.com/office/drawing/2014/main" val="5179465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514007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1263328"/>
                    </a:ext>
                  </a:extLst>
                </a:gridCol>
              </a:tblGrid>
              <a:tr h="816721">
                <a:tc>
                  <a:txBody>
                    <a:bodyPr/>
                    <a:lstStyle/>
                    <a:p>
                      <a:r>
                        <a:rPr lang="en-IN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Epics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Development 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Testing</a:t>
                      </a:r>
                    </a:p>
                    <a:p>
                      <a:r>
                        <a:rPr lang="en-IN" dirty="0"/>
                        <a:t>Deadline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00612"/>
                  </a:ext>
                </a:extLst>
              </a:tr>
              <a:tr h="434119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20-10-2023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22-03-2023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412014"/>
                  </a:ext>
                </a:extLst>
              </a:tr>
              <a:tr h="434119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31-10-2023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01-11-2023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332371"/>
                  </a:ext>
                </a:extLst>
              </a:tr>
              <a:tr h="678165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07-11-2023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08-11-2023</a:t>
                      </a:r>
                    </a:p>
                    <a:p>
                      <a:r>
                        <a:rPr lang="en-IN" dirty="0"/>
                        <a:t>[Except the AI part]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55352"/>
                  </a:ext>
                </a:extLst>
              </a:tr>
              <a:tr h="680822">
                <a:tc>
                  <a:txBody>
                    <a:bodyPr/>
                    <a:lstStyle/>
                    <a:p>
                      <a:r>
                        <a:rPr lang="en-IN" dirty="0"/>
                        <a:t>AI model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22-11-2023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02-12-2023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321749"/>
                  </a:ext>
                </a:extLst>
              </a:tr>
              <a:tr h="389884">
                <a:tc>
                  <a:txBody>
                    <a:bodyPr/>
                    <a:lstStyle/>
                    <a:p>
                      <a:r>
                        <a:rPr lang="en-IN" dirty="0"/>
                        <a:t>Internal Demo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04-12-2023</a:t>
                      </a:r>
                    </a:p>
                    <a:p>
                      <a:r>
                        <a:rPr lang="en-IN" dirty="0"/>
                        <a:t>[Demo-1]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10-12-2023</a:t>
                      </a:r>
                    </a:p>
                    <a:p>
                      <a:r>
                        <a:rPr lang="en-IN" dirty="0"/>
                        <a:t>[Demo-2]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141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59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A79C7F-9543-B285-1C70-E902C617E9F3}"/>
              </a:ext>
            </a:extLst>
          </p:cNvPr>
          <p:cNvSpPr/>
          <p:nvPr/>
        </p:nvSpPr>
        <p:spPr>
          <a:xfrm>
            <a:off x="8248649" y="1907176"/>
            <a:ext cx="23077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Backend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0BAC9E-0A29-F3A9-56FB-090F80D51B95}"/>
              </a:ext>
            </a:extLst>
          </p:cNvPr>
          <p:cNvSpPr/>
          <p:nvPr/>
        </p:nvSpPr>
        <p:spPr>
          <a:xfrm>
            <a:off x="4942114" y="431074"/>
            <a:ext cx="23077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FAIVE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C85FDA-45A7-9713-C71A-1F32313AF4FA}"/>
              </a:ext>
            </a:extLst>
          </p:cNvPr>
          <p:cNvSpPr/>
          <p:nvPr/>
        </p:nvSpPr>
        <p:spPr>
          <a:xfrm>
            <a:off x="1863635" y="1907176"/>
            <a:ext cx="23077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Frontend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626A97-17E8-410D-5F31-AC41285160D2}"/>
              </a:ext>
            </a:extLst>
          </p:cNvPr>
          <p:cNvSpPr/>
          <p:nvPr/>
        </p:nvSpPr>
        <p:spPr>
          <a:xfrm>
            <a:off x="4111531" y="3827418"/>
            <a:ext cx="1741716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Which can explain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C80A7F-20DF-4A58-765A-D0AD713B36EC}"/>
              </a:ext>
            </a:extLst>
          </p:cNvPr>
          <p:cNvSpPr/>
          <p:nvPr/>
        </p:nvSpPr>
        <p:spPr>
          <a:xfrm>
            <a:off x="426720" y="3827418"/>
            <a:ext cx="1589314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Let us add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35FDAD-597B-6123-BA01-D1749514BCA2}"/>
              </a:ext>
            </a:extLst>
          </p:cNvPr>
          <p:cNvSpPr/>
          <p:nvPr/>
        </p:nvSpPr>
        <p:spPr>
          <a:xfrm>
            <a:off x="2192925" y="3827418"/>
            <a:ext cx="1741715" cy="9985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An architecture diagram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7488CB-C167-F142-4816-EE2E1BAEFFDF}"/>
              </a:ext>
            </a:extLst>
          </p:cNvPr>
          <p:cNvSpPr/>
          <p:nvPr/>
        </p:nvSpPr>
        <p:spPr>
          <a:xfrm>
            <a:off x="10450284" y="3831772"/>
            <a:ext cx="1741715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Instead of this picture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C0D257-0E4B-B45F-1B97-F5C5F6F752A8}"/>
              </a:ext>
            </a:extLst>
          </p:cNvPr>
          <p:cNvSpPr/>
          <p:nvPr/>
        </p:nvSpPr>
        <p:spPr>
          <a:xfrm>
            <a:off x="8531678" y="3827417"/>
            <a:ext cx="1741715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And also the AI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D5F34-E24E-35FB-E2CA-C2D8955143A4}"/>
              </a:ext>
            </a:extLst>
          </p:cNvPr>
          <p:cNvSpPr/>
          <p:nvPr/>
        </p:nvSpPr>
        <p:spPr>
          <a:xfrm>
            <a:off x="6503670" y="3827418"/>
            <a:ext cx="1851116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Both UI and API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F636065-CE9B-3BF9-9D6A-4FB3DCCEF19E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rot="16200000" flipH="1">
            <a:off x="7337788" y="-157572"/>
            <a:ext cx="822959" cy="33065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E360BA1-EB3D-196C-2AD7-6EF0C530227C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3017521" y="1495692"/>
            <a:ext cx="3078478" cy="4114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BC700C8-ACAF-227E-41DB-67A049E266A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3366406" y="2211434"/>
            <a:ext cx="1267099" cy="19648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8570AF-61BF-66FA-9E17-F3F5191C299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040651" y="3187337"/>
            <a:ext cx="23132" cy="64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0E0E1A7-7915-AD19-81D7-06FD161C7B65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1221378" y="3193868"/>
            <a:ext cx="1830841" cy="633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B066972-BB9C-E2E5-07F5-75CD835FCDC6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9726112" y="2236741"/>
            <a:ext cx="1271453" cy="19186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E485DA-6839-992A-219D-53A3273AB4B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402534" y="3193868"/>
            <a:ext cx="2" cy="63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0A28500-03D2-52AC-D791-4711E06EF25B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5400000">
            <a:off x="7782333" y="2207215"/>
            <a:ext cx="1267099" cy="19733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85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Functionality and technology.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29132B-E013-3343-F533-F6FB6708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74400"/>
            <a:ext cx="10529046" cy="3895919"/>
          </a:xfrm>
        </p:spPr>
        <p:txBody>
          <a:bodyPr>
            <a:normAutofit/>
          </a:bodyPr>
          <a:lstStyle/>
          <a:p>
            <a:r>
              <a:rPr lang="en-US" dirty="0"/>
              <a:t>Technology used - REACT.JS using </a:t>
            </a:r>
            <a:r>
              <a:rPr lang="en-US" dirty="0" err="1"/>
              <a:t>Javascript</a:t>
            </a:r>
            <a:endParaRPr lang="en-US" dirty="0"/>
          </a:p>
          <a:p>
            <a:endParaRPr lang="en-IN" dirty="0"/>
          </a:p>
          <a:p>
            <a:r>
              <a:rPr lang="en-IN" dirty="0"/>
              <a:t>All the epics mentioned above need front end to be developed.</a:t>
            </a:r>
          </a:p>
        </p:txBody>
      </p:sp>
    </p:spTree>
    <p:extLst>
      <p:ext uri="{BB962C8B-B14F-4D97-AF65-F5344CB8AC3E}">
        <p14:creationId xmlns:p14="http://schemas.microsoft.com/office/powerpoint/2010/main" val="10847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Functionality.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718375-BFFD-AF98-A5E4-51A39E859EEA}"/>
              </a:ext>
            </a:extLst>
          </p:cNvPr>
          <p:cNvSpPr txBox="1">
            <a:spLocks/>
          </p:cNvSpPr>
          <p:nvPr/>
        </p:nvSpPr>
        <p:spPr>
          <a:xfrm>
            <a:off x="1044299" y="2789360"/>
            <a:ext cx="11422021" cy="419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Technology used – Node.JS with JSON REST services and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sz="2400" dirty="0"/>
              <a:t>The following epics need backend support of REST API services</a:t>
            </a:r>
          </a:p>
          <a:p>
            <a:pPr lvl="3"/>
            <a:r>
              <a:rPr lang="en-US" sz="1600" dirty="0"/>
              <a:t>Login Page</a:t>
            </a:r>
          </a:p>
          <a:p>
            <a:pPr lvl="3"/>
            <a:r>
              <a:rPr lang="en-US" sz="1600" dirty="0"/>
              <a:t>Job Postings</a:t>
            </a:r>
          </a:p>
          <a:p>
            <a:pPr lvl="3"/>
            <a:r>
              <a:rPr lang="en-US" sz="1600" dirty="0"/>
              <a:t>HR rank list</a:t>
            </a:r>
          </a:p>
          <a:p>
            <a:pPr lvl="3"/>
            <a:r>
              <a:rPr lang="en-US" sz="1600" dirty="0"/>
              <a:t>Personality Test[</a:t>
            </a:r>
            <a:r>
              <a:rPr lang="en-US" sz="1600" dirty="0" err="1"/>
              <a:t>Enternal</a:t>
            </a:r>
            <a:r>
              <a:rPr lang="en-US" sz="1600" dirty="0"/>
              <a:t> API- To be filled]</a:t>
            </a:r>
          </a:p>
          <a:p>
            <a:pPr lvl="3"/>
            <a:r>
              <a:rPr lang="en-US" sz="1600" dirty="0"/>
              <a:t>Sign Up Page</a:t>
            </a:r>
          </a:p>
          <a:p>
            <a:pPr lvl="3"/>
            <a:r>
              <a:rPr lang="en-US" sz="1600" dirty="0"/>
              <a:t>Personality Report</a:t>
            </a:r>
          </a:p>
          <a:p>
            <a:pPr lvl="3"/>
            <a:r>
              <a:rPr lang="en-US" sz="1600" dirty="0"/>
              <a:t>Sending mail to candidate to schedule interview</a:t>
            </a:r>
          </a:p>
        </p:txBody>
      </p:sp>
    </p:spTree>
    <p:extLst>
      <p:ext uri="{BB962C8B-B14F-4D97-AF65-F5344CB8AC3E}">
        <p14:creationId xmlns:p14="http://schemas.microsoft.com/office/powerpoint/2010/main" val="385129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Database: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EBDD78-A191-22B1-156A-FE912359E511}"/>
              </a:ext>
            </a:extLst>
          </p:cNvPr>
          <p:cNvSpPr txBox="1">
            <a:spLocks/>
          </p:cNvSpPr>
          <p:nvPr/>
        </p:nvSpPr>
        <p:spPr>
          <a:xfrm>
            <a:off x="1247499" y="2718240"/>
            <a:ext cx="9450981" cy="392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Technology used - SQL database using </a:t>
            </a:r>
            <a:r>
              <a:rPr lang="en-US" dirty="0" err="1"/>
              <a:t>mySQL</a:t>
            </a:r>
            <a:endParaRPr lang="en-US" dirty="0"/>
          </a:p>
          <a:p>
            <a:endParaRPr lang="en-US" dirty="0"/>
          </a:p>
          <a:p>
            <a:r>
              <a:rPr lang="en-IN" dirty="0"/>
              <a:t>Database to be used for the following</a:t>
            </a:r>
          </a:p>
          <a:p>
            <a:pPr lvl="3"/>
            <a:r>
              <a:rPr lang="en-IN" dirty="0"/>
              <a:t>Login Page Correlation</a:t>
            </a:r>
          </a:p>
          <a:p>
            <a:pPr lvl="3"/>
            <a:r>
              <a:rPr lang="en-IN" dirty="0"/>
              <a:t>Candidate and HR profile details</a:t>
            </a:r>
          </a:p>
          <a:p>
            <a:pPr lvl="3"/>
            <a:r>
              <a:rPr lang="en-IN" dirty="0"/>
              <a:t>Job Postings</a:t>
            </a:r>
          </a:p>
          <a:p>
            <a:pPr lvl="3"/>
            <a:r>
              <a:rPr lang="en-IN" dirty="0"/>
              <a:t>Candidate </a:t>
            </a:r>
            <a:r>
              <a:rPr lang="en-IN" dirty="0" err="1"/>
              <a:t>marklist</a:t>
            </a:r>
            <a:r>
              <a:rPr lang="en-IN" dirty="0"/>
              <a:t> for sectional marks of each section</a:t>
            </a:r>
          </a:p>
          <a:p>
            <a:pPr marL="1371600" lvl="3" indent="0">
              <a:buNone/>
            </a:pPr>
            <a:endParaRPr lang="en-IN" dirty="0"/>
          </a:p>
          <a:p>
            <a:pPr lvl="3"/>
            <a:endParaRPr lang="en-IN" dirty="0"/>
          </a:p>
          <a:p>
            <a:pPr lvl="3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688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Feature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523156-0C06-9CF1-A35E-2AC8FDE4182C}"/>
              </a:ext>
            </a:extLst>
          </p:cNvPr>
          <p:cNvSpPr txBox="1">
            <a:spLocks/>
          </p:cNvSpPr>
          <p:nvPr/>
        </p:nvSpPr>
        <p:spPr>
          <a:xfrm>
            <a:off x="1154954" y="3012880"/>
            <a:ext cx="10396966" cy="3123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Natural language Processing using TensorFlow for the CV analysis</a:t>
            </a:r>
          </a:p>
          <a:p>
            <a:r>
              <a:rPr lang="en-US" dirty="0"/>
              <a:t>Logistic Regression for the final decision making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00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96" y="2483246"/>
            <a:ext cx="8140337" cy="1891507"/>
          </a:xfrm>
        </p:spPr>
        <p:txBody>
          <a:bodyPr>
            <a:normAutofit fontScale="92500" lnSpcReduction="10000"/>
          </a:bodyPr>
          <a:lstStyle/>
          <a:p>
            <a:pPr marL="3657600" lvl="8" indent="0">
              <a:buNone/>
            </a:pPr>
            <a:endParaRPr lang="en-US" dirty="0"/>
          </a:p>
          <a:p>
            <a:pPr marL="3657600" lvl="8" indent="0">
              <a:buNone/>
            </a:pPr>
            <a:r>
              <a:rPr lang="en-US" dirty="0"/>
              <a:t>       </a:t>
            </a:r>
          </a:p>
          <a:p>
            <a:pPr marL="3657600" lvl="8" indent="0">
              <a:buNone/>
            </a:pPr>
            <a:r>
              <a:rPr lang="en-US" sz="1600" b="1" dirty="0"/>
              <a:t>                 </a:t>
            </a:r>
          </a:p>
          <a:p>
            <a:pPr marL="3657600" lvl="8" indent="0">
              <a:buNone/>
            </a:pPr>
            <a:endParaRPr lang="en-US" sz="1600" b="1" dirty="0"/>
          </a:p>
          <a:p>
            <a:pPr marL="3657600" lvl="8" indent="0">
              <a:buNone/>
            </a:pPr>
            <a:r>
              <a:rPr lang="en-US" sz="1600" b="1" dirty="0"/>
              <a:t>	</a:t>
            </a:r>
            <a:r>
              <a:rPr lang="en-US" sz="4000" b="1" dirty="0"/>
              <a:t>	Thank you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34127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313</TotalTime>
  <Words>411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“PERSONALITY PREDICTION SYSTEM VIA CV ANALYSIS”</vt:lpstr>
      <vt:lpstr>Project Definition and overview.</vt:lpstr>
      <vt:lpstr>Project Functionalities and stages.</vt:lpstr>
      <vt:lpstr>PowerPoint Presentation</vt:lpstr>
      <vt:lpstr>Frontend Functionality and technology.</vt:lpstr>
      <vt:lpstr>Backend Functionality.</vt:lpstr>
      <vt:lpstr>Database:</vt:lpstr>
      <vt:lpstr>AI Feature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WARMUP  ON “PRICE COMPARISION APP”</dc:title>
  <dc:creator>Microsoft account</dc:creator>
  <cp:lastModifiedBy>Chandrakanth Y</cp:lastModifiedBy>
  <cp:revision>75</cp:revision>
  <dcterms:created xsi:type="dcterms:W3CDTF">2023-05-20T20:29:00Z</dcterms:created>
  <dcterms:modified xsi:type="dcterms:W3CDTF">2023-10-04T03:41:24Z</dcterms:modified>
</cp:coreProperties>
</file>