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Open Sans Extra Bold" charset="1" panose="020B0906030804020204"/>
      <p:regular r:id="rId11"/>
    </p:embeddedFont>
    <p:embeddedFont>
      <p:font typeface="Open Sans Extra Bold Italics" charset="1" panose="020B0906030804020204"/>
      <p:regular r:id="rId12"/>
    </p:embeddedFont>
    <p:embeddedFont>
      <p:font typeface="Just Another Hand" charset="1" panose="02000506000000020003"/>
      <p:regular r:id="rId13"/>
    </p:embeddedFont>
    <p:embeddedFont>
      <p:font typeface="Balmy" charset="1" panose="00000000000000000000"/>
      <p:regular r:id="rId14"/>
    </p:embeddedFont>
    <p:embeddedFont>
      <p:font typeface="Helvetica World" charset="1" panose="020B0500040000020004"/>
      <p:regular r:id="rId15"/>
    </p:embeddedFont>
    <p:embeddedFont>
      <p:font typeface="Helvetica World Bold" charset="1" panose="020B0800040000020004"/>
      <p:regular r:id="rId16"/>
    </p:embeddedFont>
    <p:embeddedFont>
      <p:font typeface="Helvetica World Italics" charset="1" panose="020B0500040000090004"/>
      <p:regular r:id="rId17"/>
    </p:embeddedFont>
    <p:embeddedFont>
      <p:font typeface="Helvetica World Bold Italics" charset="1" panose="020B080004000009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51.png" Type="http://schemas.openxmlformats.org/officeDocument/2006/relationships/image"/><Relationship Id="rId13" Target="../media/image52.png" Type="http://schemas.openxmlformats.org/officeDocument/2006/relationships/image"/><Relationship Id="rId14" Target="../media/image53.pn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4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47.pn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2589">
            <a:off x="15175516" y="4106652"/>
            <a:ext cx="5197511" cy="7482624"/>
          </a:xfrm>
          <a:custGeom>
            <a:avLst/>
            <a:gdLst/>
            <a:ahLst/>
            <a:cxnLst/>
            <a:rect r="r" b="b" t="t" l="l"/>
            <a:pathLst>
              <a:path h="7482624" w="5197511">
                <a:moveTo>
                  <a:pt x="0" y="0"/>
                </a:moveTo>
                <a:lnTo>
                  <a:pt x="5197511" y="0"/>
                </a:lnTo>
                <a:lnTo>
                  <a:pt x="5197511" y="7482623"/>
                </a:lnTo>
                <a:lnTo>
                  <a:pt x="0" y="74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93488">
            <a:off x="11082850" y="7823627"/>
            <a:ext cx="5485336" cy="1411605"/>
          </a:xfrm>
          <a:custGeom>
            <a:avLst/>
            <a:gdLst/>
            <a:ahLst/>
            <a:cxnLst/>
            <a:rect r="r" b="b" t="t" l="l"/>
            <a:pathLst>
              <a:path h="1411605" w="5485336">
                <a:moveTo>
                  <a:pt x="0" y="0"/>
                </a:moveTo>
                <a:lnTo>
                  <a:pt x="5485336" y="0"/>
                </a:lnTo>
                <a:lnTo>
                  <a:pt x="5485336" y="1411605"/>
                </a:lnTo>
                <a:lnTo>
                  <a:pt x="0" y="1411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9525">
            <a:off x="1041072" y="-1968418"/>
            <a:ext cx="5712545" cy="5325414"/>
          </a:xfrm>
          <a:custGeom>
            <a:avLst/>
            <a:gdLst/>
            <a:ahLst/>
            <a:cxnLst/>
            <a:rect r="r" b="b" t="t" l="l"/>
            <a:pathLst>
              <a:path h="5325414" w="5712545">
                <a:moveTo>
                  <a:pt x="0" y="0"/>
                </a:moveTo>
                <a:lnTo>
                  <a:pt x="5712546" y="0"/>
                </a:lnTo>
                <a:lnTo>
                  <a:pt x="5712546" y="5325414"/>
                </a:lnTo>
                <a:lnTo>
                  <a:pt x="0" y="532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05782">
            <a:off x="-2350048" y="5222965"/>
            <a:ext cx="7952813" cy="6301620"/>
          </a:xfrm>
          <a:custGeom>
            <a:avLst/>
            <a:gdLst/>
            <a:ahLst/>
            <a:cxnLst/>
            <a:rect r="r" b="b" t="t" l="l"/>
            <a:pathLst>
              <a:path h="6301620" w="7952813">
                <a:moveTo>
                  <a:pt x="0" y="0"/>
                </a:moveTo>
                <a:lnTo>
                  <a:pt x="7952813" y="0"/>
                </a:lnTo>
                <a:lnTo>
                  <a:pt x="7952813" y="6301620"/>
                </a:lnTo>
                <a:lnTo>
                  <a:pt x="0" y="63016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79078">
            <a:off x="1464679" y="9026186"/>
            <a:ext cx="6265075" cy="1637824"/>
          </a:xfrm>
          <a:custGeom>
            <a:avLst/>
            <a:gdLst/>
            <a:ahLst/>
            <a:cxnLst/>
            <a:rect r="r" b="b" t="t" l="l"/>
            <a:pathLst>
              <a:path h="1637824" w="6265075">
                <a:moveTo>
                  <a:pt x="0" y="0"/>
                </a:moveTo>
                <a:lnTo>
                  <a:pt x="6265076" y="0"/>
                </a:lnTo>
                <a:lnTo>
                  <a:pt x="6265076" y="1637824"/>
                </a:lnTo>
                <a:lnTo>
                  <a:pt x="0" y="16378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472987">
            <a:off x="11070238" y="-197969"/>
            <a:ext cx="6036028" cy="1553829"/>
          </a:xfrm>
          <a:custGeom>
            <a:avLst/>
            <a:gdLst/>
            <a:ahLst/>
            <a:cxnLst/>
            <a:rect r="r" b="b" t="t" l="l"/>
            <a:pathLst>
              <a:path h="1553829" w="6036028">
                <a:moveTo>
                  <a:pt x="0" y="0"/>
                </a:moveTo>
                <a:lnTo>
                  <a:pt x="6036028" y="0"/>
                </a:lnTo>
                <a:lnTo>
                  <a:pt x="6036028" y="1553829"/>
                </a:lnTo>
                <a:lnTo>
                  <a:pt x="0" y="15538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087271">
            <a:off x="9362825" y="8681658"/>
            <a:ext cx="1821100" cy="2817950"/>
          </a:xfrm>
          <a:custGeom>
            <a:avLst/>
            <a:gdLst/>
            <a:ahLst/>
            <a:cxnLst/>
            <a:rect r="r" b="b" t="t" l="l"/>
            <a:pathLst>
              <a:path h="2817950" w="1821100">
                <a:moveTo>
                  <a:pt x="0" y="0"/>
                </a:moveTo>
                <a:lnTo>
                  <a:pt x="1821100" y="0"/>
                </a:lnTo>
                <a:lnTo>
                  <a:pt x="1821100" y="2817951"/>
                </a:lnTo>
                <a:lnTo>
                  <a:pt x="0" y="28179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896559">
            <a:off x="354716" y="3221708"/>
            <a:ext cx="2543284" cy="1354299"/>
          </a:xfrm>
          <a:custGeom>
            <a:avLst/>
            <a:gdLst/>
            <a:ahLst/>
            <a:cxnLst/>
            <a:rect r="r" b="b" t="t" l="l"/>
            <a:pathLst>
              <a:path h="1354299" w="2543284">
                <a:moveTo>
                  <a:pt x="0" y="0"/>
                </a:moveTo>
                <a:lnTo>
                  <a:pt x="2543284" y="0"/>
                </a:lnTo>
                <a:lnTo>
                  <a:pt x="2543284" y="1354299"/>
                </a:lnTo>
                <a:lnTo>
                  <a:pt x="0" y="1354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89484" y="1028700"/>
            <a:ext cx="11356683" cy="7713153"/>
            <a:chOff x="0" y="0"/>
            <a:chExt cx="15142244" cy="102842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42244" cy="10284204"/>
            </a:xfrm>
            <a:custGeom>
              <a:avLst/>
              <a:gdLst/>
              <a:ahLst/>
              <a:cxnLst/>
              <a:rect r="r" b="b" t="t" l="l"/>
              <a:pathLst>
                <a:path h="10284204" w="15142244">
                  <a:moveTo>
                    <a:pt x="0" y="0"/>
                  </a:moveTo>
                  <a:lnTo>
                    <a:pt x="15142244" y="0"/>
                  </a:lnTo>
                  <a:lnTo>
                    <a:pt x="15142244" y="10284204"/>
                  </a:lnTo>
                  <a:lnTo>
                    <a:pt x="0" y="10284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1132249" y="2718054"/>
              <a:ext cx="12877746" cy="5609945"/>
              <a:chOff x="0" y="0"/>
              <a:chExt cx="2543752" cy="110813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543752" cy="1108137"/>
              </a:xfrm>
              <a:custGeom>
                <a:avLst/>
                <a:gdLst/>
                <a:ahLst/>
                <a:cxnLst/>
                <a:rect r="r" b="b" t="t" l="l"/>
                <a:pathLst>
                  <a:path h="1108137" w="2543752">
                    <a:moveTo>
                      <a:pt x="0" y="0"/>
                    </a:moveTo>
                    <a:lnTo>
                      <a:pt x="2543752" y="0"/>
                    </a:lnTo>
                    <a:lnTo>
                      <a:pt x="2543752" y="1108137"/>
                    </a:lnTo>
                    <a:lnTo>
                      <a:pt x="0" y="11081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true" flipV="false" rot="-3190612">
            <a:off x="15345455" y="2208509"/>
            <a:ext cx="2590982" cy="1402369"/>
          </a:xfrm>
          <a:custGeom>
            <a:avLst/>
            <a:gdLst/>
            <a:ahLst/>
            <a:cxnLst/>
            <a:rect r="r" b="b" t="t" l="l"/>
            <a:pathLst>
              <a:path h="1402369" w="2590982">
                <a:moveTo>
                  <a:pt x="2590983" y="0"/>
                </a:moveTo>
                <a:lnTo>
                  <a:pt x="0" y="0"/>
                </a:lnTo>
                <a:lnTo>
                  <a:pt x="0" y="1402369"/>
                </a:lnTo>
                <a:lnTo>
                  <a:pt x="2590983" y="1402369"/>
                </a:lnTo>
                <a:lnTo>
                  <a:pt x="2590983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95986" y="2806615"/>
            <a:ext cx="9392265" cy="676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0"/>
              </a:lnSpc>
            </a:pPr>
            <a:r>
              <a:rPr lang="en-US" sz="10173">
                <a:solidFill>
                  <a:srgbClr val="2B2B2B"/>
                </a:solidFill>
                <a:latin typeface="Balmy"/>
              </a:rPr>
              <a:t>PERSONALITY PREDICTION SYSTEM USING CV ANALYSIS</a:t>
            </a:r>
          </a:p>
          <a:p>
            <a:pPr algn="ctr" marL="0" indent="0" lvl="0">
              <a:lnSpc>
                <a:spcPts val="105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2739">
            <a:off x="-2915817" y="6260560"/>
            <a:ext cx="8296508" cy="6573956"/>
          </a:xfrm>
          <a:custGeom>
            <a:avLst/>
            <a:gdLst/>
            <a:ahLst/>
            <a:cxnLst/>
            <a:rect r="r" b="b" t="t" l="l"/>
            <a:pathLst>
              <a:path h="6573956" w="8296508">
                <a:moveTo>
                  <a:pt x="0" y="0"/>
                </a:moveTo>
                <a:lnTo>
                  <a:pt x="8296508" y="0"/>
                </a:lnTo>
                <a:lnTo>
                  <a:pt x="8296508" y="6573956"/>
                </a:lnTo>
                <a:lnTo>
                  <a:pt x="0" y="6573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38248" y="765514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8" y="0"/>
                </a:lnTo>
                <a:lnTo>
                  <a:pt x="4322738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86793">
            <a:off x="10332593" y="-632744"/>
            <a:ext cx="6265075" cy="1637824"/>
          </a:xfrm>
          <a:custGeom>
            <a:avLst/>
            <a:gdLst/>
            <a:ahLst/>
            <a:cxnLst/>
            <a:rect r="r" b="b" t="t" l="l"/>
            <a:pathLst>
              <a:path h="1637824" w="6265075">
                <a:moveTo>
                  <a:pt x="0" y="0"/>
                </a:moveTo>
                <a:lnTo>
                  <a:pt x="6265075" y="0"/>
                </a:lnTo>
                <a:lnTo>
                  <a:pt x="6265075" y="1637825"/>
                </a:lnTo>
                <a:lnTo>
                  <a:pt x="0" y="1637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403306">
            <a:off x="1294351" y="-1695805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8" y="0"/>
                </a:lnTo>
                <a:lnTo>
                  <a:pt x="3562198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0167982">
            <a:off x="14442131" y="8836397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944007" y="3890970"/>
            <a:ext cx="14779135" cy="5405430"/>
            <a:chOff x="0" y="0"/>
            <a:chExt cx="3892447" cy="14236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92447" cy="1423652"/>
            </a:xfrm>
            <a:custGeom>
              <a:avLst/>
              <a:gdLst/>
              <a:ahLst/>
              <a:cxnLst/>
              <a:rect r="r" b="b" t="t" l="l"/>
              <a:pathLst>
                <a:path h="1423652" w="3892447">
                  <a:moveTo>
                    <a:pt x="0" y="0"/>
                  </a:moveTo>
                  <a:lnTo>
                    <a:pt x="3892447" y="0"/>
                  </a:lnTo>
                  <a:lnTo>
                    <a:pt x="3892447" y="1423652"/>
                  </a:lnTo>
                  <a:lnTo>
                    <a:pt x="0" y="14236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42875"/>
              <a:ext cx="8128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04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495365" y="1673202"/>
            <a:ext cx="4228795" cy="4435536"/>
            <a:chOff x="0" y="0"/>
            <a:chExt cx="13716000" cy="14386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12"/>
              <a:stretch>
                <a:fillRect l="-1421" t="0" r="-13691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13"/>
              <a:stretch>
                <a:fillRect l="-412" t="0" r="-412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527664" y="1917949"/>
            <a:ext cx="4065948" cy="4264728"/>
            <a:chOff x="0" y="0"/>
            <a:chExt cx="13716000" cy="14386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14"/>
              <a:stretch>
                <a:fillRect l="-19773" t="0" r="-19773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13"/>
              <a:stretch>
                <a:fillRect l="-412" t="0" r="-412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-5276028">
            <a:off x="15506936" y="5689090"/>
            <a:ext cx="2228296" cy="668489"/>
          </a:xfrm>
          <a:custGeom>
            <a:avLst/>
            <a:gdLst/>
            <a:ahLst/>
            <a:cxnLst/>
            <a:rect r="r" b="b" t="t" l="l"/>
            <a:pathLst>
              <a:path h="668489" w="2228296">
                <a:moveTo>
                  <a:pt x="0" y="0"/>
                </a:moveTo>
                <a:lnTo>
                  <a:pt x="2228296" y="0"/>
                </a:lnTo>
                <a:lnTo>
                  <a:pt x="2228296" y="668489"/>
                </a:lnTo>
                <a:lnTo>
                  <a:pt x="0" y="668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857575" y="5884538"/>
            <a:ext cx="2228296" cy="668489"/>
          </a:xfrm>
          <a:custGeom>
            <a:avLst/>
            <a:gdLst/>
            <a:ahLst/>
            <a:cxnLst/>
            <a:rect r="r" b="b" t="t" l="l"/>
            <a:pathLst>
              <a:path h="668489" w="2228296">
                <a:moveTo>
                  <a:pt x="0" y="0"/>
                </a:moveTo>
                <a:lnTo>
                  <a:pt x="2228296" y="0"/>
                </a:lnTo>
                <a:lnTo>
                  <a:pt x="2228296" y="668489"/>
                </a:lnTo>
                <a:lnTo>
                  <a:pt x="0" y="668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742886" y="7021074"/>
            <a:ext cx="9153202" cy="142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7"/>
              </a:lnSpc>
            </a:pPr>
            <a:r>
              <a:rPr lang="en-US" sz="5286">
                <a:solidFill>
                  <a:srgbClr val="2B2B2B"/>
                </a:solidFill>
                <a:latin typeface="Balmy"/>
              </a:rPr>
              <a:t>DATABASE TECHNOLOGY</a:t>
            </a:r>
          </a:p>
          <a:p>
            <a:pPr>
              <a:lnSpc>
                <a:spcPts val="549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901538" y="5278557"/>
            <a:ext cx="3416451" cy="83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41"/>
              </a:lnSpc>
              <a:spcBef>
                <a:spcPct val="0"/>
              </a:spcBef>
            </a:pPr>
            <a:r>
              <a:rPr lang="en-US" sz="4815">
                <a:solidFill>
                  <a:srgbClr val="2B2B2B"/>
                </a:solidFill>
                <a:latin typeface="Just Another Hand"/>
              </a:rPr>
              <a:t>For Transactional Data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2413" y="5278557"/>
            <a:ext cx="3416451" cy="83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41"/>
              </a:lnSpc>
              <a:spcBef>
                <a:spcPct val="0"/>
              </a:spcBef>
            </a:pPr>
            <a:r>
              <a:rPr lang="en-US" sz="4815">
                <a:solidFill>
                  <a:srgbClr val="2B2B2B"/>
                </a:solidFill>
                <a:latin typeface="Just Another Hand"/>
              </a:rPr>
              <a:t>For ML Training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683" y="8690078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8" y="0"/>
                </a:lnTo>
                <a:lnTo>
                  <a:pt x="4322738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666063" y="3878960"/>
            <a:ext cx="14662372" cy="4673448"/>
            <a:chOff x="0" y="0"/>
            <a:chExt cx="3861695" cy="1230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1695" cy="1230867"/>
            </a:xfrm>
            <a:custGeom>
              <a:avLst/>
              <a:gdLst/>
              <a:ahLst/>
              <a:cxnLst/>
              <a:rect r="r" b="b" t="t" l="l"/>
              <a:pathLst>
                <a:path h="1230867" w="3861695">
                  <a:moveTo>
                    <a:pt x="0" y="0"/>
                  </a:moveTo>
                  <a:lnTo>
                    <a:pt x="3861695" y="0"/>
                  </a:lnTo>
                  <a:lnTo>
                    <a:pt x="3861695" y="1230867"/>
                  </a:lnTo>
                  <a:lnTo>
                    <a:pt x="0" y="12308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66063" y="3878960"/>
            <a:ext cx="14662372" cy="5283859"/>
          </a:xfrm>
          <a:custGeom>
            <a:avLst/>
            <a:gdLst/>
            <a:ahLst/>
            <a:cxnLst/>
            <a:rect r="r" b="b" t="t" l="l"/>
            <a:pathLst>
              <a:path h="5283859" w="14662372">
                <a:moveTo>
                  <a:pt x="0" y="0"/>
                </a:moveTo>
                <a:lnTo>
                  <a:pt x="14662372" y="0"/>
                </a:lnTo>
                <a:lnTo>
                  <a:pt x="14662372" y="5283860"/>
                </a:lnTo>
                <a:lnTo>
                  <a:pt x="0" y="5283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49614" y="1885768"/>
            <a:ext cx="7648396" cy="2749437"/>
            <a:chOff x="0" y="0"/>
            <a:chExt cx="2850857" cy="10248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0857" cy="1024823"/>
            </a:xfrm>
            <a:custGeom>
              <a:avLst/>
              <a:gdLst/>
              <a:ahLst/>
              <a:cxnLst/>
              <a:rect r="r" b="b" t="t" l="l"/>
              <a:pathLst>
                <a:path h="1024823" w="2850857">
                  <a:moveTo>
                    <a:pt x="0" y="0"/>
                  </a:moveTo>
                  <a:lnTo>
                    <a:pt x="2850857" y="0"/>
                  </a:lnTo>
                  <a:lnTo>
                    <a:pt x="2850857" y="1024823"/>
                  </a:lnTo>
                  <a:lnTo>
                    <a:pt x="0" y="1024823"/>
                  </a:lnTo>
                  <a:close/>
                </a:path>
              </a:pathLst>
            </a:custGeom>
            <a:solidFill>
              <a:srgbClr val="FED52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4965172" y="4103196"/>
            <a:ext cx="2548869" cy="764661"/>
          </a:xfrm>
          <a:custGeom>
            <a:avLst/>
            <a:gdLst/>
            <a:ahLst/>
            <a:cxnLst/>
            <a:rect r="r" b="b" t="t" l="l"/>
            <a:pathLst>
              <a:path h="764661" w="2548869">
                <a:moveTo>
                  <a:pt x="0" y="0"/>
                </a:moveTo>
                <a:lnTo>
                  <a:pt x="2548870" y="0"/>
                </a:lnTo>
                <a:lnTo>
                  <a:pt x="2548870" y="764661"/>
                </a:lnTo>
                <a:lnTo>
                  <a:pt x="0" y="7646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0899">
            <a:off x="4938766" y="1485255"/>
            <a:ext cx="2670092" cy="801027"/>
          </a:xfrm>
          <a:custGeom>
            <a:avLst/>
            <a:gdLst/>
            <a:ahLst/>
            <a:cxnLst/>
            <a:rect r="r" b="b" t="t" l="l"/>
            <a:pathLst>
              <a:path h="801027" w="2670092">
                <a:moveTo>
                  <a:pt x="0" y="0"/>
                </a:moveTo>
                <a:lnTo>
                  <a:pt x="2670091" y="0"/>
                </a:lnTo>
                <a:lnTo>
                  <a:pt x="2670091" y="801027"/>
                </a:lnTo>
                <a:lnTo>
                  <a:pt x="0" y="8010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580120">
            <a:off x="1160987" y="-1835288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2725615" y="2851960"/>
            <a:ext cx="7096392" cy="10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13"/>
              </a:lnSpc>
              <a:spcBef>
                <a:spcPct val="0"/>
              </a:spcBef>
            </a:pPr>
            <a:r>
              <a:rPr lang="en-US" sz="7416">
                <a:solidFill>
                  <a:srgbClr val="2B2B2B"/>
                </a:solidFill>
                <a:latin typeface="Balmy"/>
              </a:rPr>
              <a:t>AI FEATURE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0538411">
            <a:off x="14011932" y="8719387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50" y="0"/>
                </a:lnTo>
                <a:lnTo>
                  <a:pt x="4455350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097931" y="278319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8" y="0"/>
                </a:lnTo>
                <a:lnTo>
                  <a:pt x="4322738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true" flipV="false" rot="3330027">
            <a:off x="10590107" y="1310082"/>
            <a:ext cx="2292805" cy="1220919"/>
          </a:xfrm>
          <a:custGeom>
            <a:avLst/>
            <a:gdLst/>
            <a:ahLst/>
            <a:cxnLst/>
            <a:rect r="r" b="b" t="t" l="l"/>
            <a:pathLst>
              <a:path h="1220919" w="2292805">
                <a:moveTo>
                  <a:pt x="2292805" y="0"/>
                </a:moveTo>
                <a:lnTo>
                  <a:pt x="0" y="0"/>
                </a:lnTo>
                <a:lnTo>
                  <a:pt x="0" y="1220919"/>
                </a:lnTo>
                <a:lnTo>
                  <a:pt x="2292805" y="1220919"/>
                </a:lnTo>
                <a:lnTo>
                  <a:pt x="229280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34840">
            <a:off x="-701231" y="7274698"/>
            <a:ext cx="3141054" cy="942316"/>
          </a:xfrm>
          <a:custGeom>
            <a:avLst/>
            <a:gdLst/>
            <a:ahLst/>
            <a:cxnLst/>
            <a:rect r="r" b="b" t="t" l="l"/>
            <a:pathLst>
              <a:path h="942316" w="3141054">
                <a:moveTo>
                  <a:pt x="0" y="0"/>
                </a:moveTo>
                <a:lnTo>
                  <a:pt x="3141054" y="0"/>
                </a:lnTo>
                <a:lnTo>
                  <a:pt x="3141054" y="942316"/>
                </a:lnTo>
                <a:lnTo>
                  <a:pt x="0" y="94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59129">
            <a:off x="15322421" y="288646"/>
            <a:ext cx="3141054" cy="942316"/>
          </a:xfrm>
          <a:custGeom>
            <a:avLst/>
            <a:gdLst/>
            <a:ahLst/>
            <a:cxnLst/>
            <a:rect r="r" b="b" t="t" l="l"/>
            <a:pathLst>
              <a:path h="942316" w="3141054">
                <a:moveTo>
                  <a:pt x="0" y="0"/>
                </a:moveTo>
                <a:lnTo>
                  <a:pt x="3141054" y="0"/>
                </a:lnTo>
                <a:lnTo>
                  <a:pt x="3141054" y="942316"/>
                </a:lnTo>
                <a:lnTo>
                  <a:pt x="0" y="94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33913" y="3018374"/>
            <a:ext cx="10336591" cy="4543369"/>
            <a:chOff x="0" y="0"/>
            <a:chExt cx="2489962" cy="10944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9962" cy="1094444"/>
            </a:xfrm>
            <a:custGeom>
              <a:avLst/>
              <a:gdLst/>
              <a:ahLst/>
              <a:cxnLst/>
              <a:rect r="r" b="b" t="t" l="l"/>
              <a:pathLst>
                <a:path h="1094444" w="2489962">
                  <a:moveTo>
                    <a:pt x="0" y="0"/>
                  </a:moveTo>
                  <a:lnTo>
                    <a:pt x="2489962" y="0"/>
                  </a:lnTo>
                  <a:lnTo>
                    <a:pt x="2489962" y="1094444"/>
                  </a:lnTo>
                  <a:lnTo>
                    <a:pt x="0" y="109444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17496" y="4239281"/>
            <a:ext cx="9699804" cy="134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04"/>
              </a:lnSpc>
              <a:spcBef>
                <a:spcPct val="0"/>
              </a:spcBef>
            </a:pPr>
            <a:r>
              <a:rPr lang="en-US" sz="9715" strike="noStrike" u="none">
                <a:solidFill>
                  <a:srgbClr val="2B2B2B"/>
                </a:solidFill>
                <a:latin typeface="Balmy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8698228">
            <a:off x="-896462" y="7359425"/>
            <a:ext cx="3141054" cy="942316"/>
          </a:xfrm>
          <a:custGeom>
            <a:avLst/>
            <a:gdLst/>
            <a:ahLst/>
            <a:cxnLst/>
            <a:rect r="r" b="b" t="t" l="l"/>
            <a:pathLst>
              <a:path h="942316" w="3141054">
                <a:moveTo>
                  <a:pt x="0" y="0"/>
                </a:moveTo>
                <a:lnTo>
                  <a:pt x="3141055" y="0"/>
                </a:lnTo>
                <a:lnTo>
                  <a:pt x="3141055" y="942317"/>
                </a:lnTo>
                <a:lnTo>
                  <a:pt x="0" y="942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403306">
            <a:off x="1149098" y="-960604"/>
            <a:ext cx="3544702" cy="4898457"/>
          </a:xfrm>
          <a:custGeom>
            <a:avLst/>
            <a:gdLst/>
            <a:ahLst/>
            <a:cxnLst/>
            <a:rect r="r" b="b" t="t" l="l"/>
            <a:pathLst>
              <a:path h="4898457" w="3544702">
                <a:moveTo>
                  <a:pt x="0" y="0"/>
                </a:moveTo>
                <a:lnTo>
                  <a:pt x="3544702" y="0"/>
                </a:lnTo>
                <a:lnTo>
                  <a:pt x="3544702" y="4898458"/>
                </a:lnTo>
                <a:lnTo>
                  <a:pt x="0" y="4898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0167982">
            <a:off x="14665273" y="7521580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921449" y="8560800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861327" y="-878075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1184" y="922381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342739">
            <a:off x="-2310812" y="6742918"/>
            <a:ext cx="8296508" cy="6573956"/>
          </a:xfrm>
          <a:custGeom>
            <a:avLst/>
            <a:gdLst/>
            <a:ahLst/>
            <a:cxnLst/>
            <a:rect r="r" b="b" t="t" l="l"/>
            <a:pathLst>
              <a:path h="6573956" w="8296508">
                <a:moveTo>
                  <a:pt x="0" y="0"/>
                </a:moveTo>
                <a:lnTo>
                  <a:pt x="8296507" y="0"/>
                </a:lnTo>
                <a:lnTo>
                  <a:pt x="8296507" y="6573956"/>
                </a:lnTo>
                <a:lnTo>
                  <a:pt x="0" y="657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55318" y="3479709"/>
            <a:ext cx="13977363" cy="5191653"/>
            <a:chOff x="0" y="0"/>
            <a:chExt cx="3681281" cy="13673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281" cy="1367349"/>
            </a:xfrm>
            <a:custGeom>
              <a:avLst/>
              <a:gdLst/>
              <a:ahLst/>
              <a:cxnLst/>
              <a:rect r="r" b="b" t="t" l="l"/>
              <a:pathLst>
                <a:path h="1367349" w="3681281">
                  <a:moveTo>
                    <a:pt x="0" y="0"/>
                  </a:moveTo>
                  <a:lnTo>
                    <a:pt x="3681281" y="0"/>
                  </a:lnTo>
                  <a:lnTo>
                    <a:pt x="3681281" y="1367349"/>
                  </a:lnTo>
                  <a:lnTo>
                    <a:pt x="0" y="136734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4961184" y="1612007"/>
            <a:ext cx="8778275" cy="2267943"/>
          </a:xfrm>
          <a:custGeom>
            <a:avLst/>
            <a:gdLst/>
            <a:ahLst/>
            <a:cxnLst/>
            <a:rect r="r" b="b" t="t" l="l"/>
            <a:pathLst>
              <a:path h="2267943" w="8778275">
                <a:moveTo>
                  <a:pt x="0" y="0"/>
                </a:moveTo>
                <a:lnTo>
                  <a:pt x="8778275" y="0"/>
                </a:lnTo>
                <a:lnTo>
                  <a:pt x="8778275" y="2267943"/>
                </a:lnTo>
                <a:lnTo>
                  <a:pt x="0" y="2267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22711">
            <a:off x="14454874" y="7714138"/>
            <a:ext cx="2611790" cy="783537"/>
          </a:xfrm>
          <a:custGeom>
            <a:avLst/>
            <a:gdLst/>
            <a:ahLst/>
            <a:cxnLst/>
            <a:rect r="r" b="b" t="t" l="l"/>
            <a:pathLst>
              <a:path h="783537" w="2611790">
                <a:moveTo>
                  <a:pt x="0" y="0"/>
                </a:moveTo>
                <a:lnTo>
                  <a:pt x="2611790" y="0"/>
                </a:lnTo>
                <a:lnTo>
                  <a:pt x="2611790" y="783538"/>
                </a:lnTo>
                <a:lnTo>
                  <a:pt x="0" y="7835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56753">
            <a:off x="931045" y="4148161"/>
            <a:ext cx="2768763" cy="830629"/>
          </a:xfrm>
          <a:custGeom>
            <a:avLst/>
            <a:gdLst/>
            <a:ahLst/>
            <a:cxnLst/>
            <a:rect r="r" b="b" t="t" l="l"/>
            <a:pathLst>
              <a:path h="830629" w="2768763">
                <a:moveTo>
                  <a:pt x="0" y="0"/>
                </a:moveTo>
                <a:lnTo>
                  <a:pt x="2768764" y="0"/>
                </a:lnTo>
                <a:lnTo>
                  <a:pt x="2768764" y="830629"/>
                </a:lnTo>
                <a:lnTo>
                  <a:pt x="0" y="8306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23860" y="571126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386793">
            <a:off x="11197471" y="-372350"/>
            <a:ext cx="6265075" cy="1637824"/>
          </a:xfrm>
          <a:custGeom>
            <a:avLst/>
            <a:gdLst/>
            <a:ahLst/>
            <a:cxnLst/>
            <a:rect r="r" b="b" t="t" l="l"/>
            <a:pathLst>
              <a:path h="1637824" w="6265075">
                <a:moveTo>
                  <a:pt x="0" y="0"/>
                </a:moveTo>
                <a:lnTo>
                  <a:pt x="6265076" y="0"/>
                </a:lnTo>
                <a:lnTo>
                  <a:pt x="6265076" y="1637825"/>
                </a:lnTo>
                <a:lnTo>
                  <a:pt x="0" y="163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5400000">
            <a:off x="13330875" y="3510746"/>
            <a:ext cx="3656518" cy="1947096"/>
          </a:xfrm>
          <a:custGeom>
            <a:avLst/>
            <a:gdLst/>
            <a:ahLst/>
            <a:cxnLst/>
            <a:rect r="r" b="b" t="t" l="l"/>
            <a:pathLst>
              <a:path h="1947096" w="3656518">
                <a:moveTo>
                  <a:pt x="3656518" y="0"/>
                </a:moveTo>
                <a:lnTo>
                  <a:pt x="0" y="0"/>
                </a:lnTo>
                <a:lnTo>
                  <a:pt x="0" y="1947096"/>
                </a:lnTo>
                <a:lnTo>
                  <a:pt x="3656518" y="1947096"/>
                </a:lnTo>
                <a:lnTo>
                  <a:pt x="365651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9839368">
            <a:off x="3404589" y="2326331"/>
            <a:ext cx="1303680" cy="2017300"/>
          </a:xfrm>
          <a:custGeom>
            <a:avLst/>
            <a:gdLst/>
            <a:ahLst/>
            <a:cxnLst/>
            <a:rect r="r" b="b" t="t" l="l"/>
            <a:pathLst>
              <a:path h="2017300" w="1303680">
                <a:moveTo>
                  <a:pt x="0" y="2017301"/>
                </a:moveTo>
                <a:lnTo>
                  <a:pt x="1303680" y="2017301"/>
                </a:lnTo>
                <a:lnTo>
                  <a:pt x="1303680" y="0"/>
                </a:lnTo>
                <a:lnTo>
                  <a:pt x="0" y="0"/>
                </a:lnTo>
                <a:lnTo>
                  <a:pt x="0" y="2017301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403306">
            <a:off x="1255242" y="-1827976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10167982">
            <a:off x="14442131" y="8836397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5180211" y="2589695"/>
            <a:ext cx="8340221" cy="111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8076">
                <a:solidFill>
                  <a:srgbClr val="2B2B2B"/>
                </a:solidFill>
                <a:latin typeface="Balmy"/>
              </a:rPr>
              <a:t>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71486" y="4598594"/>
            <a:ext cx="11824874" cy="438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5"/>
              </a:lnSpc>
            </a:pPr>
            <a:r>
              <a:rPr lang="en-US" sz="3936">
                <a:solidFill>
                  <a:srgbClr val="000000"/>
                </a:solidFill>
                <a:latin typeface="Balmy"/>
              </a:rPr>
              <a:t>CHANDRAKANTH YARLAGADDA (100944159)</a:t>
            </a:r>
          </a:p>
          <a:p>
            <a:pPr algn="ctr">
              <a:lnSpc>
                <a:spcPts val="5825"/>
              </a:lnSpc>
            </a:pPr>
            <a:r>
              <a:rPr lang="en-US" sz="3936">
                <a:solidFill>
                  <a:srgbClr val="000000"/>
                </a:solidFill>
                <a:latin typeface="Balmy"/>
              </a:rPr>
              <a:t>MAYANK KHURANA (100883761)</a:t>
            </a:r>
          </a:p>
          <a:p>
            <a:pPr algn="ctr">
              <a:lnSpc>
                <a:spcPts val="5825"/>
              </a:lnSpc>
            </a:pPr>
            <a:r>
              <a:rPr lang="en-US" sz="3936">
                <a:solidFill>
                  <a:srgbClr val="000000"/>
                </a:solidFill>
                <a:latin typeface="Balmy"/>
              </a:rPr>
              <a:t>PRIYANKA CHOUDHARY (100940752)</a:t>
            </a:r>
          </a:p>
          <a:p>
            <a:pPr algn="ctr">
              <a:lnSpc>
                <a:spcPts val="5825"/>
              </a:lnSpc>
            </a:pPr>
            <a:r>
              <a:rPr lang="en-US" sz="3936">
                <a:solidFill>
                  <a:srgbClr val="000000"/>
                </a:solidFill>
                <a:latin typeface="Balmy"/>
              </a:rPr>
              <a:t>SAIRAJ UDAYSHANKAR (100865420)</a:t>
            </a:r>
          </a:p>
          <a:p>
            <a:pPr algn="ctr">
              <a:lnSpc>
                <a:spcPts val="5825"/>
              </a:lnSpc>
            </a:pPr>
            <a:r>
              <a:rPr lang="en-US" sz="3936">
                <a:solidFill>
                  <a:srgbClr val="000000"/>
                </a:solidFill>
                <a:latin typeface="Balmy"/>
              </a:rPr>
              <a:t>SHARON KADAMANDLA (100929268)</a:t>
            </a:r>
          </a:p>
          <a:p>
            <a:pPr algn="ctr" marL="0" indent="0" lvl="0">
              <a:lnSpc>
                <a:spcPts val="582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1184" y="922381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342739">
            <a:off x="-2049337" y="6368089"/>
            <a:ext cx="8296508" cy="6573956"/>
          </a:xfrm>
          <a:custGeom>
            <a:avLst/>
            <a:gdLst/>
            <a:ahLst/>
            <a:cxnLst/>
            <a:rect r="r" b="b" t="t" l="l"/>
            <a:pathLst>
              <a:path h="6573956" w="8296508">
                <a:moveTo>
                  <a:pt x="0" y="0"/>
                </a:moveTo>
                <a:lnTo>
                  <a:pt x="8296508" y="0"/>
                </a:lnTo>
                <a:lnTo>
                  <a:pt x="8296508" y="6573956"/>
                </a:lnTo>
                <a:lnTo>
                  <a:pt x="0" y="657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23860" y="571126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86793">
            <a:off x="11197471" y="-372350"/>
            <a:ext cx="6265075" cy="1637824"/>
          </a:xfrm>
          <a:custGeom>
            <a:avLst/>
            <a:gdLst/>
            <a:ahLst/>
            <a:cxnLst/>
            <a:rect r="r" b="b" t="t" l="l"/>
            <a:pathLst>
              <a:path h="1637824" w="6265075">
                <a:moveTo>
                  <a:pt x="0" y="0"/>
                </a:moveTo>
                <a:lnTo>
                  <a:pt x="6265076" y="0"/>
                </a:lnTo>
                <a:lnTo>
                  <a:pt x="6265076" y="1637825"/>
                </a:lnTo>
                <a:lnTo>
                  <a:pt x="0" y="1637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03306">
            <a:off x="1255242" y="-1827976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0167982">
            <a:off x="15031625" y="7955193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50" y="0"/>
                </a:lnTo>
                <a:lnTo>
                  <a:pt x="4455350" y="1637341"/>
                </a:lnTo>
                <a:lnTo>
                  <a:pt x="0" y="16373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4211589" y="2470839"/>
            <a:ext cx="8421236" cy="7351168"/>
            <a:chOff x="0" y="0"/>
            <a:chExt cx="2028576" cy="17708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8576" cy="1770809"/>
            </a:xfrm>
            <a:custGeom>
              <a:avLst/>
              <a:gdLst/>
              <a:ahLst/>
              <a:cxnLst/>
              <a:rect r="r" b="b" t="t" l="l"/>
              <a:pathLst>
                <a:path h="1770809" w="2028576">
                  <a:moveTo>
                    <a:pt x="0" y="0"/>
                  </a:moveTo>
                  <a:lnTo>
                    <a:pt x="2028576" y="0"/>
                  </a:lnTo>
                  <a:lnTo>
                    <a:pt x="2028576" y="1770809"/>
                  </a:lnTo>
                  <a:lnTo>
                    <a:pt x="0" y="177080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8216082">
            <a:off x="2942545" y="2232920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2"/>
                </a:lnTo>
                <a:lnTo>
                  <a:pt x="0" y="871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216082">
            <a:off x="10777494" y="9019916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1"/>
                </a:lnTo>
                <a:lnTo>
                  <a:pt x="0" y="8715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9577517">
            <a:off x="13907555" y="2890645"/>
            <a:ext cx="2666766" cy="1420053"/>
          </a:xfrm>
          <a:custGeom>
            <a:avLst/>
            <a:gdLst/>
            <a:ahLst/>
            <a:cxnLst/>
            <a:rect r="r" b="b" t="t" l="l"/>
            <a:pathLst>
              <a:path h="1420053" w="2666766">
                <a:moveTo>
                  <a:pt x="2666767" y="0"/>
                </a:moveTo>
                <a:lnTo>
                  <a:pt x="0" y="0"/>
                </a:lnTo>
                <a:lnTo>
                  <a:pt x="0" y="1420053"/>
                </a:lnTo>
                <a:lnTo>
                  <a:pt x="2666767" y="1420053"/>
                </a:lnTo>
                <a:lnTo>
                  <a:pt x="266676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01808" y="2656586"/>
            <a:ext cx="9640799" cy="699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Definition &amp; Overview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Functionalities &amp; Stages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Schedule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Overall Architecture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Frontend Technology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Backend Technology</a:t>
            </a:r>
          </a:p>
          <a:p>
            <a:pPr algn="ctr">
              <a:lnSpc>
                <a:spcPts val="6956"/>
              </a:lnSpc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Database</a:t>
            </a:r>
          </a:p>
          <a:p>
            <a:pPr algn="ctr" marL="0" indent="0" lvl="0">
              <a:lnSpc>
                <a:spcPts val="6956"/>
              </a:lnSpc>
              <a:spcBef>
                <a:spcPct val="0"/>
              </a:spcBef>
            </a:pPr>
            <a:r>
              <a:rPr lang="en-US" sz="4969">
                <a:solidFill>
                  <a:srgbClr val="2B2B2B"/>
                </a:solidFill>
                <a:latin typeface="Just Another Hand"/>
              </a:rPr>
              <a:t>AI Feature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18850" y="1424109"/>
            <a:ext cx="11130146" cy="255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5"/>
              </a:lnSpc>
            </a:pPr>
            <a:r>
              <a:rPr lang="en-US" sz="9476">
                <a:solidFill>
                  <a:srgbClr val="2B2B2B"/>
                </a:solidFill>
                <a:latin typeface="Balmy"/>
              </a:rPr>
              <a:t>TABLE OF CONTENTS</a:t>
            </a:r>
          </a:p>
          <a:p>
            <a:pPr algn="ctr" marL="0" indent="0" lvl="0">
              <a:lnSpc>
                <a:spcPts val="98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2711" y="-643167"/>
            <a:ext cx="12646133" cy="12200476"/>
            <a:chOff x="0" y="0"/>
            <a:chExt cx="3330669" cy="32132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0669" cy="3213294"/>
            </a:xfrm>
            <a:custGeom>
              <a:avLst/>
              <a:gdLst/>
              <a:ahLst/>
              <a:cxnLst/>
              <a:rect r="r" b="b" t="t" l="l"/>
              <a:pathLst>
                <a:path h="3213294" w="3330669">
                  <a:moveTo>
                    <a:pt x="0" y="0"/>
                  </a:moveTo>
                  <a:lnTo>
                    <a:pt x="3330669" y="0"/>
                  </a:lnTo>
                  <a:lnTo>
                    <a:pt x="3330669" y="3213294"/>
                  </a:lnTo>
                  <a:lnTo>
                    <a:pt x="0" y="32132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58176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577939" y="9064743"/>
            <a:ext cx="2331846" cy="699554"/>
          </a:xfrm>
          <a:custGeom>
            <a:avLst/>
            <a:gdLst/>
            <a:ahLst/>
            <a:cxnLst/>
            <a:rect r="r" b="b" t="t" l="l"/>
            <a:pathLst>
              <a:path h="699554" w="2331846">
                <a:moveTo>
                  <a:pt x="0" y="0"/>
                </a:moveTo>
                <a:lnTo>
                  <a:pt x="2331846" y="0"/>
                </a:lnTo>
                <a:lnTo>
                  <a:pt x="2331846" y="699554"/>
                </a:lnTo>
                <a:lnTo>
                  <a:pt x="0" y="699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65261" y="-1183350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002476" y="5457070"/>
            <a:ext cx="13671301" cy="4686265"/>
          </a:xfrm>
          <a:custGeom>
            <a:avLst/>
            <a:gdLst/>
            <a:ahLst/>
            <a:cxnLst/>
            <a:rect r="r" b="b" t="t" l="l"/>
            <a:pathLst>
              <a:path h="4686265" w="13671301">
                <a:moveTo>
                  <a:pt x="0" y="0"/>
                </a:moveTo>
                <a:lnTo>
                  <a:pt x="13671301" y="0"/>
                </a:lnTo>
                <a:lnTo>
                  <a:pt x="13671301" y="4686266"/>
                </a:lnTo>
                <a:lnTo>
                  <a:pt x="0" y="46862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06776" y="1415110"/>
            <a:ext cx="8216177" cy="245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3"/>
              </a:lnSpc>
              <a:spcBef>
                <a:spcPct val="0"/>
              </a:spcBef>
            </a:pPr>
            <a:r>
              <a:rPr lang="en-US" sz="9118">
                <a:solidFill>
                  <a:srgbClr val="2B2B2B"/>
                </a:solidFill>
                <a:latin typeface="Balmy"/>
              </a:rPr>
              <a:t>DEFINITION &amp;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505103" y="47909"/>
            <a:ext cx="9511879" cy="625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5"/>
              </a:lnSpc>
            </a:pPr>
            <a:r>
              <a:rPr lang="en-US" sz="5925">
                <a:solidFill>
                  <a:srgbClr val="2B2B2B"/>
                </a:solidFill>
                <a:latin typeface="Just Another Hand"/>
              </a:rPr>
              <a:t>•Create a comprehensive picture of the candidate</a:t>
            </a:r>
          </a:p>
          <a:p>
            <a:pPr algn="ctr">
              <a:lnSpc>
                <a:spcPts val="8295"/>
              </a:lnSpc>
            </a:pPr>
            <a:r>
              <a:rPr lang="en-US" sz="5925">
                <a:solidFill>
                  <a:srgbClr val="2B2B2B"/>
                </a:solidFill>
                <a:latin typeface="Just Another Hand"/>
              </a:rPr>
              <a:t>•Shortlist and rank candidates</a:t>
            </a:r>
          </a:p>
          <a:p>
            <a:pPr algn="ctr">
              <a:lnSpc>
                <a:spcPts val="8295"/>
              </a:lnSpc>
            </a:pPr>
            <a:r>
              <a:rPr lang="en-US" sz="5925">
                <a:solidFill>
                  <a:srgbClr val="2B2B2B"/>
                </a:solidFill>
                <a:latin typeface="Just Another Hand"/>
              </a:rPr>
              <a:t>•CV analysis using NLP</a:t>
            </a:r>
          </a:p>
          <a:p>
            <a:pPr algn="ctr">
              <a:lnSpc>
                <a:spcPts val="8295"/>
              </a:lnSpc>
            </a:pPr>
            <a:r>
              <a:rPr lang="en-US" sz="5925">
                <a:solidFill>
                  <a:srgbClr val="2B2B2B"/>
                </a:solidFill>
                <a:latin typeface="Just Another Hand"/>
              </a:rPr>
              <a:t>•Personality test</a:t>
            </a:r>
          </a:p>
          <a:p>
            <a:pPr algn="ctr">
              <a:lnSpc>
                <a:spcPts val="8295"/>
              </a:lnSpc>
            </a:pPr>
            <a:r>
              <a:rPr lang="en-US" sz="5925">
                <a:solidFill>
                  <a:srgbClr val="2B2B2B"/>
                </a:solidFill>
                <a:latin typeface="Just Another Hand"/>
              </a:rPr>
              <a:t>•Aptitude test</a:t>
            </a:r>
          </a:p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535" y="792030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565428" y="369902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403306">
            <a:off x="52340" y="-1341514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0167982">
            <a:off x="13720529" y="8807626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829281" y="2053386"/>
            <a:ext cx="14893358" cy="8039676"/>
            <a:chOff x="0" y="0"/>
            <a:chExt cx="3922530" cy="21174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22530" cy="2117445"/>
            </a:xfrm>
            <a:custGeom>
              <a:avLst/>
              <a:gdLst/>
              <a:ahLst/>
              <a:cxnLst/>
              <a:rect r="r" b="b" t="t" l="l"/>
              <a:pathLst>
                <a:path h="2117445" w="3922530">
                  <a:moveTo>
                    <a:pt x="0" y="0"/>
                  </a:moveTo>
                  <a:lnTo>
                    <a:pt x="3922530" y="0"/>
                  </a:lnTo>
                  <a:lnTo>
                    <a:pt x="3922530" y="2117445"/>
                  </a:lnTo>
                  <a:lnTo>
                    <a:pt x="0" y="211744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376746" y="4632376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1"/>
                </a:lnTo>
                <a:lnTo>
                  <a:pt x="0" y="871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302837" y="4641901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1"/>
                </a:lnTo>
                <a:lnTo>
                  <a:pt x="0" y="871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09106" y="2401066"/>
            <a:ext cx="13733708" cy="7382416"/>
          </a:xfrm>
          <a:custGeom>
            <a:avLst/>
            <a:gdLst/>
            <a:ahLst/>
            <a:cxnLst/>
            <a:rect r="r" b="b" t="t" l="l"/>
            <a:pathLst>
              <a:path h="7382416" w="13733708">
                <a:moveTo>
                  <a:pt x="0" y="0"/>
                </a:moveTo>
                <a:lnTo>
                  <a:pt x="13733708" y="0"/>
                </a:lnTo>
                <a:lnTo>
                  <a:pt x="13733708" y="7382416"/>
                </a:lnTo>
                <a:lnTo>
                  <a:pt x="0" y="7382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47274" y="114300"/>
            <a:ext cx="9257488" cy="329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216">
                <a:solidFill>
                  <a:srgbClr val="2B2B2B"/>
                </a:solidFill>
                <a:latin typeface="Balmy"/>
              </a:rPr>
              <a:t>FUNCTIONALITIES &amp; STAGES</a:t>
            </a:r>
          </a:p>
          <a:p>
            <a:pPr algn="ctr" marL="0" indent="0" lvl="0">
              <a:lnSpc>
                <a:spcPts val="85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68247">
            <a:off x="9532751" y="1179161"/>
            <a:ext cx="7892798" cy="2039173"/>
          </a:xfrm>
          <a:custGeom>
            <a:avLst/>
            <a:gdLst/>
            <a:ahLst/>
            <a:cxnLst/>
            <a:rect r="r" b="b" t="t" l="l"/>
            <a:pathLst>
              <a:path h="2039173" w="7892798">
                <a:moveTo>
                  <a:pt x="0" y="0"/>
                </a:moveTo>
                <a:lnTo>
                  <a:pt x="7892798" y="0"/>
                </a:lnTo>
                <a:lnTo>
                  <a:pt x="7892798" y="2039173"/>
                </a:lnTo>
                <a:lnTo>
                  <a:pt x="0" y="203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45620" y="2198747"/>
            <a:ext cx="9305885" cy="6627174"/>
            <a:chOff x="0" y="0"/>
            <a:chExt cx="2450933" cy="17454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0933" cy="1745429"/>
            </a:xfrm>
            <a:custGeom>
              <a:avLst/>
              <a:gdLst/>
              <a:ahLst/>
              <a:cxnLst/>
              <a:rect r="r" b="b" t="t" l="l"/>
              <a:pathLst>
                <a:path h="1745429" w="2450933">
                  <a:moveTo>
                    <a:pt x="0" y="0"/>
                  </a:moveTo>
                  <a:lnTo>
                    <a:pt x="2450933" y="0"/>
                  </a:lnTo>
                  <a:lnTo>
                    <a:pt x="2450933" y="1745429"/>
                  </a:lnTo>
                  <a:lnTo>
                    <a:pt x="0" y="1745429"/>
                  </a:lnTo>
                  <a:close/>
                </a:path>
              </a:pathLst>
            </a:custGeom>
            <a:solidFill>
              <a:srgbClr val="FED52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25058">
            <a:off x="1384201" y="3412551"/>
            <a:ext cx="7266491" cy="4130894"/>
            <a:chOff x="0" y="0"/>
            <a:chExt cx="2820684" cy="16035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20684" cy="1603518"/>
            </a:xfrm>
            <a:custGeom>
              <a:avLst/>
              <a:gdLst/>
              <a:ahLst/>
              <a:cxnLst/>
              <a:rect r="r" b="b" t="t" l="l"/>
              <a:pathLst>
                <a:path h="1603518" w="2820684">
                  <a:moveTo>
                    <a:pt x="0" y="0"/>
                  </a:moveTo>
                  <a:lnTo>
                    <a:pt x="2820684" y="0"/>
                  </a:lnTo>
                  <a:lnTo>
                    <a:pt x="2820684" y="1603518"/>
                  </a:lnTo>
                  <a:lnTo>
                    <a:pt x="0" y="16035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0583547">
            <a:off x="3572757" y="2994570"/>
            <a:ext cx="2789537" cy="836861"/>
          </a:xfrm>
          <a:custGeom>
            <a:avLst/>
            <a:gdLst/>
            <a:ahLst/>
            <a:cxnLst/>
            <a:rect r="r" b="b" t="t" l="l"/>
            <a:pathLst>
              <a:path h="836861" w="2789537">
                <a:moveTo>
                  <a:pt x="0" y="0"/>
                </a:moveTo>
                <a:lnTo>
                  <a:pt x="2789538" y="0"/>
                </a:lnTo>
                <a:lnTo>
                  <a:pt x="2789538" y="836861"/>
                </a:lnTo>
                <a:lnTo>
                  <a:pt x="0" y="836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403306">
            <a:off x="1276819" y="-1865908"/>
            <a:ext cx="3544702" cy="4898457"/>
          </a:xfrm>
          <a:custGeom>
            <a:avLst/>
            <a:gdLst/>
            <a:ahLst/>
            <a:cxnLst/>
            <a:rect r="r" b="b" t="t" l="l"/>
            <a:pathLst>
              <a:path h="4898457" w="3544702">
                <a:moveTo>
                  <a:pt x="0" y="0"/>
                </a:moveTo>
                <a:lnTo>
                  <a:pt x="3544702" y="0"/>
                </a:lnTo>
                <a:lnTo>
                  <a:pt x="3544702" y="4898458"/>
                </a:lnTo>
                <a:lnTo>
                  <a:pt x="0" y="4898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10167982">
            <a:off x="14442131" y="8836397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77617" y="882592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965261" y="-1116675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1475512">
            <a:off x="5795298" y="878285"/>
            <a:ext cx="2248343" cy="1197243"/>
          </a:xfrm>
          <a:custGeom>
            <a:avLst/>
            <a:gdLst/>
            <a:ahLst/>
            <a:cxnLst/>
            <a:rect r="r" b="b" t="t" l="l"/>
            <a:pathLst>
              <a:path h="1197243" w="2248343">
                <a:moveTo>
                  <a:pt x="0" y="0"/>
                </a:moveTo>
                <a:lnTo>
                  <a:pt x="2248343" y="0"/>
                </a:lnTo>
                <a:lnTo>
                  <a:pt x="2248343" y="1197243"/>
                </a:lnTo>
                <a:lnTo>
                  <a:pt x="0" y="11972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7545620" y="2198747"/>
          <a:ext cx="9305885" cy="6627174"/>
        </p:xfrm>
        <a:graphic>
          <a:graphicData uri="http://schemas.openxmlformats.org/drawingml/2006/table">
            <a:tbl>
              <a:tblPr/>
              <a:tblGrid>
                <a:gridCol w="3109189"/>
                <a:gridCol w="3109189"/>
                <a:gridCol w="3087506"/>
              </a:tblGrid>
              <a:tr h="6024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Stage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Functionality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Delivery Deadline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Sign-up &amp; Login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2023-10-25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Create Jobs - HR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2023-10-25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View Job Postings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2023-10-25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Upload Resume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2023-11-07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Personality Test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2023-11-07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Aptitude Test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2023-11-07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HR Rank List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2023-12-06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Personality Report / Scoresheet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2023-12-06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Schedule Interview Email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2023-12-06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Integration Testing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Extra Bold"/>
                        </a:rPr>
                        <a:t>2023-12-13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-125058">
            <a:off x="1635980" y="4770156"/>
            <a:ext cx="6571598" cy="21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9"/>
              </a:lnSpc>
            </a:pPr>
            <a:r>
              <a:rPr lang="en-US" sz="8057">
                <a:solidFill>
                  <a:srgbClr val="2B2B2B"/>
                </a:solidFill>
                <a:latin typeface="Balmy"/>
              </a:rPr>
              <a:t>SCHEDULE</a:t>
            </a:r>
          </a:p>
          <a:p>
            <a:pPr algn="ctr" marL="0" indent="0" lvl="0">
              <a:lnSpc>
                <a:spcPts val="8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0197" y="9103650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29525">
            <a:off x="-1283920" y="5640141"/>
            <a:ext cx="5712545" cy="5325414"/>
          </a:xfrm>
          <a:custGeom>
            <a:avLst/>
            <a:gdLst/>
            <a:ahLst/>
            <a:cxnLst/>
            <a:rect r="r" b="b" t="t" l="l"/>
            <a:pathLst>
              <a:path h="5325414" w="5712545">
                <a:moveTo>
                  <a:pt x="0" y="0"/>
                </a:moveTo>
                <a:lnTo>
                  <a:pt x="5712546" y="0"/>
                </a:lnTo>
                <a:lnTo>
                  <a:pt x="5712546" y="5325414"/>
                </a:lnTo>
                <a:lnTo>
                  <a:pt x="0" y="5325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63610">
            <a:off x="14081055" y="114066"/>
            <a:ext cx="5378951" cy="7743835"/>
          </a:xfrm>
          <a:custGeom>
            <a:avLst/>
            <a:gdLst/>
            <a:ahLst/>
            <a:cxnLst/>
            <a:rect r="r" b="b" t="t" l="l"/>
            <a:pathLst>
              <a:path h="7743835" w="5378951">
                <a:moveTo>
                  <a:pt x="0" y="0"/>
                </a:moveTo>
                <a:lnTo>
                  <a:pt x="5378951" y="0"/>
                </a:lnTo>
                <a:lnTo>
                  <a:pt x="5378951" y="7743835"/>
                </a:lnTo>
                <a:lnTo>
                  <a:pt x="0" y="7743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41661" y="-1183350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8" y="0"/>
                </a:lnTo>
                <a:lnTo>
                  <a:pt x="4322738" y="2366700"/>
                </a:lnTo>
                <a:lnTo>
                  <a:pt x="0" y="23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403306">
            <a:off x="1183625" y="-1585283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6"/>
                </a:lnTo>
                <a:lnTo>
                  <a:pt x="0" y="49226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0541922">
            <a:off x="13315424" y="8696034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1"/>
                </a:lnTo>
                <a:lnTo>
                  <a:pt x="0" y="16373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6621560">
            <a:off x="5428109" y="632047"/>
            <a:ext cx="1499997" cy="2321079"/>
          </a:xfrm>
          <a:custGeom>
            <a:avLst/>
            <a:gdLst/>
            <a:ahLst/>
            <a:cxnLst/>
            <a:rect r="r" b="b" t="t" l="l"/>
            <a:pathLst>
              <a:path h="2321079" w="1499997">
                <a:moveTo>
                  <a:pt x="0" y="0"/>
                </a:moveTo>
                <a:lnTo>
                  <a:pt x="1499997" y="0"/>
                </a:lnTo>
                <a:lnTo>
                  <a:pt x="1499997" y="2321079"/>
                </a:lnTo>
                <a:lnTo>
                  <a:pt x="0" y="23210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26613" y="2899492"/>
            <a:ext cx="11834773" cy="5747954"/>
            <a:chOff x="0" y="0"/>
            <a:chExt cx="2850857" cy="138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50857" cy="1384614"/>
            </a:xfrm>
            <a:custGeom>
              <a:avLst/>
              <a:gdLst/>
              <a:ahLst/>
              <a:cxnLst/>
              <a:rect r="r" b="b" t="t" l="l"/>
              <a:pathLst>
                <a:path h="1384614" w="2850857">
                  <a:moveTo>
                    <a:pt x="0" y="0"/>
                  </a:moveTo>
                  <a:lnTo>
                    <a:pt x="2850857" y="0"/>
                  </a:lnTo>
                  <a:lnTo>
                    <a:pt x="2850857" y="1384614"/>
                  </a:lnTo>
                  <a:lnTo>
                    <a:pt x="0" y="138461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36899" y="2899492"/>
            <a:ext cx="13632766" cy="6031085"/>
          </a:xfrm>
          <a:custGeom>
            <a:avLst/>
            <a:gdLst/>
            <a:ahLst/>
            <a:cxnLst/>
            <a:rect r="r" b="b" t="t" l="l"/>
            <a:pathLst>
              <a:path h="6031085" w="13632766">
                <a:moveTo>
                  <a:pt x="0" y="0"/>
                </a:moveTo>
                <a:lnTo>
                  <a:pt x="13632766" y="0"/>
                </a:lnTo>
                <a:lnTo>
                  <a:pt x="13632766" y="6031085"/>
                </a:lnTo>
                <a:lnTo>
                  <a:pt x="0" y="60310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35357" y="364952"/>
            <a:ext cx="10524493" cy="25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5"/>
              </a:lnSpc>
              <a:spcBef>
                <a:spcPct val="0"/>
              </a:spcBef>
            </a:pPr>
            <a:r>
              <a:rPr lang="en-US" sz="9418">
                <a:solidFill>
                  <a:srgbClr val="2B2B2B"/>
                </a:solidFill>
                <a:latin typeface="Balmy"/>
              </a:rPr>
              <a:t>SYSTEM ARCHITECTURE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7527077" y="2428334"/>
            <a:ext cx="3141054" cy="942316"/>
          </a:xfrm>
          <a:custGeom>
            <a:avLst/>
            <a:gdLst/>
            <a:ahLst/>
            <a:cxnLst/>
            <a:rect r="r" b="b" t="t" l="l"/>
            <a:pathLst>
              <a:path h="942316" w="3141054">
                <a:moveTo>
                  <a:pt x="0" y="0"/>
                </a:moveTo>
                <a:lnTo>
                  <a:pt x="3141054" y="0"/>
                </a:lnTo>
                <a:lnTo>
                  <a:pt x="3141054" y="942316"/>
                </a:lnTo>
                <a:lnTo>
                  <a:pt x="0" y="9423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535" y="7920301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565428" y="369902"/>
            <a:ext cx="4322739" cy="2366699"/>
          </a:xfrm>
          <a:custGeom>
            <a:avLst/>
            <a:gdLst/>
            <a:ahLst/>
            <a:cxnLst/>
            <a:rect r="r" b="b" t="t" l="l"/>
            <a:pathLst>
              <a:path h="2366699" w="4322739">
                <a:moveTo>
                  <a:pt x="0" y="0"/>
                </a:moveTo>
                <a:lnTo>
                  <a:pt x="4322739" y="0"/>
                </a:lnTo>
                <a:lnTo>
                  <a:pt x="4322739" y="2366699"/>
                </a:lnTo>
                <a:lnTo>
                  <a:pt x="0" y="236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403306">
            <a:off x="52340" y="-1341514"/>
            <a:ext cx="3562199" cy="4922637"/>
          </a:xfrm>
          <a:custGeom>
            <a:avLst/>
            <a:gdLst/>
            <a:ahLst/>
            <a:cxnLst/>
            <a:rect r="r" b="b" t="t" l="l"/>
            <a:pathLst>
              <a:path h="4922637" w="3562199">
                <a:moveTo>
                  <a:pt x="0" y="0"/>
                </a:moveTo>
                <a:lnTo>
                  <a:pt x="3562199" y="0"/>
                </a:lnTo>
                <a:lnTo>
                  <a:pt x="3562199" y="4922637"/>
                </a:lnTo>
                <a:lnTo>
                  <a:pt x="0" y="4922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0167982">
            <a:off x="13720529" y="8807626"/>
            <a:ext cx="4455349" cy="1637341"/>
          </a:xfrm>
          <a:custGeom>
            <a:avLst/>
            <a:gdLst/>
            <a:ahLst/>
            <a:cxnLst/>
            <a:rect r="r" b="b" t="t" l="l"/>
            <a:pathLst>
              <a:path h="1637341" w="4455349">
                <a:moveTo>
                  <a:pt x="0" y="0"/>
                </a:moveTo>
                <a:lnTo>
                  <a:pt x="4455349" y="0"/>
                </a:lnTo>
                <a:lnTo>
                  <a:pt x="4455349" y="1637340"/>
                </a:lnTo>
                <a:lnTo>
                  <a:pt x="0" y="1637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833440" y="1079033"/>
            <a:ext cx="14893358" cy="8274517"/>
            <a:chOff x="0" y="0"/>
            <a:chExt cx="3922530" cy="21792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22530" cy="2179297"/>
            </a:xfrm>
            <a:custGeom>
              <a:avLst/>
              <a:gdLst/>
              <a:ahLst/>
              <a:cxnLst/>
              <a:rect r="r" b="b" t="t" l="l"/>
              <a:pathLst>
                <a:path h="2179297" w="3922530">
                  <a:moveTo>
                    <a:pt x="0" y="0"/>
                  </a:moveTo>
                  <a:lnTo>
                    <a:pt x="3922530" y="0"/>
                  </a:lnTo>
                  <a:lnTo>
                    <a:pt x="3922530" y="2179297"/>
                  </a:lnTo>
                  <a:lnTo>
                    <a:pt x="0" y="217929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00275" y="1819313"/>
            <a:ext cx="5376934" cy="6922590"/>
            <a:chOff x="0" y="0"/>
            <a:chExt cx="2550188" cy="32832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50188" cy="3283266"/>
            </a:xfrm>
            <a:custGeom>
              <a:avLst/>
              <a:gdLst/>
              <a:ahLst/>
              <a:cxnLst/>
              <a:rect r="r" b="b" t="t" l="l"/>
              <a:pathLst>
                <a:path h="3283266" w="2550188">
                  <a:moveTo>
                    <a:pt x="0" y="0"/>
                  </a:moveTo>
                  <a:lnTo>
                    <a:pt x="2550188" y="0"/>
                  </a:lnTo>
                  <a:lnTo>
                    <a:pt x="2550188" y="3283266"/>
                  </a:lnTo>
                  <a:lnTo>
                    <a:pt x="0" y="3283266"/>
                  </a:lnTo>
                  <a:close/>
                </a:path>
              </a:pathLst>
            </a:custGeom>
            <a:solidFill>
              <a:srgbClr val="FED522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787075" y="7307572"/>
            <a:ext cx="6603334" cy="204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8"/>
              </a:lnSpc>
            </a:pPr>
            <a:r>
              <a:rPr lang="en-US" sz="5600">
                <a:solidFill>
                  <a:srgbClr val="000000"/>
                </a:solidFill>
                <a:latin typeface="Just Another Hand"/>
              </a:rPr>
              <a:t>React JS</a:t>
            </a:r>
          </a:p>
          <a:p>
            <a:pPr algn="ctr" marL="0" indent="0" lvl="0">
              <a:lnSpc>
                <a:spcPts val="8288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376746" y="4632376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1"/>
                </a:lnTo>
                <a:lnTo>
                  <a:pt x="0" y="871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5302837" y="4641901"/>
            <a:ext cx="2905071" cy="871521"/>
          </a:xfrm>
          <a:custGeom>
            <a:avLst/>
            <a:gdLst/>
            <a:ahLst/>
            <a:cxnLst/>
            <a:rect r="r" b="b" t="t" l="l"/>
            <a:pathLst>
              <a:path h="871521" w="2905071">
                <a:moveTo>
                  <a:pt x="0" y="0"/>
                </a:moveTo>
                <a:lnTo>
                  <a:pt x="2905071" y="0"/>
                </a:lnTo>
                <a:lnTo>
                  <a:pt x="2905071" y="871521"/>
                </a:lnTo>
                <a:lnTo>
                  <a:pt x="0" y="871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44092" y="2408182"/>
            <a:ext cx="5089300" cy="4418363"/>
          </a:xfrm>
          <a:custGeom>
            <a:avLst/>
            <a:gdLst/>
            <a:ahLst/>
            <a:cxnLst/>
            <a:rect r="r" b="b" t="t" l="l"/>
            <a:pathLst>
              <a:path h="4418363" w="5089300">
                <a:moveTo>
                  <a:pt x="0" y="0"/>
                </a:moveTo>
                <a:lnTo>
                  <a:pt x="5089300" y="0"/>
                </a:lnTo>
                <a:lnTo>
                  <a:pt x="5089300" y="4418363"/>
                </a:lnTo>
                <a:lnTo>
                  <a:pt x="0" y="44183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85904" y="1563979"/>
            <a:ext cx="7370600" cy="329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216">
                <a:solidFill>
                  <a:srgbClr val="2B2B2B"/>
                </a:solidFill>
                <a:latin typeface="Balmy"/>
              </a:rPr>
              <a:t>FRONTEND TECHNOLOGY</a:t>
            </a:r>
          </a:p>
          <a:p>
            <a:pPr algn="ctr" marL="0" indent="0" lvl="0">
              <a:lnSpc>
                <a:spcPts val="8544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318830" y="4004585"/>
            <a:ext cx="6250404" cy="4369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1"/>
              </a:lnSpc>
            </a:pPr>
            <a:r>
              <a:rPr lang="en-US" sz="6215">
                <a:solidFill>
                  <a:srgbClr val="2B2B2B"/>
                </a:solidFill>
                <a:latin typeface="Just Another Hand"/>
              </a:rPr>
              <a:t>•Single Page Application Design</a:t>
            </a:r>
          </a:p>
          <a:p>
            <a:pPr algn="ctr">
              <a:lnSpc>
                <a:spcPts val="8701"/>
              </a:lnSpc>
            </a:pPr>
            <a:r>
              <a:rPr lang="en-US" sz="6215">
                <a:solidFill>
                  <a:srgbClr val="2B2B2B"/>
                </a:solidFill>
                <a:latin typeface="Just Another Hand"/>
              </a:rPr>
              <a:t>•Lightweight Client Rendering</a:t>
            </a:r>
          </a:p>
          <a:p>
            <a:pPr algn="ctr">
              <a:lnSpc>
                <a:spcPts val="8701"/>
              </a:lnSpc>
            </a:pPr>
            <a:r>
              <a:rPr lang="en-US" sz="6215">
                <a:solidFill>
                  <a:srgbClr val="2B2B2B"/>
                </a:solidFill>
                <a:latin typeface="Just Another Hand"/>
              </a:rPr>
              <a:t>•Extremely Modular</a:t>
            </a:r>
          </a:p>
          <a:p>
            <a:pPr algn="ctr" marL="0" indent="0" lvl="0">
              <a:lnSpc>
                <a:spcPts val="87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5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2255" y="4361277"/>
            <a:ext cx="4914480" cy="5371608"/>
            <a:chOff x="0" y="0"/>
            <a:chExt cx="1294349" cy="1414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4349" cy="1414744"/>
            </a:xfrm>
            <a:custGeom>
              <a:avLst/>
              <a:gdLst/>
              <a:ahLst/>
              <a:cxnLst/>
              <a:rect r="r" b="b" t="t" l="l"/>
              <a:pathLst>
                <a:path h="1414744" w="1294349">
                  <a:moveTo>
                    <a:pt x="0" y="0"/>
                  </a:moveTo>
                  <a:lnTo>
                    <a:pt x="1294349" y="0"/>
                  </a:lnTo>
                  <a:lnTo>
                    <a:pt x="1294349" y="1414744"/>
                  </a:lnTo>
                  <a:lnTo>
                    <a:pt x="0" y="1414744"/>
                  </a:lnTo>
                  <a:close/>
                </a:path>
              </a:pathLst>
            </a:custGeom>
            <a:solidFill>
              <a:srgbClr val="FED52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403306">
            <a:off x="297675" y="-1703538"/>
            <a:ext cx="3804339" cy="5257252"/>
          </a:xfrm>
          <a:custGeom>
            <a:avLst/>
            <a:gdLst/>
            <a:ahLst/>
            <a:cxnLst/>
            <a:rect r="r" b="b" t="t" l="l"/>
            <a:pathLst>
              <a:path h="5257252" w="3804339">
                <a:moveTo>
                  <a:pt x="0" y="0"/>
                </a:moveTo>
                <a:lnTo>
                  <a:pt x="3804339" y="0"/>
                </a:lnTo>
                <a:lnTo>
                  <a:pt x="3804339" y="5257253"/>
                </a:lnTo>
                <a:lnTo>
                  <a:pt x="0" y="5257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699848">
            <a:off x="14280086" y="8639813"/>
            <a:ext cx="4925213" cy="1810016"/>
          </a:xfrm>
          <a:custGeom>
            <a:avLst/>
            <a:gdLst/>
            <a:ahLst/>
            <a:cxnLst/>
            <a:rect r="r" b="b" t="t" l="l"/>
            <a:pathLst>
              <a:path h="1810016" w="4925213">
                <a:moveTo>
                  <a:pt x="0" y="0"/>
                </a:moveTo>
                <a:lnTo>
                  <a:pt x="4925213" y="0"/>
                </a:lnTo>
                <a:lnTo>
                  <a:pt x="4925213" y="1810016"/>
                </a:lnTo>
                <a:lnTo>
                  <a:pt x="0" y="1810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1801265" y="4358394"/>
            <a:ext cx="4914480" cy="5374491"/>
            <a:chOff x="0" y="0"/>
            <a:chExt cx="1294349" cy="14155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4349" cy="1415504"/>
            </a:xfrm>
            <a:custGeom>
              <a:avLst/>
              <a:gdLst/>
              <a:ahLst/>
              <a:cxnLst/>
              <a:rect r="r" b="b" t="t" l="l"/>
              <a:pathLst>
                <a:path h="1415504" w="1294349">
                  <a:moveTo>
                    <a:pt x="0" y="0"/>
                  </a:moveTo>
                  <a:lnTo>
                    <a:pt x="1294349" y="0"/>
                  </a:lnTo>
                  <a:lnTo>
                    <a:pt x="1294349" y="1415504"/>
                  </a:lnTo>
                  <a:lnTo>
                    <a:pt x="0" y="1415504"/>
                  </a:lnTo>
                  <a:close/>
                </a:path>
              </a:pathLst>
            </a:custGeom>
            <a:solidFill>
              <a:srgbClr val="FED52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2255" y="990115"/>
            <a:ext cx="15143490" cy="1359705"/>
            <a:chOff x="0" y="0"/>
            <a:chExt cx="3647888" cy="3275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47887" cy="327537"/>
            </a:xfrm>
            <a:custGeom>
              <a:avLst/>
              <a:gdLst/>
              <a:ahLst/>
              <a:cxnLst/>
              <a:rect r="r" b="b" t="t" l="l"/>
              <a:pathLst>
                <a:path h="327537" w="3647887">
                  <a:moveTo>
                    <a:pt x="0" y="0"/>
                  </a:moveTo>
                  <a:lnTo>
                    <a:pt x="3647887" y="0"/>
                  </a:lnTo>
                  <a:lnTo>
                    <a:pt x="3647887" y="327537"/>
                  </a:lnTo>
                  <a:lnTo>
                    <a:pt x="0" y="32753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8418634">
            <a:off x="15642428" y="736913"/>
            <a:ext cx="1688008" cy="506402"/>
          </a:xfrm>
          <a:custGeom>
            <a:avLst/>
            <a:gdLst/>
            <a:ahLst/>
            <a:cxnLst/>
            <a:rect r="r" b="b" t="t" l="l"/>
            <a:pathLst>
              <a:path h="506402" w="1688008">
                <a:moveTo>
                  <a:pt x="0" y="0"/>
                </a:moveTo>
                <a:lnTo>
                  <a:pt x="1688008" y="0"/>
                </a:lnTo>
                <a:lnTo>
                  <a:pt x="1688008" y="506403"/>
                </a:lnTo>
                <a:lnTo>
                  <a:pt x="0" y="506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94599" y="2648174"/>
            <a:ext cx="4469791" cy="4469791"/>
          </a:xfrm>
          <a:custGeom>
            <a:avLst/>
            <a:gdLst/>
            <a:ahLst/>
            <a:cxnLst/>
            <a:rect r="r" b="b" t="t" l="l"/>
            <a:pathLst>
              <a:path h="4469791" w="4469791">
                <a:moveTo>
                  <a:pt x="0" y="0"/>
                </a:moveTo>
                <a:lnTo>
                  <a:pt x="4469792" y="0"/>
                </a:lnTo>
                <a:lnTo>
                  <a:pt x="4469792" y="4469791"/>
                </a:lnTo>
                <a:lnTo>
                  <a:pt x="0" y="44697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08178" y="1292429"/>
            <a:ext cx="9893087" cy="204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6"/>
              </a:lnSpc>
            </a:pPr>
            <a:r>
              <a:rPr lang="en-US" sz="7611">
                <a:solidFill>
                  <a:srgbClr val="2B2B2B"/>
                </a:solidFill>
                <a:latin typeface="Balmy"/>
              </a:rPr>
              <a:t>BACKEND TECHNOLOGY</a:t>
            </a:r>
          </a:p>
          <a:p>
            <a:pPr marL="0" indent="0" lvl="0">
              <a:lnSpc>
                <a:spcPts val="7916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5318320">
            <a:off x="1082660" y="3244754"/>
            <a:ext cx="1688008" cy="506402"/>
          </a:xfrm>
          <a:custGeom>
            <a:avLst/>
            <a:gdLst/>
            <a:ahLst/>
            <a:cxnLst/>
            <a:rect r="r" b="b" t="t" l="l"/>
            <a:pathLst>
              <a:path h="506402" w="1688008">
                <a:moveTo>
                  <a:pt x="0" y="0"/>
                </a:moveTo>
                <a:lnTo>
                  <a:pt x="1688008" y="0"/>
                </a:lnTo>
                <a:lnTo>
                  <a:pt x="1688008" y="506402"/>
                </a:lnTo>
                <a:lnTo>
                  <a:pt x="0" y="506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318320">
            <a:off x="15700200" y="4040518"/>
            <a:ext cx="1688008" cy="506402"/>
          </a:xfrm>
          <a:custGeom>
            <a:avLst/>
            <a:gdLst/>
            <a:ahLst/>
            <a:cxnLst/>
            <a:rect r="r" b="b" t="t" l="l"/>
            <a:pathLst>
              <a:path h="506402" w="1688008">
                <a:moveTo>
                  <a:pt x="0" y="0"/>
                </a:moveTo>
                <a:lnTo>
                  <a:pt x="1688008" y="0"/>
                </a:lnTo>
                <a:lnTo>
                  <a:pt x="1688008" y="506402"/>
                </a:lnTo>
                <a:lnTo>
                  <a:pt x="0" y="506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82857" y="3333053"/>
            <a:ext cx="2951297" cy="3157681"/>
          </a:xfrm>
          <a:custGeom>
            <a:avLst/>
            <a:gdLst/>
            <a:ahLst/>
            <a:cxnLst/>
            <a:rect r="r" b="b" t="t" l="l"/>
            <a:pathLst>
              <a:path h="3157681" w="2951297">
                <a:moveTo>
                  <a:pt x="0" y="0"/>
                </a:moveTo>
                <a:lnTo>
                  <a:pt x="2951296" y="0"/>
                </a:lnTo>
                <a:lnTo>
                  <a:pt x="2951296" y="3157681"/>
                </a:lnTo>
                <a:lnTo>
                  <a:pt x="0" y="31576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26664" y="8154563"/>
            <a:ext cx="4433731" cy="114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8"/>
              </a:lnSpc>
            </a:pPr>
            <a:r>
              <a:rPr lang="en-US" sz="2080">
                <a:solidFill>
                  <a:srgbClr val="000000"/>
                </a:solidFill>
                <a:latin typeface="Helvetica World"/>
              </a:rPr>
              <a:t>•Convenience of JavaScript</a:t>
            </a:r>
          </a:p>
          <a:p>
            <a:pPr>
              <a:lnSpc>
                <a:spcPts val="3078"/>
              </a:lnSpc>
            </a:pPr>
            <a:r>
              <a:rPr lang="en-US" sz="2080">
                <a:solidFill>
                  <a:srgbClr val="000000"/>
                </a:solidFill>
                <a:latin typeface="Helvetica World"/>
              </a:rPr>
              <a:t>•Ease of Server Setup</a:t>
            </a:r>
          </a:p>
          <a:p>
            <a:pPr marL="0" indent="0" lvl="0">
              <a:lnSpc>
                <a:spcPts val="3078"/>
              </a:lnSpc>
              <a:spcBef>
                <a:spcPct val="0"/>
              </a:spcBef>
            </a:pPr>
            <a:r>
              <a:rPr lang="en-US" sz="2080">
                <a:solidFill>
                  <a:srgbClr val="000000"/>
                </a:solidFill>
                <a:latin typeface="Helvetica World"/>
              </a:rPr>
              <a:t>•</a:t>
            </a:r>
            <a:r>
              <a:rPr lang="en-US" sz="2080">
                <a:solidFill>
                  <a:srgbClr val="000000"/>
                </a:solidFill>
                <a:latin typeface="Helvetica World"/>
              </a:rPr>
              <a:t>Multitude of Available Libraries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2055" y="6585984"/>
            <a:ext cx="4362336" cy="195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</a:pPr>
            <a:r>
              <a:rPr lang="en-US" sz="5121">
                <a:solidFill>
                  <a:srgbClr val="000000"/>
                </a:solidFill>
                <a:latin typeface="Balmy"/>
              </a:rPr>
              <a:t>NODE JS FOR THE API</a:t>
            </a:r>
          </a:p>
          <a:p>
            <a:pPr algn="ctr" marL="0" indent="0" lvl="0">
              <a:lnSpc>
                <a:spcPts val="506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077337" y="6732239"/>
            <a:ext cx="4362336" cy="195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</a:pPr>
            <a:r>
              <a:rPr lang="en-US" sz="5121">
                <a:solidFill>
                  <a:srgbClr val="000000"/>
                </a:solidFill>
                <a:latin typeface="Balmy"/>
              </a:rPr>
              <a:t>TENSORFLOW FOR AI</a:t>
            </a:r>
          </a:p>
          <a:p>
            <a:pPr algn="ctr" marL="0" indent="0" lvl="0">
              <a:lnSpc>
                <a:spcPts val="506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251439" y="8154563"/>
            <a:ext cx="4019584" cy="139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sz="1886">
                <a:solidFill>
                  <a:srgbClr val="000000"/>
                </a:solidFill>
                <a:latin typeface="Helvetica World"/>
              </a:rPr>
              <a:t>•Convenience with Documents</a:t>
            </a:r>
          </a:p>
          <a:p>
            <a:pPr algn="ctr">
              <a:lnSpc>
                <a:spcPts val="2791"/>
              </a:lnSpc>
            </a:pPr>
            <a:r>
              <a:rPr lang="en-US" sz="1886">
                <a:solidFill>
                  <a:srgbClr val="000000"/>
                </a:solidFill>
                <a:latin typeface="Helvetica World"/>
              </a:rPr>
              <a:t>•Built-in Pre-processing Tools</a:t>
            </a:r>
          </a:p>
          <a:p>
            <a:pPr algn="ctr">
              <a:lnSpc>
                <a:spcPts val="2791"/>
              </a:lnSpc>
            </a:pPr>
            <a:r>
              <a:rPr lang="en-US" sz="1886">
                <a:solidFill>
                  <a:srgbClr val="000000"/>
                </a:solidFill>
                <a:latin typeface="Helvetica World"/>
              </a:rPr>
              <a:t>•Sequence Modeling Features</a:t>
            </a:r>
          </a:p>
          <a:p>
            <a:pPr algn="ctr" marL="0" indent="0" lvl="0">
              <a:lnSpc>
                <a:spcPts val="27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DAFwXB4b9DQ</dc:identifier>
  <dcterms:modified xsi:type="dcterms:W3CDTF">2011-08-01T06:04:30Z</dcterms:modified>
  <cp:revision>1</cp:revision>
  <dc:title>Personality Prediction System Using CV Analysis</dc:title>
</cp:coreProperties>
</file>