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EF8D-4DD7-6F8D-7746-C4FB7277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0B18-30FC-C825-29C5-3586872C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C549-A3FC-0CF5-6958-9B3169F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D3E0-AE3C-C366-DBC6-2F17599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4AD8-FAE2-E8CB-476E-5629E82D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8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A6B7-44CA-64B7-67C4-02EF67E3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78E2-A0D5-75EA-8A75-72EAA08A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5D27-4FDC-EEC8-2324-CB09BDD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2AD2-0768-227E-7265-9395CE7D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B5BB-2E73-77D2-F6C0-85CF751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88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9008D-35F2-92A0-F70D-A6E17E00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4EB17-D865-E651-FA4B-D3B01AA75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6DC5-E536-DF1D-D057-42EC58F4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5A2D-F721-7BBC-6D62-81D09C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1511-4830-0C6C-6782-CDC81A45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93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0991-F86C-B26C-910C-51E664E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2FD3-8CF5-D7E6-2904-8D1B9631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B623-20D0-B4F0-A46F-345C1505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EE8E-640D-48CE-88EE-4FCF2F29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E69A-502A-44BB-5D43-7805C5A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6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FD5-E8EF-7784-72B5-E5B84F7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B2792-F54A-3640-4EE5-CD73896A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65AC-7BFC-4E6D-D640-93C778D8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49B9-A6B5-12D5-DC47-6E1FE389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21FD-BE36-C9A7-1FD1-4C7176C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4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4EA-8721-7A8A-DFE5-2691A523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B665-9B33-2027-B7C1-B42E89D4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E4A1-110F-49EF-E507-C80CFD1F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C252D-24C4-EF2E-EFF5-DD5EE91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8A0B-77B9-C18C-1ECF-B7E8E22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75A1-3451-07C4-2021-93708AB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3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D98A-8D06-BA4B-C36A-0AC690AD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21EE-94D4-8939-6A3F-EF866B5A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B5F4-2756-2297-E5F7-1409351AD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F3CFF-9739-13CC-83E5-09EEB210F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FF69A-6075-CE23-AC7D-2F435E646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D590-12AB-3E72-2D39-E749D080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42DA9-43E1-8211-5920-B3540A38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97851-849E-5657-15B8-5AEAA43F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5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5C21-91CA-FF41-5E46-FDAC83FF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654C9-60B7-BD76-83D4-EE3BAF8F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845F-EB9A-1B8B-D82A-19CA5FE2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BE0B-0496-2D0D-F089-3CA9DD75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3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5450D-6DC6-A086-B058-85439953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1A933-ABA6-1F73-09A9-65A3778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63259-29FB-21D2-6316-1288C7D4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4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6ABE-DF16-C6E3-D44B-E4C4EDBA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F89F-9923-BF2D-F0CE-6F291E1C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78EE-AECA-C78D-26DA-897F5715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185ED-2C45-A0E5-3752-A39E77AB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0490-A98A-BF6D-F682-347ACCE6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1AFA-A502-BD00-EEB5-DF4E62A2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6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EA03-7B9A-4109-9554-5CA3BBB6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C6335-5D8C-A5CD-0D60-1BC9A4DC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8E8D2-CE4F-E3F8-7B25-00942B3D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9941A-8290-C014-E86B-A8989D80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EF0FD-8524-CC1C-B0D4-1975D15A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BE7F-452E-99DA-6C36-36083E7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27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67E5A-B820-1A27-3700-010156DB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13EAE-BFAA-2C06-0769-7E9D049B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9F45-3EBF-1F18-87F4-C67F1611F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C397-9972-4100-83E5-101940109E71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6503-D637-0678-87E7-6FED8127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04CA-F6FD-C68D-F0DF-94118E09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B82C-C8D2-4B07-803C-261230EB77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4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37244-A24B-FA46-CAD9-2C557780C0B2}"/>
              </a:ext>
            </a:extLst>
          </p:cNvPr>
          <p:cNvSpPr txBox="1"/>
          <p:nvPr/>
        </p:nvSpPr>
        <p:spPr>
          <a:xfrm>
            <a:off x="2887364" y="3346609"/>
            <a:ext cx="6417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CHANDRAKANTH YARLAGADDA (100944159)</a:t>
            </a:r>
          </a:p>
          <a:p>
            <a:pPr algn="ctr"/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MAYANK KHURANA (100883761)</a:t>
            </a:r>
          </a:p>
          <a:p>
            <a:pPr algn="ctr"/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PRIYANKA CHOUDHARY (100940752)</a:t>
            </a:r>
          </a:p>
          <a:p>
            <a:pPr algn="ctr"/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SAIRAJ UDAYSHANKAR (100865420)</a:t>
            </a:r>
          </a:p>
          <a:p>
            <a:pPr algn="ctr"/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SHARON KADAMANDLA (100929268)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5706-5A9C-CE04-2E97-793855C7DACF}"/>
              </a:ext>
            </a:extLst>
          </p:cNvPr>
          <p:cNvSpPr txBox="1"/>
          <p:nvPr/>
        </p:nvSpPr>
        <p:spPr>
          <a:xfrm>
            <a:off x="1844039" y="477495"/>
            <a:ext cx="85039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Personality Prediction System Using CV Analysis</a:t>
            </a:r>
          </a:p>
        </p:txBody>
      </p:sp>
    </p:spTree>
    <p:extLst>
      <p:ext uri="{BB962C8B-B14F-4D97-AF65-F5344CB8AC3E}">
        <p14:creationId xmlns:p14="http://schemas.microsoft.com/office/powerpoint/2010/main" val="173992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E21C49-B7C4-DBD3-E1AE-72DA317294D6}"/>
              </a:ext>
            </a:extLst>
          </p:cNvPr>
          <p:cNvSpPr txBox="1"/>
          <p:nvPr/>
        </p:nvSpPr>
        <p:spPr>
          <a:xfrm>
            <a:off x="2886972" y="227137"/>
            <a:ext cx="64180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AI Feature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34F1C306-7BA0-5754-26A9-47B84863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019" y="2224177"/>
            <a:ext cx="2409645" cy="24096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952BDFF-6F1E-A50C-41D1-F597568D130D}"/>
              </a:ext>
            </a:extLst>
          </p:cNvPr>
          <p:cNvSpPr/>
          <p:nvPr/>
        </p:nvSpPr>
        <p:spPr>
          <a:xfrm>
            <a:off x="3260784" y="3183146"/>
            <a:ext cx="1276709" cy="49170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92242-A1F9-0DC3-C143-D2D39ECA0060}"/>
              </a:ext>
            </a:extLst>
          </p:cNvPr>
          <p:cNvSpPr/>
          <p:nvPr/>
        </p:nvSpPr>
        <p:spPr>
          <a:xfrm>
            <a:off x="5140621" y="2529155"/>
            <a:ext cx="1910753" cy="17996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B830F-63A8-4650-E711-1226BE65C3CD}"/>
              </a:ext>
            </a:extLst>
          </p:cNvPr>
          <p:cNvSpPr txBox="1"/>
          <p:nvPr/>
        </p:nvSpPr>
        <p:spPr>
          <a:xfrm>
            <a:off x="5140620" y="2998112"/>
            <a:ext cx="1910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NLP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FE8ACC-F025-9E28-4D36-0BF0596E2533}"/>
              </a:ext>
            </a:extLst>
          </p:cNvPr>
          <p:cNvSpPr/>
          <p:nvPr/>
        </p:nvSpPr>
        <p:spPr>
          <a:xfrm rot="19687204">
            <a:off x="7379359" y="1989753"/>
            <a:ext cx="1276709" cy="49170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EF705F-2625-F8E5-255B-0A8E16267F7A}"/>
              </a:ext>
            </a:extLst>
          </p:cNvPr>
          <p:cNvSpPr/>
          <p:nvPr/>
        </p:nvSpPr>
        <p:spPr>
          <a:xfrm>
            <a:off x="7379360" y="3183146"/>
            <a:ext cx="1276709" cy="49170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F8431B-85EF-AB44-8BF5-E4E7BA8E0ED7}"/>
              </a:ext>
            </a:extLst>
          </p:cNvPr>
          <p:cNvSpPr/>
          <p:nvPr/>
        </p:nvSpPr>
        <p:spPr>
          <a:xfrm rot="2009949">
            <a:off x="7409018" y="4387969"/>
            <a:ext cx="1276709" cy="49170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A82AF-77CD-1E52-04BE-77E9F7EA7801}"/>
              </a:ext>
            </a:extLst>
          </p:cNvPr>
          <p:cNvSpPr txBox="1"/>
          <p:nvPr/>
        </p:nvSpPr>
        <p:spPr>
          <a:xfrm>
            <a:off x="8715385" y="1589342"/>
            <a:ext cx="2349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SKILLS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8C550-FEBC-25BB-5C85-A7D3EE36BABC}"/>
              </a:ext>
            </a:extLst>
          </p:cNvPr>
          <p:cNvSpPr txBox="1"/>
          <p:nvPr/>
        </p:nvSpPr>
        <p:spPr>
          <a:xfrm>
            <a:off x="8656069" y="3196086"/>
            <a:ext cx="32063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QUALIFICATION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D0E6D-F1DC-7422-73E5-DB7EB5A2DEDD}"/>
              </a:ext>
            </a:extLst>
          </p:cNvPr>
          <p:cNvSpPr txBox="1"/>
          <p:nvPr/>
        </p:nvSpPr>
        <p:spPr>
          <a:xfrm>
            <a:off x="8653197" y="4754588"/>
            <a:ext cx="32063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PERSONALITY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9293E1-B109-CB0B-20E7-87336945BDED}"/>
              </a:ext>
            </a:extLst>
          </p:cNvPr>
          <p:cNvSpPr txBox="1"/>
          <p:nvPr/>
        </p:nvSpPr>
        <p:spPr>
          <a:xfrm>
            <a:off x="911421" y="4487179"/>
            <a:ext cx="2349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88687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FE884-5AEC-9846-B405-62EEFE346EA5}"/>
              </a:ext>
            </a:extLst>
          </p:cNvPr>
          <p:cNvSpPr txBox="1"/>
          <p:nvPr/>
        </p:nvSpPr>
        <p:spPr>
          <a:xfrm>
            <a:off x="1843177" y="1074509"/>
            <a:ext cx="85056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</a:t>
            </a:r>
          </a:p>
          <a:p>
            <a:pPr algn="ctr"/>
            <a:r>
              <a:rPr lang="en-CA" sz="15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6529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FFB12-6128-DD99-CE92-7967A8C947C0}"/>
              </a:ext>
            </a:extLst>
          </p:cNvPr>
          <p:cNvSpPr txBox="1"/>
          <p:nvPr/>
        </p:nvSpPr>
        <p:spPr>
          <a:xfrm>
            <a:off x="1844040" y="296148"/>
            <a:ext cx="850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60AD3-7645-8C77-32FA-D03AF9BE9940}"/>
              </a:ext>
            </a:extLst>
          </p:cNvPr>
          <p:cNvSpPr txBox="1"/>
          <p:nvPr/>
        </p:nvSpPr>
        <p:spPr>
          <a:xfrm>
            <a:off x="2206448" y="1254796"/>
            <a:ext cx="77791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Definition &amp; Overview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Functionalities &amp; Stages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Schedule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Overall Architecture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Frontend Technology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Backend Technology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Database</a:t>
            </a:r>
          </a:p>
          <a:p>
            <a:pPr algn="ctr"/>
            <a:endParaRPr lang="en-CA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n-CA" sz="22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AI Feature</a:t>
            </a:r>
          </a:p>
        </p:txBody>
      </p:sp>
    </p:spTree>
    <p:extLst>
      <p:ext uri="{BB962C8B-B14F-4D97-AF65-F5344CB8AC3E}">
        <p14:creationId xmlns:p14="http://schemas.microsoft.com/office/powerpoint/2010/main" val="2140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FF99A-FA06-24C2-2432-A6E01DB04BFB}"/>
              </a:ext>
            </a:extLst>
          </p:cNvPr>
          <p:cNvSpPr txBox="1"/>
          <p:nvPr/>
        </p:nvSpPr>
        <p:spPr>
          <a:xfrm>
            <a:off x="1844040" y="296148"/>
            <a:ext cx="850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DEFINITION &amp; OVERVIEW</a:t>
            </a:r>
          </a:p>
        </p:txBody>
      </p:sp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1FFE0E6F-8ACB-CE09-3B3D-AD3EFCEDC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00" y="2351466"/>
            <a:ext cx="2438400" cy="2438400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B272050B-9045-E177-3A94-B10CF45D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5760" y="2351466"/>
            <a:ext cx="2438400" cy="2438400"/>
          </a:xfrm>
          <a:prstGeom prst="rect">
            <a:avLst/>
          </a:prstGeom>
        </p:spPr>
      </p:pic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4BD9F9C2-0BFE-2A71-B903-8105DE93E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199" y="593765"/>
            <a:ext cx="3616961" cy="3616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364BB-FDBB-A18D-0BEF-1A982CF66264}"/>
              </a:ext>
            </a:extLst>
          </p:cNvPr>
          <p:cNvSpPr txBox="1"/>
          <p:nvPr/>
        </p:nvSpPr>
        <p:spPr>
          <a:xfrm>
            <a:off x="4777739" y="1739569"/>
            <a:ext cx="2636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AI</a:t>
            </a:r>
          </a:p>
        </p:txBody>
      </p:sp>
      <p:pic>
        <p:nvPicPr>
          <p:cNvPr id="13" name="Graphic 12" descr="Arrow: Rotate right with solid fill">
            <a:extLst>
              <a:ext uri="{FF2B5EF4-FFF2-40B4-BE49-F238E27FC236}">
                <a16:creationId xmlns:a16="http://schemas.microsoft.com/office/drawing/2014/main" id="{D3316381-21BF-2C99-F09A-E43E2D6CB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60332">
            <a:off x="8003004" y="1402819"/>
            <a:ext cx="1762762" cy="1762762"/>
          </a:xfrm>
          <a:prstGeom prst="rect">
            <a:avLst/>
          </a:prstGeom>
        </p:spPr>
      </p:pic>
      <p:pic>
        <p:nvPicPr>
          <p:cNvPr id="15" name="Graphic 14" descr="Arrow: Slight curve with solid fill">
            <a:extLst>
              <a:ext uri="{FF2B5EF4-FFF2-40B4-BE49-F238E27FC236}">
                <a16:creationId xmlns:a16="http://schemas.microsoft.com/office/drawing/2014/main" id="{D75D406E-3487-17F7-C335-7718BB23B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652523">
            <a:off x="3106327" y="2708573"/>
            <a:ext cx="1324424" cy="1324424"/>
          </a:xfrm>
          <a:prstGeom prst="rect">
            <a:avLst/>
          </a:prstGeom>
        </p:spPr>
      </p:pic>
      <p:pic>
        <p:nvPicPr>
          <p:cNvPr id="17" name="Graphic 16" descr="Male profile with solid fill">
            <a:extLst>
              <a:ext uri="{FF2B5EF4-FFF2-40B4-BE49-F238E27FC236}">
                <a16:creationId xmlns:a16="http://schemas.microsoft.com/office/drawing/2014/main" id="{C3715F9E-F885-BB76-2E46-82F774BA0D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5447" y="1640854"/>
            <a:ext cx="1286692" cy="1286692"/>
          </a:xfrm>
          <a:prstGeom prst="rect">
            <a:avLst/>
          </a:prstGeom>
        </p:spPr>
      </p:pic>
      <p:pic>
        <p:nvPicPr>
          <p:cNvPr id="19" name="Graphic 18" descr="Office worker female with solid fill">
            <a:extLst>
              <a:ext uri="{FF2B5EF4-FFF2-40B4-BE49-F238E27FC236}">
                <a16:creationId xmlns:a16="http://schemas.microsoft.com/office/drawing/2014/main" id="{AE350682-0CB2-8D76-7216-54C7F749E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746" y="1684129"/>
            <a:ext cx="1181464" cy="11814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44A0FC-FD22-6BB6-F094-7462BF5C7B7F}"/>
              </a:ext>
            </a:extLst>
          </p:cNvPr>
          <p:cNvSpPr txBox="1"/>
          <p:nvPr/>
        </p:nvSpPr>
        <p:spPr>
          <a:xfrm>
            <a:off x="784110" y="4491615"/>
            <a:ext cx="234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CANDIDATE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F149A-B95C-D041-A61E-D6868FA5A51A}"/>
              </a:ext>
            </a:extLst>
          </p:cNvPr>
          <p:cNvSpPr txBox="1"/>
          <p:nvPr/>
        </p:nvSpPr>
        <p:spPr>
          <a:xfrm>
            <a:off x="9300277" y="4506365"/>
            <a:ext cx="234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HR EXECUTIVE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2DE5D-3D0C-2D07-6005-CD567706E7E0}"/>
              </a:ext>
            </a:extLst>
          </p:cNvPr>
          <p:cNvSpPr txBox="1"/>
          <p:nvPr/>
        </p:nvSpPr>
        <p:spPr>
          <a:xfrm>
            <a:off x="3928902" y="4743427"/>
            <a:ext cx="4955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Create a comprehensive picture of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Shortlist and rank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CV analysis using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Personality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Aptitude test</a:t>
            </a:r>
          </a:p>
        </p:txBody>
      </p:sp>
    </p:spTree>
    <p:extLst>
      <p:ext uri="{BB962C8B-B14F-4D97-AF65-F5344CB8AC3E}">
        <p14:creationId xmlns:p14="http://schemas.microsoft.com/office/powerpoint/2010/main" val="359666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13D433-ADBD-240E-6BCA-45197FDD3D70}"/>
              </a:ext>
            </a:extLst>
          </p:cNvPr>
          <p:cNvSpPr txBox="1"/>
          <p:nvPr/>
        </p:nvSpPr>
        <p:spPr>
          <a:xfrm>
            <a:off x="1844040" y="296148"/>
            <a:ext cx="850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FUNCTIONALITIES &amp; STAGES</a:t>
            </a:r>
          </a:p>
        </p:txBody>
      </p:sp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A5A901A7-B8F5-E58D-FC2D-5F21E7C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7108" y="1452112"/>
            <a:ext cx="817720" cy="81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00F1F-D7CC-D481-8539-50B7BE374A83}"/>
              </a:ext>
            </a:extLst>
          </p:cNvPr>
          <p:cNvSpPr txBox="1"/>
          <p:nvPr/>
        </p:nvSpPr>
        <p:spPr>
          <a:xfrm>
            <a:off x="2774774" y="1052005"/>
            <a:ext cx="205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CANDIDATE</a:t>
            </a:r>
          </a:p>
        </p:txBody>
      </p:sp>
      <p:pic>
        <p:nvPicPr>
          <p:cNvPr id="6" name="Graphic 5" descr="Office worker female with solid fill">
            <a:extLst>
              <a:ext uri="{FF2B5EF4-FFF2-40B4-BE49-F238E27FC236}">
                <a16:creationId xmlns:a16="http://schemas.microsoft.com/office/drawing/2014/main" id="{68ACE72F-840A-E528-B6D2-E11DBFA93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5085" y="1443487"/>
            <a:ext cx="817719" cy="817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82A81-D612-EB5A-F232-6C896177ADBE}"/>
              </a:ext>
            </a:extLst>
          </p:cNvPr>
          <p:cNvSpPr txBox="1"/>
          <p:nvPr/>
        </p:nvSpPr>
        <p:spPr>
          <a:xfrm>
            <a:off x="8008142" y="1043379"/>
            <a:ext cx="234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HR EXECUTIVE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9194A-A469-AD63-B1B8-B39641778E94}"/>
              </a:ext>
            </a:extLst>
          </p:cNvPr>
          <p:cNvSpPr/>
          <p:nvPr/>
        </p:nvSpPr>
        <p:spPr>
          <a:xfrm>
            <a:off x="2406765" y="2526354"/>
            <a:ext cx="2613809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52E6B-317C-9D47-9344-A974DC6294AA}"/>
              </a:ext>
            </a:extLst>
          </p:cNvPr>
          <p:cNvSpPr txBox="1"/>
          <p:nvPr/>
        </p:nvSpPr>
        <p:spPr>
          <a:xfrm>
            <a:off x="2406765" y="2598031"/>
            <a:ext cx="251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Sign Up / 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51E2A-4AFF-31B9-ED96-E4550090648B}"/>
              </a:ext>
            </a:extLst>
          </p:cNvPr>
          <p:cNvSpPr/>
          <p:nvPr/>
        </p:nvSpPr>
        <p:spPr>
          <a:xfrm>
            <a:off x="2594534" y="3189403"/>
            <a:ext cx="2242868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39BA9-B9CF-3CAA-3DAD-DD07241352D5}"/>
              </a:ext>
            </a:extLst>
          </p:cNvPr>
          <p:cNvSpPr txBox="1"/>
          <p:nvPr/>
        </p:nvSpPr>
        <p:spPr>
          <a:xfrm>
            <a:off x="2682811" y="3261080"/>
            <a:ext cx="204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Browse Jobs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DF2D59-BA71-020E-14D5-2B8C41CAFB2F}"/>
              </a:ext>
            </a:extLst>
          </p:cNvPr>
          <p:cNvSpPr/>
          <p:nvPr/>
        </p:nvSpPr>
        <p:spPr>
          <a:xfrm>
            <a:off x="8225867" y="3180777"/>
            <a:ext cx="2242868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C0512-D80C-6F94-D651-E9BB73404837}"/>
              </a:ext>
            </a:extLst>
          </p:cNvPr>
          <p:cNvSpPr txBox="1"/>
          <p:nvPr/>
        </p:nvSpPr>
        <p:spPr>
          <a:xfrm>
            <a:off x="8314142" y="3141807"/>
            <a:ext cx="204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Create &amp; Browse Jobs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C28E9-13AC-8341-6FAE-9386D23BB580}"/>
              </a:ext>
            </a:extLst>
          </p:cNvPr>
          <p:cNvSpPr/>
          <p:nvPr/>
        </p:nvSpPr>
        <p:spPr>
          <a:xfrm>
            <a:off x="2594534" y="3861082"/>
            <a:ext cx="2242868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395E4-BEC1-0F4B-D8B1-5A2B23F10047}"/>
              </a:ext>
            </a:extLst>
          </p:cNvPr>
          <p:cNvSpPr txBox="1"/>
          <p:nvPr/>
        </p:nvSpPr>
        <p:spPr>
          <a:xfrm>
            <a:off x="2682811" y="3854506"/>
            <a:ext cx="204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View / Apply  Job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D5AAD7-52E3-3CCB-3D63-2E6968C586EE}"/>
              </a:ext>
            </a:extLst>
          </p:cNvPr>
          <p:cNvSpPr/>
          <p:nvPr/>
        </p:nvSpPr>
        <p:spPr>
          <a:xfrm>
            <a:off x="457518" y="4575385"/>
            <a:ext cx="1880240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B400D-B32B-276A-CCE2-9934B7D0515F}"/>
              </a:ext>
            </a:extLst>
          </p:cNvPr>
          <p:cNvSpPr txBox="1"/>
          <p:nvPr/>
        </p:nvSpPr>
        <p:spPr>
          <a:xfrm>
            <a:off x="457518" y="4677840"/>
            <a:ext cx="1880241" cy="33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Submit Resume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5556C-E50C-C4A6-A3F0-C5B133131904}"/>
              </a:ext>
            </a:extLst>
          </p:cNvPr>
          <p:cNvSpPr/>
          <p:nvPr/>
        </p:nvSpPr>
        <p:spPr>
          <a:xfrm>
            <a:off x="2685959" y="4575385"/>
            <a:ext cx="2099362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875B8-5210-7292-3DFF-9073D44972B0}"/>
              </a:ext>
            </a:extLst>
          </p:cNvPr>
          <p:cNvSpPr txBox="1"/>
          <p:nvPr/>
        </p:nvSpPr>
        <p:spPr>
          <a:xfrm>
            <a:off x="2648305" y="4678568"/>
            <a:ext cx="2169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Personality Test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69967F-7122-0375-3BE3-985D76DF5DED}"/>
              </a:ext>
            </a:extLst>
          </p:cNvPr>
          <p:cNvSpPr/>
          <p:nvPr/>
        </p:nvSpPr>
        <p:spPr>
          <a:xfrm>
            <a:off x="5128702" y="4575385"/>
            <a:ext cx="1720672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DEB05-9D2C-EDDB-A47E-14B6C2BC5DD7}"/>
              </a:ext>
            </a:extLst>
          </p:cNvPr>
          <p:cNvSpPr txBox="1"/>
          <p:nvPr/>
        </p:nvSpPr>
        <p:spPr>
          <a:xfrm>
            <a:off x="5091049" y="4678568"/>
            <a:ext cx="1778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Aptitude 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A32D4-6533-D9D4-E35B-90865F50AD60}"/>
              </a:ext>
            </a:extLst>
          </p:cNvPr>
          <p:cNvSpPr/>
          <p:nvPr/>
        </p:nvSpPr>
        <p:spPr>
          <a:xfrm>
            <a:off x="2605175" y="5293747"/>
            <a:ext cx="2242868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31111-600B-26B7-C2C1-FEDABF7CCFE0}"/>
              </a:ext>
            </a:extLst>
          </p:cNvPr>
          <p:cNvSpPr txBox="1"/>
          <p:nvPr/>
        </p:nvSpPr>
        <p:spPr>
          <a:xfrm>
            <a:off x="2693452" y="5365424"/>
            <a:ext cx="204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Submit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2913D-B36C-2CFB-A2FC-DA050E16F98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713670" y="2274493"/>
            <a:ext cx="2298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857BF2-687D-6CD8-1B0A-2CBFDF7DDEC4}"/>
              </a:ext>
            </a:extLst>
          </p:cNvPr>
          <p:cNvCxnSpPr>
            <a:cxnSpLocks/>
          </p:cNvCxnSpPr>
          <p:nvPr/>
        </p:nvCxnSpPr>
        <p:spPr>
          <a:xfrm>
            <a:off x="3715968" y="2983341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30EB33-9318-A61E-2764-E08B0DA5553D}"/>
              </a:ext>
            </a:extLst>
          </p:cNvPr>
          <p:cNvCxnSpPr>
            <a:cxnSpLocks/>
          </p:cNvCxnSpPr>
          <p:nvPr/>
        </p:nvCxnSpPr>
        <p:spPr>
          <a:xfrm>
            <a:off x="3715968" y="3635312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AEFDDD-26C0-E2B2-EE6D-F54DA257C25D}"/>
              </a:ext>
            </a:extLst>
          </p:cNvPr>
          <p:cNvCxnSpPr>
            <a:cxnSpLocks/>
          </p:cNvCxnSpPr>
          <p:nvPr/>
        </p:nvCxnSpPr>
        <p:spPr>
          <a:xfrm>
            <a:off x="3719702" y="4332869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84153E-0866-C348-20AB-82235D2927A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26609" y="4908093"/>
            <a:ext cx="0" cy="385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A775524-53BA-714B-294B-9B1A741F0425}"/>
              </a:ext>
            </a:extLst>
          </p:cNvPr>
          <p:cNvSpPr/>
          <p:nvPr/>
        </p:nvSpPr>
        <p:spPr>
          <a:xfrm>
            <a:off x="8191365" y="3845769"/>
            <a:ext cx="2242868" cy="597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16E52E-8436-039C-BB9D-6138F48CB453}"/>
              </a:ext>
            </a:extLst>
          </p:cNvPr>
          <p:cNvSpPr txBox="1"/>
          <p:nvPr/>
        </p:nvSpPr>
        <p:spPr>
          <a:xfrm>
            <a:off x="8292059" y="3979433"/>
            <a:ext cx="204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View Shortlist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DBDD7C-9DAF-C987-B5B6-3E54C7EE0206}"/>
              </a:ext>
            </a:extLst>
          </p:cNvPr>
          <p:cNvSpPr/>
          <p:nvPr/>
        </p:nvSpPr>
        <p:spPr>
          <a:xfrm>
            <a:off x="8326654" y="5584008"/>
            <a:ext cx="2242868" cy="76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20D565-987F-67F1-FAF1-1A169161533E}"/>
              </a:ext>
            </a:extLst>
          </p:cNvPr>
          <p:cNvSpPr txBox="1"/>
          <p:nvPr/>
        </p:nvSpPr>
        <p:spPr>
          <a:xfrm>
            <a:off x="8424276" y="5677768"/>
            <a:ext cx="204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Invite for Interview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3895D5-958F-B583-55C5-8898496CA97B}"/>
              </a:ext>
            </a:extLst>
          </p:cNvPr>
          <p:cNvCxnSpPr>
            <a:cxnSpLocks/>
          </p:cNvCxnSpPr>
          <p:nvPr/>
        </p:nvCxnSpPr>
        <p:spPr>
          <a:xfrm>
            <a:off x="9293944" y="2261206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5C4CB-3AEF-5878-1F38-7AE0DEBB8704}"/>
              </a:ext>
            </a:extLst>
          </p:cNvPr>
          <p:cNvCxnSpPr>
            <a:cxnSpLocks/>
          </p:cNvCxnSpPr>
          <p:nvPr/>
        </p:nvCxnSpPr>
        <p:spPr>
          <a:xfrm>
            <a:off x="9293944" y="2911664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A2E719-7802-6687-4CF4-1F9AA0620730}"/>
              </a:ext>
            </a:extLst>
          </p:cNvPr>
          <p:cNvSpPr/>
          <p:nvPr/>
        </p:nvSpPr>
        <p:spPr>
          <a:xfrm>
            <a:off x="7697048" y="4717635"/>
            <a:ext cx="3171231" cy="570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80AA14-0AA2-05AF-0BF0-77DB596AF624}"/>
              </a:ext>
            </a:extLst>
          </p:cNvPr>
          <p:cNvSpPr txBox="1"/>
          <p:nvPr/>
        </p:nvSpPr>
        <p:spPr>
          <a:xfrm>
            <a:off x="7867450" y="4737556"/>
            <a:ext cx="289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View Comprehensive</a:t>
            </a:r>
          </a:p>
          <a:p>
            <a:pPr algn="ctr"/>
            <a:r>
              <a:rPr lang="en-CA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Candidate Profile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DC7C4D-9436-7107-AE08-A31F4808BB8C}"/>
              </a:ext>
            </a:extLst>
          </p:cNvPr>
          <p:cNvCxnSpPr>
            <a:cxnSpLocks/>
          </p:cNvCxnSpPr>
          <p:nvPr/>
        </p:nvCxnSpPr>
        <p:spPr>
          <a:xfrm>
            <a:off x="9293944" y="3609221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CFFF32-201D-1CCA-47B2-AA4DBB621F61}"/>
              </a:ext>
            </a:extLst>
          </p:cNvPr>
          <p:cNvCxnSpPr>
            <a:cxnSpLocks/>
          </p:cNvCxnSpPr>
          <p:nvPr/>
        </p:nvCxnSpPr>
        <p:spPr>
          <a:xfrm>
            <a:off x="9312799" y="4458799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EE5755-5DAC-CE15-79FC-71302AA3535F}"/>
              </a:ext>
            </a:extLst>
          </p:cNvPr>
          <p:cNvCxnSpPr>
            <a:cxnSpLocks/>
          </p:cNvCxnSpPr>
          <p:nvPr/>
        </p:nvCxnSpPr>
        <p:spPr>
          <a:xfrm>
            <a:off x="9326441" y="5318297"/>
            <a:ext cx="0" cy="251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3474B99-E695-6B34-BC10-B3A6457C306A}"/>
              </a:ext>
            </a:extLst>
          </p:cNvPr>
          <p:cNvSpPr/>
          <p:nvPr/>
        </p:nvSpPr>
        <p:spPr>
          <a:xfrm>
            <a:off x="2349365" y="6009891"/>
            <a:ext cx="2809231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EB5A4D-448C-6A2C-2CCA-C98012B1A743}"/>
              </a:ext>
            </a:extLst>
          </p:cNvPr>
          <p:cNvSpPr txBox="1"/>
          <p:nvPr/>
        </p:nvSpPr>
        <p:spPr>
          <a:xfrm>
            <a:off x="2406765" y="6080839"/>
            <a:ext cx="272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View Test Scores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0ADB14D-F6EE-A5FE-C0E5-7DACAE6EC2A9}"/>
              </a:ext>
            </a:extLst>
          </p:cNvPr>
          <p:cNvCxnSpPr>
            <a:cxnSpLocks/>
          </p:cNvCxnSpPr>
          <p:nvPr/>
        </p:nvCxnSpPr>
        <p:spPr>
          <a:xfrm flipH="1">
            <a:off x="3733108" y="5650696"/>
            <a:ext cx="122" cy="3852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6A30DD-36F9-B53C-C269-B9C218F6FA5A}"/>
              </a:ext>
            </a:extLst>
          </p:cNvPr>
          <p:cNvSpPr txBox="1"/>
          <p:nvPr/>
        </p:nvSpPr>
        <p:spPr>
          <a:xfrm>
            <a:off x="8095280" y="2588287"/>
            <a:ext cx="251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Sign Up / LOGIN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F0BA1C-7555-FAA4-AA0E-8AFD33E5A31C}"/>
              </a:ext>
            </a:extLst>
          </p:cNvPr>
          <p:cNvSpPr/>
          <p:nvPr/>
        </p:nvSpPr>
        <p:spPr>
          <a:xfrm>
            <a:off x="8017644" y="2505941"/>
            <a:ext cx="2613809" cy="543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866242-45C3-75EE-E4E1-79739C013A0D}"/>
              </a:ext>
            </a:extLst>
          </p:cNvPr>
          <p:cNvSpPr txBox="1"/>
          <p:nvPr/>
        </p:nvSpPr>
        <p:spPr>
          <a:xfrm>
            <a:off x="8017644" y="2577618"/>
            <a:ext cx="251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Sign Up / LOGIN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27679A-A1F9-D987-BB12-C9C193C3AF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78093" y="4738397"/>
            <a:ext cx="446630" cy="12075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88234C8-012F-84A1-0AE4-A332D9AC9387}"/>
              </a:ext>
            </a:extLst>
          </p:cNvPr>
          <p:cNvCxnSpPr>
            <a:cxnSpLocks/>
          </p:cNvCxnSpPr>
          <p:nvPr/>
        </p:nvCxnSpPr>
        <p:spPr>
          <a:xfrm rot="5400000">
            <a:off x="5195226" y="4771668"/>
            <a:ext cx="446630" cy="11409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591BA0B-E160-D86F-3885-184857311AD5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rot="10800000" flipV="1">
            <a:off x="1397638" y="4132813"/>
            <a:ext cx="1196896" cy="44257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4A0437F-1391-BB91-D08E-EE14F35BE389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>
            <a:off x="4837402" y="4132814"/>
            <a:ext cx="1151636" cy="44257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4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2657CF-B999-D154-4BC7-E61B6A6EA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99037"/>
              </p:ext>
            </p:extLst>
          </p:nvPr>
        </p:nvGraphicFramePr>
        <p:xfrm>
          <a:off x="1193655" y="1070163"/>
          <a:ext cx="9804687" cy="5577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922">
                  <a:extLst>
                    <a:ext uri="{9D8B030D-6E8A-4147-A177-3AD203B41FA5}">
                      <a16:colId xmlns:a16="http://schemas.microsoft.com/office/drawing/2014/main" val="994420600"/>
                    </a:ext>
                  </a:extLst>
                </a:gridCol>
                <a:gridCol w="4888781">
                  <a:extLst>
                    <a:ext uri="{9D8B030D-6E8A-4147-A177-3AD203B41FA5}">
                      <a16:colId xmlns:a16="http://schemas.microsoft.com/office/drawing/2014/main" val="106912392"/>
                    </a:ext>
                  </a:extLst>
                </a:gridCol>
                <a:gridCol w="3717984">
                  <a:extLst>
                    <a:ext uri="{9D8B030D-6E8A-4147-A177-3AD203B41FA5}">
                      <a16:colId xmlns:a16="http://schemas.microsoft.com/office/drawing/2014/main" val="807104264"/>
                    </a:ext>
                  </a:extLst>
                </a:gridCol>
              </a:tblGrid>
              <a:tr h="507076">
                <a:tc>
                  <a:txBody>
                    <a:bodyPr/>
                    <a:lstStyle/>
                    <a:p>
                      <a:pPr algn="l" fontAlgn="b"/>
                      <a:r>
                        <a:rPr lang="en-CA" sz="25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Stage</a:t>
                      </a:r>
                      <a:endParaRPr lang="en-CA" sz="2500" b="1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5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Functionality</a:t>
                      </a:r>
                      <a:endParaRPr lang="en-CA" sz="2500" b="1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5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Delivery Deadline</a:t>
                      </a:r>
                      <a:endParaRPr lang="en-CA" sz="2500" b="1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355615"/>
                  </a:ext>
                </a:extLst>
              </a:tr>
              <a:tr h="50707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1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Sign-up &amp; Login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2023-10-25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541212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1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Create Jobs - HR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2023-10-25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128522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1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View Job Postings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2023-10-25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36611"/>
                  </a:ext>
                </a:extLst>
              </a:tr>
              <a:tr h="50707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Upload Resume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2023-11-07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03948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Personality Test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2023-11-07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62753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Aptitude Test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2023-11-07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594050"/>
                  </a:ext>
                </a:extLst>
              </a:tr>
              <a:tr h="50707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3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HR Rank List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2023-12-06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416110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3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Personality Report / Scoresheet</a:t>
                      </a:r>
                      <a:endParaRPr lang="en-CA" sz="2000" b="0" i="0" u="none" strike="noStrike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2023-12-06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801676"/>
                  </a:ext>
                </a:extLst>
              </a:tr>
              <a:tr h="507076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3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Schedule Interview Email</a:t>
                      </a:r>
                      <a:endParaRPr lang="en-CA" sz="2000" b="0" i="0" u="none" strike="noStrike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2023-12-06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177593"/>
                  </a:ext>
                </a:extLst>
              </a:tr>
              <a:tr h="5070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4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Integration Testing</a:t>
                      </a:r>
                      <a:endParaRPr lang="en-CA" sz="2000" b="0" i="0" u="none" strike="noStrike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bg1"/>
                          </a:solidFill>
                          <a:effectLst/>
                          <a:latin typeface="Copperplate Gothic Bold" panose="020E0705020206020404" pitchFamily="34" charset="0"/>
                        </a:rPr>
                        <a:t>2023-12-13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effectLst/>
                        <a:latin typeface="Copperplate Gothic Bold" panose="020E07050202060204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9796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16F97D-D81C-D57C-4203-F52821B86C5A}"/>
              </a:ext>
            </a:extLst>
          </p:cNvPr>
          <p:cNvSpPr txBox="1"/>
          <p:nvPr/>
        </p:nvSpPr>
        <p:spPr>
          <a:xfrm>
            <a:off x="1844040" y="296148"/>
            <a:ext cx="850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8234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8CDB3-972C-4375-3037-8943069194E7}"/>
              </a:ext>
            </a:extLst>
          </p:cNvPr>
          <p:cNvSpPr txBox="1"/>
          <p:nvPr/>
        </p:nvSpPr>
        <p:spPr>
          <a:xfrm>
            <a:off x="1844040" y="296148"/>
            <a:ext cx="8503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System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06F4D-9A0B-9C30-8557-E2DCFF0EFA24}"/>
              </a:ext>
            </a:extLst>
          </p:cNvPr>
          <p:cNvSpPr/>
          <p:nvPr/>
        </p:nvSpPr>
        <p:spPr>
          <a:xfrm>
            <a:off x="888663" y="2121849"/>
            <a:ext cx="1910753" cy="17996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731AF7-391D-BB18-B186-AAC1A90FEDA9}"/>
              </a:ext>
            </a:extLst>
          </p:cNvPr>
          <p:cNvSpPr/>
          <p:nvPr/>
        </p:nvSpPr>
        <p:spPr>
          <a:xfrm>
            <a:off x="5140622" y="2121849"/>
            <a:ext cx="1910753" cy="17996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7D965-50CC-71AB-D263-3226BE019E1F}"/>
              </a:ext>
            </a:extLst>
          </p:cNvPr>
          <p:cNvSpPr/>
          <p:nvPr/>
        </p:nvSpPr>
        <p:spPr>
          <a:xfrm>
            <a:off x="9392581" y="2121849"/>
            <a:ext cx="1910753" cy="17996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69B8E-384D-0A5A-366A-F4244D94EA19}"/>
              </a:ext>
            </a:extLst>
          </p:cNvPr>
          <p:cNvSpPr/>
          <p:nvPr/>
        </p:nvSpPr>
        <p:spPr>
          <a:xfrm>
            <a:off x="5140622" y="4720514"/>
            <a:ext cx="1910753" cy="179968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B8FD8-5009-0E89-25B3-71796C16D688}"/>
              </a:ext>
            </a:extLst>
          </p:cNvPr>
          <p:cNvSpPr txBox="1"/>
          <p:nvPr/>
        </p:nvSpPr>
        <p:spPr>
          <a:xfrm>
            <a:off x="888662" y="2821638"/>
            <a:ext cx="19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2C99A-3210-4B26-772D-AF65C72C3EE2}"/>
              </a:ext>
            </a:extLst>
          </p:cNvPr>
          <p:cNvSpPr txBox="1"/>
          <p:nvPr/>
        </p:nvSpPr>
        <p:spPr>
          <a:xfrm>
            <a:off x="5140621" y="2821638"/>
            <a:ext cx="19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CC7B7-B40B-BB41-B49E-06DA80DEE530}"/>
              </a:ext>
            </a:extLst>
          </p:cNvPr>
          <p:cNvSpPr txBox="1"/>
          <p:nvPr/>
        </p:nvSpPr>
        <p:spPr>
          <a:xfrm>
            <a:off x="9422054" y="2821638"/>
            <a:ext cx="19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3F312-164A-8E51-2AFA-26D33F89B9B9}"/>
              </a:ext>
            </a:extLst>
          </p:cNvPr>
          <p:cNvSpPr txBox="1"/>
          <p:nvPr/>
        </p:nvSpPr>
        <p:spPr>
          <a:xfrm>
            <a:off x="5140621" y="5368312"/>
            <a:ext cx="191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AI Model</a:t>
            </a:r>
          </a:p>
        </p:txBody>
      </p:sp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3671C1B4-99B1-4365-C4BB-C07687ED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62" y="4014888"/>
            <a:ext cx="747328" cy="747328"/>
          </a:xfrm>
          <a:prstGeom prst="rect">
            <a:avLst/>
          </a:prstGeom>
        </p:spPr>
      </p:pic>
      <p:pic>
        <p:nvPicPr>
          <p:cNvPr id="16" name="Graphic 15" descr="Office worker female with solid fill">
            <a:extLst>
              <a:ext uri="{FF2B5EF4-FFF2-40B4-BE49-F238E27FC236}">
                <a16:creationId xmlns:a16="http://schemas.microsoft.com/office/drawing/2014/main" id="{1A7F507E-8E74-46C3-43B3-30113F7DD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2088" y="4014888"/>
            <a:ext cx="747328" cy="74732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CA0C1A-D7F7-42E0-3838-93075E948A13}"/>
              </a:ext>
            </a:extLst>
          </p:cNvPr>
          <p:cNvCxnSpPr/>
          <p:nvPr/>
        </p:nvCxnSpPr>
        <p:spPr>
          <a:xfrm>
            <a:off x="2799416" y="2648309"/>
            <a:ext cx="2341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8D863B-C50E-246B-9FB6-8AC28D8DB1A3}"/>
              </a:ext>
            </a:extLst>
          </p:cNvPr>
          <p:cNvCxnSpPr/>
          <p:nvPr/>
        </p:nvCxnSpPr>
        <p:spPr>
          <a:xfrm>
            <a:off x="7051376" y="2648309"/>
            <a:ext cx="2341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E9050E-4810-D3AA-C772-FE510099B056}"/>
              </a:ext>
            </a:extLst>
          </p:cNvPr>
          <p:cNvCxnSpPr>
            <a:cxnSpLocks/>
          </p:cNvCxnSpPr>
          <p:nvPr/>
        </p:nvCxnSpPr>
        <p:spPr>
          <a:xfrm flipH="1">
            <a:off x="7080849" y="3398589"/>
            <a:ext cx="23117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F8FC88-4EE2-1246-3BBB-5A1F4F0A5467}"/>
              </a:ext>
            </a:extLst>
          </p:cNvPr>
          <p:cNvCxnSpPr>
            <a:cxnSpLocks/>
          </p:cNvCxnSpPr>
          <p:nvPr/>
        </p:nvCxnSpPr>
        <p:spPr>
          <a:xfrm flipH="1">
            <a:off x="2814152" y="3408653"/>
            <a:ext cx="23117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3D243-9DFE-9D09-29E0-E3408D6DC962}"/>
              </a:ext>
            </a:extLst>
          </p:cNvPr>
          <p:cNvCxnSpPr>
            <a:cxnSpLocks/>
          </p:cNvCxnSpPr>
          <p:nvPr/>
        </p:nvCxnSpPr>
        <p:spPr>
          <a:xfrm flipV="1">
            <a:off x="5795868" y="3921537"/>
            <a:ext cx="0" cy="798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656DEE-A1D7-AEC6-DBE1-454320714CD1}"/>
              </a:ext>
            </a:extLst>
          </p:cNvPr>
          <p:cNvCxnSpPr>
            <a:cxnSpLocks/>
          </p:cNvCxnSpPr>
          <p:nvPr/>
        </p:nvCxnSpPr>
        <p:spPr>
          <a:xfrm>
            <a:off x="6435305" y="3921537"/>
            <a:ext cx="0" cy="798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5EA2260-B650-0844-1D00-98E8DE78A2B7}"/>
              </a:ext>
            </a:extLst>
          </p:cNvPr>
          <p:cNvSpPr/>
          <p:nvPr/>
        </p:nvSpPr>
        <p:spPr>
          <a:xfrm>
            <a:off x="8052612" y="4847918"/>
            <a:ext cx="1557214" cy="14516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79BB8F-BDB2-105F-2BEC-62CF3B9EB4A7}"/>
              </a:ext>
            </a:extLst>
          </p:cNvPr>
          <p:cNvSpPr txBox="1"/>
          <p:nvPr/>
        </p:nvSpPr>
        <p:spPr>
          <a:xfrm>
            <a:off x="8145418" y="5291368"/>
            <a:ext cx="137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Training</a:t>
            </a:r>
          </a:p>
          <a:p>
            <a:pPr algn="ctr"/>
            <a:r>
              <a:rPr lang="en-CA" sz="1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19F32F-0BE6-1BA2-D594-53AD9AFC0F89}"/>
              </a:ext>
            </a:extLst>
          </p:cNvPr>
          <p:cNvCxnSpPr>
            <a:cxnSpLocks/>
            <a:stCxn id="36" idx="1"/>
            <a:endCxn id="14" idx="3"/>
          </p:cNvCxnSpPr>
          <p:nvPr/>
        </p:nvCxnSpPr>
        <p:spPr>
          <a:xfrm flipH="1" flipV="1">
            <a:off x="7051375" y="5568367"/>
            <a:ext cx="1001237" cy="53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2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B8906-123B-5CB7-03DA-38F7771DD35C}"/>
              </a:ext>
            </a:extLst>
          </p:cNvPr>
          <p:cNvSpPr txBox="1"/>
          <p:nvPr/>
        </p:nvSpPr>
        <p:spPr>
          <a:xfrm>
            <a:off x="2886972" y="227137"/>
            <a:ext cx="64180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Frontend Technology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F922B-480F-D6CD-6EB1-54890122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90" y="1535502"/>
            <a:ext cx="39433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11989-30E3-4F1D-9666-69D6F52F1BFD}"/>
              </a:ext>
            </a:extLst>
          </p:cNvPr>
          <p:cNvSpPr txBox="1"/>
          <p:nvPr/>
        </p:nvSpPr>
        <p:spPr>
          <a:xfrm>
            <a:off x="1852265" y="5227190"/>
            <a:ext cx="3104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React 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A1AD6-0BB1-FAFB-23A2-436AAE9589FF}"/>
              </a:ext>
            </a:extLst>
          </p:cNvPr>
          <p:cNvSpPr txBox="1"/>
          <p:nvPr/>
        </p:nvSpPr>
        <p:spPr>
          <a:xfrm>
            <a:off x="6095998" y="2673777"/>
            <a:ext cx="521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Single Page Application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Lightweight Client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Extremely Modular</a:t>
            </a:r>
          </a:p>
        </p:txBody>
      </p:sp>
    </p:spTree>
    <p:extLst>
      <p:ext uri="{BB962C8B-B14F-4D97-AF65-F5344CB8AC3E}">
        <p14:creationId xmlns:p14="http://schemas.microsoft.com/office/powerpoint/2010/main" val="18453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293F3-7FF2-F64B-F490-3046F58DDBB1}"/>
              </a:ext>
            </a:extLst>
          </p:cNvPr>
          <p:cNvSpPr txBox="1"/>
          <p:nvPr/>
        </p:nvSpPr>
        <p:spPr>
          <a:xfrm>
            <a:off x="2886972" y="227137"/>
            <a:ext cx="64180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Backend Technology</a:t>
            </a:r>
          </a:p>
        </p:txBody>
      </p:sp>
      <p:pic>
        <p:nvPicPr>
          <p:cNvPr id="2052" name="Picture 4" descr="Code, development, logo, nodejs icon - Free download">
            <a:extLst>
              <a:ext uri="{FF2B5EF4-FFF2-40B4-BE49-F238E27FC236}">
                <a16:creationId xmlns:a16="http://schemas.microsoft.com/office/drawing/2014/main" id="{02493690-A622-A918-3792-9C4CF233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39" y="685551"/>
            <a:ext cx="2954796" cy="29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DEFC1-F0E8-B7A0-3DDD-CE8E19F421C4}"/>
              </a:ext>
            </a:extLst>
          </p:cNvPr>
          <p:cNvSpPr txBox="1"/>
          <p:nvPr/>
        </p:nvSpPr>
        <p:spPr>
          <a:xfrm>
            <a:off x="1446167" y="3163293"/>
            <a:ext cx="46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Node JS for the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4E4D3-F546-CBEC-31BE-429D6C92815C}"/>
              </a:ext>
            </a:extLst>
          </p:cNvPr>
          <p:cNvSpPr txBox="1"/>
          <p:nvPr/>
        </p:nvSpPr>
        <p:spPr>
          <a:xfrm>
            <a:off x="1357382" y="5811547"/>
            <a:ext cx="46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TensorFlow for AI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28DF012A-E73D-5B17-E864-505344A4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09" y="3876842"/>
            <a:ext cx="1811656" cy="19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65D532-5FD5-5F77-69D0-0416F56DACF0}"/>
              </a:ext>
            </a:extLst>
          </p:cNvPr>
          <p:cNvSpPr txBox="1"/>
          <p:nvPr/>
        </p:nvSpPr>
        <p:spPr>
          <a:xfrm>
            <a:off x="6475561" y="1424285"/>
            <a:ext cx="521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Convenience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Ease of Server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Multitude of Available Libraries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E465D-0160-48EA-0AFC-4B2760A956F3}"/>
              </a:ext>
            </a:extLst>
          </p:cNvPr>
          <p:cNvSpPr txBox="1"/>
          <p:nvPr/>
        </p:nvSpPr>
        <p:spPr>
          <a:xfrm>
            <a:off x="6475561" y="4106546"/>
            <a:ext cx="5213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Convenience with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Built-in Pre-processing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Sequence Modeling Features</a:t>
            </a:r>
          </a:p>
        </p:txBody>
      </p:sp>
    </p:spTree>
    <p:extLst>
      <p:ext uri="{BB962C8B-B14F-4D97-AF65-F5344CB8AC3E}">
        <p14:creationId xmlns:p14="http://schemas.microsoft.com/office/powerpoint/2010/main" val="34604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293F3-7FF2-F64B-F490-3046F58DDBB1}"/>
              </a:ext>
            </a:extLst>
          </p:cNvPr>
          <p:cNvSpPr txBox="1"/>
          <p:nvPr/>
        </p:nvSpPr>
        <p:spPr>
          <a:xfrm>
            <a:off x="2886972" y="227137"/>
            <a:ext cx="64180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Database Technology</a:t>
            </a:r>
          </a:p>
        </p:txBody>
      </p:sp>
      <p:pic>
        <p:nvPicPr>
          <p:cNvPr id="3074" name="Picture 2" descr="Microsoft SQL Server Logo PNG Vector (SVG) Free Download">
            <a:extLst>
              <a:ext uri="{FF2B5EF4-FFF2-40B4-BE49-F238E27FC236}">
                <a16:creationId xmlns:a16="http://schemas.microsoft.com/office/drawing/2014/main" id="{E84E4B49-D921-B1E8-67B4-1DDA0773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08" y="1348454"/>
            <a:ext cx="5137150" cy="41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Microsoft Excel Logo in SVG Vector or PNG File ...">
            <a:extLst>
              <a:ext uri="{FF2B5EF4-FFF2-40B4-BE49-F238E27FC236}">
                <a16:creationId xmlns:a16="http://schemas.microsoft.com/office/drawing/2014/main" id="{4227130F-FC47-BDC8-16F3-04395230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8" y="1209040"/>
            <a:ext cx="6004560" cy="40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C433B-13AC-C7B5-58B5-5FF893CBE769}"/>
              </a:ext>
            </a:extLst>
          </p:cNvPr>
          <p:cNvSpPr txBox="1"/>
          <p:nvPr/>
        </p:nvSpPr>
        <p:spPr>
          <a:xfrm>
            <a:off x="520340" y="5613042"/>
            <a:ext cx="46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For Transactional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71E1E-7B99-648C-3FA8-B3151A00702D}"/>
              </a:ext>
            </a:extLst>
          </p:cNvPr>
          <p:cNvSpPr txBox="1"/>
          <p:nvPr/>
        </p:nvSpPr>
        <p:spPr>
          <a:xfrm>
            <a:off x="6979922" y="5613042"/>
            <a:ext cx="469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For ML Training</a:t>
            </a:r>
          </a:p>
        </p:txBody>
      </p:sp>
    </p:spTree>
    <p:extLst>
      <p:ext uri="{BB962C8B-B14F-4D97-AF65-F5344CB8AC3E}">
        <p14:creationId xmlns:p14="http://schemas.microsoft.com/office/powerpoint/2010/main" val="212869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236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Sairaj Udayshankar</dc:creator>
  <cp:lastModifiedBy>Sairaj Udayshankar</cp:lastModifiedBy>
  <cp:revision>218</cp:revision>
  <dcterms:created xsi:type="dcterms:W3CDTF">2023-10-02T19:26:25Z</dcterms:created>
  <dcterms:modified xsi:type="dcterms:W3CDTF">2023-10-05T00:52:40Z</dcterms:modified>
</cp:coreProperties>
</file>