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CE0A5-786A-4B81-83F6-92F7FC3D7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BF4041-5D5C-4810-93E9-4B8B5FF30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6EAA02-C696-473F-9B16-46F0DAEB6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E951D8-906B-4E6D-8C90-8AC4E8C5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C2CF66-1515-4619-8AE3-9C3B5359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643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ED6910-EA7F-4078-BF59-6437E056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035F6E-5AA0-4869-9623-D95CCE8E3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A95F16-4A9F-4BAD-A023-B11B36DDB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198FED-2193-4ABA-99EE-97E3E745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95241C-60CA-4A1C-86D2-73EAABE27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96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51DE217-A075-4368-98F6-E837700BB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A021CB-9F38-4271-A10C-938BE8877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30A649-1C32-4DC4-ABB0-DE537614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6718C6-0B83-485F-9939-F60F39048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FDA274-3A10-44DC-A02B-181F548F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68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2F628-0196-4A80-9E83-364E7687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30F4A5-6895-4F53-ADDB-3AD0779A4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2BA7F0-0E3C-4B99-A542-91786F42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34A532-988A-49F0-A293-E4A46F3C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0765C7-E9CF-43CC-86AC-3C2B3075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39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4D4311-8B0A-4206-8965-5BC652202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223ADE-9ADF-4B94-B37B-38BA2D576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8337A1-9F2B-4722-8CD6-C1C23408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71F1ED-541B-4291-999C-D3388AA74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A637FC-37DA-4C6E-B5D8-7856F092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22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78FEC1-684A-4D6A-996E-367531FE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5EDC8A-3304-4E3C-AF6D-75ED8DD5B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C266BA-DAAB-447F-BCA8-EF916FF4C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A23F78-B0EF-4D67-9B03-9C6A430C4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96C785-91FC-47D7-B9EF-1D199F27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2F69E5-44BF-4B3C-939C-C9FAC0FFC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12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287B8E-0209-4B73-A468-4343870F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ABD0E0-D819-4EDB-B71E-144A0B137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EBF294-2116-41D5-9BE6-898F805FA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90C73FC-5C8F-446D-99A4-9500BBA12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1255BF5-4B7E-4CEF-AC9B-2935E1717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5B275C7-D2CF-4D8F-9A1E-93148EEDD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37EECCB-48D4-4526-BBBF-F1435100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3C075D8-25BA-4F5C-BFD2-C2572449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08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394A6-69FC-4F40-9CE9-E2DCD601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B2C16A0-5779-4002-8D2F-7E113F61A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D75EB78-00E3-4609-B7CC-6D288428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F8A190A-F3AE-4106-99E2-9188B56B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24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9A10BB-3F26-4527-8497-7622F085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0F9E82E-EDA8-4755-ADDB-AC00D13E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9EE44A-342B-4F6D-9762-7AB01505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28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82775-8335-4456-ABFA-612AA634A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F319CE-DE4D-4590-8F9E-D3AD4034E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E46727-1D14-40C1-99E8-BCE232812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688B7D-5E28-4A58-BD1E-9EDE7EDEC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156D79-7BC1-4324-9E9B-27B35A39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1C449F-85B1-4ED4-B9D1-3960A3A0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047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A8479-213A-45BD-98A7-C9723BFE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D949695-DDBC-45A6-8AFD-AFBA162F5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AD0620-C45A-460A-97C3-7710FADF5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A5DD15-91AC-4139-8838-6EAC711AA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45D09E-3A9B-471C-A43F-9A09ACF1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6F9288-BE72-4596-B253-3DA2145D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9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E3BEE-FA3E-48FB-A994-42DFCD79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6D0C7B-966E-4AA0-92C7-C2B118706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4EA370-45EF-4779-AB4B-4134FB616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C7DBF-CC14-43F7-9F0F-5F5B826D4FD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3B0998-295F-4875-8A26-59E1B95DD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E28291-1035-41A7-9787-4D6114DDF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99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017D7B-AFCE-4CC0-9496-2C5FBD6D0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D02EBB-E9C9-4B52-9FEF-69BED39233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127412-C665-4E36-AD4E-BD878E5AE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4000" cy="68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6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6B7ADA-C636-4E5C-8AA2-FAED2F830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6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DC9AFF6-CDAD-4E70-B236-2B4024306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3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F60280-52D7-423B-907D-98312A709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5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9C8E5F6-EE8D-49AC-96E3-0B4D28A66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BB1BA7-7750-4E27-B51A-E93980DA7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25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4EC3D78-5ED7-49AF-8AB3-929FE3416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1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393ECC-4767-47F7-98B9-BE26DB405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960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Долженко Анастасия Тимофеевна dat001_1511</dc:creator>
  <cp:lastModifiedBy>Долженко Анастасия Тимофеевна dat001_1511</cp:lastModifiedBy>
  <cp:revision>5</cp:revision>
  <dcterms:created xsi:type="dcterms:W3CDTF">2021-10-31T19:21:59Z</dcterms:created>
  <dcterms:modified xsi:type="dcterms:W3CDTF">2021-11-12T19:42:20Z</dcterms:modified>
</cp:coreProperties>
</file>