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CE0A5-786A-4B81-83F6-92F7FC3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F4041-5D5C-4810-93E9-4B8B5FF30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EAA02-C696-473F-9B16-46F0DAEB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E951D8-906B-4E6D-8C90-8AC4E8C5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2CF66-1515-4619-8AE3-9C3B535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4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D6910-EA7F-4078-BF59-6437E05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5F6E-5AA0-4869-9623-D95CCE8E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95F16-4A9F-4BAD-A023-B11B36DD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98FED-2193-4ABA-99EE-97E3E745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5241C-60CA-4A1C-86D2-73EAABE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1DE217-A075-4368-98F6-E837700BB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A021CB-9F38-4271-A10C-938BE887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0A649-1C32-4DC4-ABB0-DE537614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718C6-0B83-485F-9939-F60F3904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DA274-3A10-44DC-A02B-181F548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2F628-0196-4A80-9E83-364E7687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0F4A5-6895-4F53-ADDB-3AD0779A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A7F0-0E3C-4B99-A542-91786F4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4A532-988A-49F0-A293-E4A46F3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765C7-E9CF-43CC-86AC-3C2B3075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9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D4311-8B0A-4206-8965-5BC65220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23ADE-9ADF-4B94-B37B-38BA2D57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8337A1-9F2B-4722-8CD6-C1C2340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1F1ED-541B-4291-999C-D3388AA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637FC-37DA-4C6E-B5D8-7856F09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8FEC1-684A-4D6A-996E-367531F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EDC8A-3304-4E3C-AF6D-75ED8DD5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C266BA-DAAB-447F-BCA8-EF916FF4C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23F78-B0EF-4D67-9B03-9C6A430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6C785-91FC-47D7-B9EF-1D199F2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2F69E5-44BF-4B3C-939C-C9FAC0FF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87B8E-0209-4B73-A468-4343870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BD0E0-D819-4EDB-B71E-144A0B13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BF294-2116-41D5-9BE6-898F805F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0C73FC-5C8F-446D-99A4-9500BBA12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255BF5-4B7E-4CEF-AC9B-2935E1717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B275C7-D2CF-4D8F-9A1E-93148EED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7EECCB-48D4-4526-BBBF-F1435100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C075D8-25BA-4F5C-BFD2-C257244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8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394A6-69FC-4F40-9CE9-E2DCD601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2C16A0-5779-4002-8D2F-7E113F61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75EB78-00E3-4609-B7CC-6D288428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8A190A-F3AE-4106-99E2-9188B56B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9A10BB-3F26-4527-8497-7622F08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9E82E-EDA8-4755-ADDB-AC00D13E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9EE44A-342B-4F6D-9762-7AB0150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82775-8335-4456-ABFA-612AA634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319CE-DE4D-4590-8F9E-D3AD4034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46727-1D14-40C1-99E8-BCE23281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88B7D-5E28-4A58-BD1E-9EDE7EDE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156D79-7BC1-4324-9E9B-27B35A3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C449F-85B1-4ED4-B9D1-3960A3A0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8479-213A-45BD-98A7-C9723BF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949695-DDBC-45A6-8AFD-AFBA162F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AD0620-C45A-460A-97C3-7710FADF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5DD15-91AC-4139-8838-6EAC711A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45D09E-3A9B-471C-A43F-9A09ACF1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6F9288-BE72-4596-B253-3DA2145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E3BEE-FA3E-48FB-A994-42DFCD79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D0C7B-966E-4AA0-92C7-C2B11870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EA370-45EF-4779-AB4B-4134FB61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B0998-295F-4875-8A26-59E1B95D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28291-1035-41A7-9787-4D6114DD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17D7B-AFCE-4CC0-9496-2C5FBD6D0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02EBB-E9C9-4B52-9FEF-69BED392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127412-C665-4E36-AD4E-BD878E5A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B7ADA-C636-4E5C-8AA2-FAED2F83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C9AFF6-CDAD-4E70-B236-2B402430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0EA12C-9C1D-4C6E-AEFE-6C1C9B57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C8E5F6-EE8D-49AC-96E3-0B4D28A6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B1BA7-7750-4E27-B51A-E93980DA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EC3D78-5ED7-49AF-8AB3-929FE3416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393ECC-4767-47F7-98B9-BE26DB40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6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Долженко Анастасия Тимофеевна dat001_1511</dc:creator>
  <cp:lastModifiedBy>Долженко Анастасия Тимофеевна dat001_1511</cp:lastModifiedBy>
  <cp:revision>8</cp:revision>
  <dcterms:created xsi:type="dcterms:W3CDTF">2021-10-31T19:21:59Z</dcterms:created>
  <dcterms:modified xsi:type="dcterms:W3CDTF">2021-11-12T20:01:02Z</dcterms:modified>
</cp:coreProperties>
</file>