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Open Sans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30" d="100"/>
          <a:sy n="30" d="100"/>
        </p:scale>
        <p:origin x="1460" y="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D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333442" y="0"/>
            <a:ext cx="20954884" cy="11001314"/>
          </a:xfrm>
          <a:custGeom>
            <a:avLst/>
            <a:gdLst/>
            <a:ahLst/>
            <a:cxnLst/>
            <a:rect l="l" t="t" r="r" b="b"/>
            <a:pathLst>
              <a:path w="20954884" h="11001314">
                <a:moveTo>
                  <a:pt x="0" y="0"/>
                </a:moveTo>
                <a:lnTo>
                  <a:pt x="20954884" y="0"/>
                </a:lnTo>
                <a:lnTo>
                  <a:pt x="20954884" y="11001314"/>
                </a:lnTo>
                <a:lnTo>
                  <a:pt x="0" y="110013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00950" y="5143500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93CA13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476318" y="5143500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1423DC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725275" y="5143500"/>
            <a:ext cx="3086100" cy="308610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180408" y="2469867"/>
            <a:ext cx="9927183" cy="17342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139"/>
              </a:lnSpc>
            </a:pPr>
            <a:r>
              <a:rPr lang="en-US" sz="100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Charte</a:t>
            </a:r>
            <a:r>
              <a:rPr lang="en-US" sz="100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100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Visuel</a:t>
            </a:r>
            <a:endParaRPr lang="en-US" sz="100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212451" y="5143500"/>
            <a:ext cx="11301259" cy="2415644"/>
          </a:xfrm>
          <a:custGeom>
            <a:avLst/>
            <a:gdLst/>
            <a:ahLst/>
            <a:cxnLst/>
            <a:rect l="l" t="t" r="r" b="b"/>
            <a:pathLst>
              <a:path w="11301259" h="2415644">
                <a:moveTo>
                  <a:pt x="0" y="0"/>
                </a:moveTo>
                <a:lnTo>
                  <a:pt x="11301259" y="0"/>
                </a:lnTo>
                <a:lnTo>
                  <a:pt x="11301259" y="2415644"/>
                </a:lnTo>
                <a:lnTo>
                  <a:pt x="0" y="24156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1471152" y="4490082"/>
            <a:ext cx="3722480" cy="3722480"/>
          </a:xfrm>
          <a:custGeom>
            <a:avLst/>
            <a:gdLst/>
            <a:ahLst/>
            <a:cxnLst/>
            <a:rect l="l" t="t" r="r" b="b"/>
            <a:pathLst>
              <a:path w="3722480" h="3722480">
                <a:moveTo>
                  <a:pt x="0" y="0"/>
                </a:moveTo>
                <a:lnTo>
                  <a:pt x="3722480" y="0"/>
                </a:lnTo>
                <a:lnTo>
                  <a:pt x="3722480" y="3722480"/>
                </a:lnTo>
                <a:lnTo>
                  <a:pt x="0" y="37224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TextBox 4"/>
          <p:cNvSpPr txBox="1"/>
          <p:nvPr/>
        </p:nvSpPr>
        <p:spPr>
          <a:xfrm>
            <a:off x="7314704" y="1718013"/>
            <a:ext cx="4115296" cy="17081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LOGO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17216" y="0"/>
            <a:ext cx="15053568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Maquette page </a:t>
            </a:r>
            <a:r>
              <a:rPr lang="en-US" sz="92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acceuil</a:t>
            </a:r>
            <a:endParaRPr lang="en-US" sz="9200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353C53-FC8F-3741-2ECC-FC02652C7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2095500"/>
            <a:ext cx="13639800" cy="759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1073" y="1684180"/>
            <a:ext cx="14845855" cy="8313679"/>
          </a:xfrm>
          <a:custGeom>
            <a:avLst/>
            <a:gdLst/>
            <a:ahLst/>
            <a:cxnLst/>
            <a:rect l="l" t="t" r="r" b="b"/>
            <a:pathLst>
              <a:path w="14845855" h="8313679">
                <a:moveTo>
                  <a:pt x="0" y="0"/>
                </a:moveTo>
                <a:lnTo>
                  <a:pt x="14845854" y="0"/>
                </a:lnTo>
                <a:lnTo>
                  <a:pt x="14845854" y="8313678"/>
                </a:lnTo>
                <a:lnTo>
                  <a:pt x="0" y="83136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1143000" y="0"/>
            <a:ext cx="15697200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Maquette Page </a:t>
            </a:r>
            <a:r>
              <a:rPr lang="en-US" sz="92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Existant</a:t>
            </a:r>
            <a:endParaRPr lang="en-US" sz="9200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60514" y="-171450"/>
            <a:ext cx="11966972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Maquette Page Neuf</a:t>
            </a:r>
          </a:p>
        </p:txBody>
      </p:sp>
      <p:sp>
        <p:nvSpPr>
          <p:cNvPr id="3" name="Freeform 3"/>
          <p:cNvSpPr/>
          <p:nvPr/>
        </p:nvSpPr>
        <p:spPr>
          <a:xfrm>
            <a:off x="1946954" y="1578103"/>
            <a:ext cx="14704320" cy="8363082"/>
          </a:xfrm>
          <a:custGeom>
            <a:avLst/>
            <a:gdLst/>
            <a:ahLst/>
            <a:cxnLst/>
            <a:rect l="l" t="t" r="r" b="b"/>
            <a:pathLst>
              <a:path w="14704320" h="8363082">
                <a:moveTo>
                  <a:pt x="0" y="0"/>
                </a:moveTo>
                <a:lnTo>
                  <a:pt x="14704319" y="0"/>
                </a:lnTo>
                <a:lnTo>
                  <a:pt x="14704319" y="8363082"/>
                </a:lnTo>
                <a:lnTo>
                  <a:pt x="0" y="83630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-23923"/>
            <a:ext cx="18707199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Maquette Page </a:t>
            </a:r>
            <a:r>
              <a:rPr lang="en-US" sz="92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comparaison</a:t>
            </a:r>
            <a:endParaRPr lang="en-US" sz="9200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3FC198-6505-72F5-7CCA-5A1C93336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14500"/>
            <a:ext cx="14683987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B0B813C6-6FBA-FB0E-3EAC-3F8A17B59D98}"/>
              </a:ext>
            </a:extLst>
          </p:cNvPr>
          <p:cNvSpPr txBox="1"/>
          <p:nvPr/>
        </p:nvSpPr>
        <p:spPr>
          <a:xfrm>
            <a:off x="1028700" y="3467100"/>
            <a:ext cx="16230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/>
              <a:t>LIEN CANVA </a:t>
            </a:r>
            <a:r>
              <a:rPr lang="fr-FR" sz="6000" dirty="0"/>
              <a:t>:</a:t>
            </a:r>
            <a:r>
              <a:rPr lang="fr-FR" sz="3600" dirty="0"/>
              <a:t>https://www.canva.com/design/DAGdOWDk8wA/VD-6lT3YEErdIxxhLQiuDQ/edit?utm_content=DAGdOWDk8wA&amp;utm_campaign=designshare&amp;utm_medium=link2&amp;utm_source=sharebutton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57</Words>
  <Application>Microsoft Office PowerPoint</Application>
  <PresentationFormat>Personnalisé</PresentationFormat>
  <Paragraphs>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Calibri</vt:lpstr>
      <vt:lpstr>Open Sans Bold</vt:lpstr>
      <vt:lpstr>Arial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Charte Visuel</dc:title>
  <dc:creator>Tristan Chabanel</dc:creator>
  <cp:lastModifiedBy>Tristan Chabanel</cp:lastModifiedBy>
  <cp:revision>2</cp:revision>
  <dcterms:created xsi:type="dcterms:W3CDTF">2006-08-16T00:00:00Z</dcterms:created>
  <dcterms:modified xsi:type="dcterms:W3CDTF">2025-01-26T20:11:38Z</dcterms:modified>
  <dc:identifier>DAGdOWDk8wA</dc:identifier>
</cp:coreProperties>
</file>