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ns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0" d="100"/>
          <a:sy n="30" d="100"/>
        </p:scale>
        <p:origin x="1460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D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33442" y="0"/>
            <a:ext cx="20954884" cy="11001314"/>
          </a:xfrm>
          <a:custGeom>
            <a:avLst/>
            <a:gdLst/>
            <a:ahLst/>
            <a:cxnLst/>
            <a:rect l="l" t="t" r="r" b="b"/>
            <a:pathLst>
              <a:path w="20954884" h="11001314">
                <a:moveTo>
                  <a:pt x="0" y="0"/>
                </a:moveTo>
                <a:lnTo>
                  <a:pt x="20954884" y="0"/>
                </a:lnTo>
                <a:lnTo>
                  <a:pt x="20954884" y="11001314"/>
                </a:lnTo>
                <a:lnTo>
                  <a:pt x="0" y="11001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00950" y="51435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93CA13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76318" y="51435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1423DC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25275" y="5143500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180408" y="2469867"/>
            <a:ext cx="9927183" cy="1734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139"/>
              </a:lnSpc>
            </a:pPr>
            <a:r>
              <a:rPr lang="en-US" sz="100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Charte</a:t>
            </a:r>
            <a:r>
              <a:rPr lang="en-US" sz="100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00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Visuel</a:t>
            </a:r>
            <a:endParaRPr lang="en-US" sz="100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12451" y="5143500"/>
            <a:ext cx="11301259" cy="2415644"/>
          </a:xfrm>
          <a:custGeom>
            <a:avLst/>
            <a:gdLst/>
            <a:ahLst/>
            <a:cxnLst/>
            <a:rect l="l" t="t" r="r" b="b"/>
            <a:pathLst>
              <a:path w="11301259" h="2415644">
                <a:moveTo>
                  <a:pt x="0" y="0"/>
                </a:moveTo>
                <a:lnTo>
                  <a:pt x="11301259" y="0"/>
                </a:lnTo>
                <a:lnTo>
                  <a:pt x="11301259" y="2415644"/>
                </a:lnTo>
                <a:lnTo>
                  <a:pt x="0" y="241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471152" y="4490082"/>
            <a:ext cx="3722480" cy="3722480"/>
          </a:xfrm>
          <a:custGeom>
            <a:avLst/>
            <a:gdLst/>
            <a:ahLst/>
            <a:cxnLst/>
            <a:rect l="l" t="t" r="r" b="b"/>
            <a:pathLst>
              <a:path w="3722480" h="3722480">
                <a:moveTo>
                  <a:pt x="0" y="0"/>
                </a:moveTo>
                <a:lnTo>
                  <a:pt x="3722480" y="0"/>
                </a:lnTo>
                <a:lnTo>
                  <a:pt x="3722480" y="3722480"/>
                </a:lnTo>
                <a:lnTo>
                  <a:pt x="0" y="3722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7314704" y="1718013"/>
            <a:ext cx="4115296" cy="1708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7216" y="0"/>
            <a:ext cx="15053568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Maquette page </a:t>
            </a:r>
            <a:r>
              <a:rPr lang="en-US" sz="9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acceuil</a:t>
            </a:r>
            <a:endParaRPr lang="en-US" sz="92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353C53-FC8F-3741-2ECC-FC02652C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095500"/>
            <a:ext cx="13639800" cy="759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43000" y="0"/>
            <a:ext cx="156972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Maquette Page </a:t>
            </a:r>
            <a:r>
              <a:rPr lang="en-US" sz="9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Existant</a:t>
            </a:r>
            <a:endParaRPr lang="en-US" sz="92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05E11F6-2367-C9B0-667F-F2F2F7015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80" y="1566544"/>
            <a:ext cx="14700248" cy="833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60514" y="-171450"/>
            <a:ext cx="13374886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Maquette Page Neuf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79CA9B-885B-C670-5DE3-AF906D4B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97" y="1562100"/>
            <a:ext cx="14111831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23923"/>
            <a:ext cx="18707199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Maquette Page </a:t>
            </a:r>
            <a:r>
              <a:rPr lang="en-US" sz="9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comparaison</a:t>
            </a:r>
            <a:endParaRPr lang="en-US" sz="92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315717-EF14-32B1-8FDD-3EBCCFF7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17" y="1714500"/>
            <a:ext cx="14187763" cy="805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0B813C6-6FBA-FB0E-3EAC-3F8A17B59D98}"/>
              </a:ext>
            </a:extLst>
          </p:cNvPr>
          <p:cNvSpPr txBox="1"/>
          <p:nvPr/>
        </p:nvSpPr>
        <p:spPr>
          <a:xfrm>
            <a:off x="1028700" y="3467100"/>
            <a:ext cx="16230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/>
              <a:t>LIEN CANVA </a:t>
            </a:r>
            <a:r>
              <a:rPr lang="fr-FR" sz="6000" dirty="0"/>
              <a:t>:</a:t>
            </a:r>
            <a:r>
              <a:rPr lang="fr-FR" sz="3600" dirty="0"/>
              <a:t>https://www.canva.com/design/DAGdOWDk8wA/VD-6lT3YEErdIxxhLQiuDQ/edit?utm_content=DAGdOWDk8wA&amp;utm_campaign=designshare&amp;utm_medium=link2&amp;utm_source=sharebutton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57</Words>
  <Application>Microsoft Office PowerPoint</Application>
  <PresentationFormat>Personnalisé</PresentationFormat>
  <Paragraphs>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Open Sans Bold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Charte Visuel</dc:title>
  <dc:creator>Tristan Chabanel</dc:creator>
  <cp:lastModifiedBy>Tristan Chabanel</cp:lastModifiedBy>
  <cp:revision>3</cp:revision>
  <dcterms:created xsi:type="dcterms:W3CDTF">2006-08-16T00:00:00Z</dcterms:created>
  <dcterms:modified xsi:type="dcterms:W3CDTF">2025-01-26T20:28:03Z</dcterms:modified>
  <dc:identifier>DAGdOWDk8wA</dc:identifier>
</cp:coreProperties>
</file>