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8E50D-D96F-AF79-EF1B-8DD11AF3E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331825-D5C9-0EEC-E265-5F7E84369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1D591-0E8F-D9CB-19D5-DCF25961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413E-817A-4B98-9621-19D05DE17C37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544D1-04EB-92E6-C338-E3B88187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BD7FA-736F-860F-6E43-76137ECF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9D3C-74B1-4603-8144-A60B55A1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5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DF1EA-536D-E976-CEC8-E890F795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AE4F14-3EFE-3A2F-65EF-45B9D83DF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5E51D-E3A1-5902-533B-15C691D9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413E-817A-4B98-9621-19D05DE17C37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08BC7-AC86-BBA3-61A1-A201048D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7A9DC-A054-2505-10FA-C6D69F06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9D3C-74B1-4603-8144-A60B55A1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6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4BC3DE-8000-7D0D-B558-77A6FD6C9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D87A1C-5165-5FBC-910F-78BE7B8D5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CD894-A2D1-F1AC-F65E-D7557F9D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413E-817A-4B98-9621-19D05DE17C37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7AAAD-72B5-C3B3-4C01-23824546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69ADA-1DE7-0C36-7938-B9224143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9D3C-74B1-4603-8144-A60B55A1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9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03C84-5F80-7D13-3029-2D5BD87C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8F3C5-C638-4FBB-6477-E66CB9DF9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E76D5-55D2-6579-14FA-504FF85E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413E-817A-4B98-9621-19D05DE17C37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71D1D-E5D1-2A1C-6E08-25AEC5D0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4453C-CE47-C66B-CF78-6C2103CA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9D3C-74B1-4603-8144-A60B55A1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45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94359-25DD-DDF1-8E9A-A7B11FACC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0B91D8-21E5-C99C-743D-8028BFE02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5550F-C17C-48A7-4754-6D825149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413E-817A-4B98-9621-19D05DE17C37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B99F1-9605-2255-A8B0-079D778C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B1264-70C7-A3AD-998D-F98AC648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9D3C-74B1-4603-8144-A60B55A1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4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8E7F-C2DF-4EEE-A460-F403F531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B9002-5958-EFF0-E477-0BA383611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0BAA2E-365C-2BBB-51B2-D943D5BB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A98E5-25F0-210F-11D1-0D2B9CDD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413E-817A-4B98-9621-19D05DE17C37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F58FEC-4FE5-787B-DA4B-3D015408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307C98-631D-CC4D-9A97-8A355216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9D3C-74B1-4603-8144-A60B55A1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93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02BC-2CE3-96A2-420E-E5AE79B2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8C3B33-69AF-0ABE-BB12-81357AFC5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D31EF1-576F-C8D8-A144-0D8448B26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1A92A7-FDA1-0DE9-552C-E3CA23A7F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79E424-6C27-C853-F6E5-12EF6DF13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1CC519-1454-6E61-C697-C6472C2D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413E-817A-4B98-9621-19D05DE17C37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F26F70-F91A-482B-B1C7-16453110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B2046F-6257-8D91-457C-FC234108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9D3C-74B1-4603-8144-A60B55A1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67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27C14-9945-1FCD-DE03-7328BCE1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200E72-FEAE-FA58-92E2-1E426BBC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413E-817A-4B98-9621-19D05DE17C37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45ED3E-5FDA-7993-DC43-A16C7C8B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3638EC-54CA-FF0F-EE2C-6A531FB6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9D3C-74B1-4603-8144-A60B55A1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88EEB3-F929-160E-72D3-CBA9385D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413E-817A-4B98-9621-19D05DE17C37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D27A00-7C3D-3134-2DF2-35796BC2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BD8FA-153A-1274-D8FB-616E838D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9D3C-74B1-4603-8144-A60B55A1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81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E9827-F876-C1ED-41EB-0496187B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A781D-B91A-907D-C4E6-9D298839E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E381F5-E8E8-39BC-E442-AFE4AF7B4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F7863-F0FB-177A-8B01-158BB97F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413E-817A-4B98-9621-19D05DE17C37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A9975A-9083-2DAC-92D5-9E80B515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6F5AE0-5AD1-C41C-F3ED-2799E163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9D3C-74B1-4603-8144-A60B55A1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6914C-6EFA-2B54-258A-53714312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33B5D2-A154-B446-AE7B-D9D9D7A9C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2A42B0-1AB0-C7D6-65B1-C1F6158A1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87305-7A70-5774-455C-82FAC073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413E-817A-4B98-9621-19D05DE17C37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48162-7F09-BCA9-83FD-2F874ACF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DB055A-62FB-99B5-540E-A2674979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9D3C-74B1-4603-8144-A60B55A1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8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089CED-C1A0-4909-7B8C-FC3328B6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9EC44-421B-5E5E-90A3-0B91C260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346BE-812E-D010-5B31-6857A6500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B413E-817A-4B98-9621-19D05DE17C37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A5EB5-DCDA-A978-972E-908AFAAB6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2269A-AEEA-380F-34E0-087EDBA19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D9D3C-74B1-4603-8144-A60B55A1D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9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rebook-kr/pykiwoom" TargetMode="External"/><Relationship Id="rId2" Type="http://schemas.openxmlformats.org/officeDocument/2006/relationships/hyperlink" Target="https://wikidocs.net/8413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lbakramer/koa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D03E2-F3B5-68AF-112D-71CFDFC8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팀의 </a:t>
            </a:r>
            <a:r>
              <a:rPr lang="ko-KR" altLang="en-US" b="1" dirty="0" err="1"/>
              <a:t>브랜치</a:t>
            </a:r>
            <a:r>
              <a:rPr lang="ko-KR" altLang="en-US" b="1" dirty="0"/>
              <a:t>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373BD-9134-DAA8-36DC-13624171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err="1"/>
              <a:t>매인브랜치</a:t>
            </a:r>
            <a:r>
              <a:rPr lang="en-US" altLang="ko-KR" sz="2400" b="1" dirty="0"/>
              <a:t>: Master</a:t>
            </a:r>
          </a:p>
          <a:p>
            <a:pPr lvl="1"/>
            <a:r>
              <a:rPr lang="ko-KR" altLang="en-US" sz="1800" b="1" dirty="0"/>
              <a:t> 배포 혹은 </a:t>
            </a:r>
            <a:r>
              <a:rPr lang="ko-KR" altLang="en-US" sz="1800" b="1" dirty="0" err="1"/>
              <a:t>빌드되어</a:t>
            </a:r>
            <a:r>
              <a:rPr lang="ko-KR" altLang="en-US" sz="1800" b="1" dirty="0"/>
              <a:t> 출시 가능한 버전의 코드만 업로드</a:t>
            </a:r>
            <a:endParaRPr lang="en-US" altLang="ko-KR" sz="1800" b="1" dirty="0"/>
          </a:p>
          <a:p>
            <a:r>
              <a:rPr lang="ko-KR" altLang="en-US" sz="2400" b="1" dirty="0"/>
              <a:t>서브 </a:t>
            </a:r>
            <a:r>
              <a:rPr lang="ko-KR" altLang="en-US" sz="2400" b="1" dirty="0" err="1"/>
              <a:t>브랜치</a:t>
            </a:r>
            <a:r>
              <a:rPr lang="en-US" altLang="ko-KR" sz="2400" b="1" dirty="0"/>
              <a:t>: Develop</a:t>
            </a:r>
          </a:p>
          <a:p>
            <a:pPr lvl="1"/>
            <a:r>
              <a:rPr lang="en-US" altLang="ko-KR" sz="1800" b="1" dirty="0"/>
              <a:t>Develop </a:t>
            </a:r>
            <a:r>
              <a:rPr lang="ko-KR" altLang="en-US" sz="1800" b="1" dirty="0" err="1"/>
              <a:t>브랜치는</a:t>
            </a:r>
            <a:r>
              <a:rPr lang="ko-KR" altLang="en-US" sz="1800" b="1" dirty="0"/>
              <a:t> 크게 기능별로 실시간 정보 조회 </a:t>
            </a:r>
            <a:r>
              <a:rPr lang="en-US" altLang="ko-KR" sz="1800" b="1" dirty="0"/>
              <a:t>&amp;</a:t>
            </a:r>
            <a:r>
              <a:rPr lang="ko-KR" altLang="en-US" sz="1800" b="1" dirty="0"/>
              <a:t> 활용 </a:t>
            </a:r>
            <a:r>
              <a:rPr lang="en-US" altLang="ko-KR" sz="1800" b="1" dirty="0"/>
              <a:t>&amp; </a:t>
            </a:r>
            <a:r>
              <a:rPr lang="ko-KR" altLang="en-US" sz="1800" b="1" dirty="0"/>
              <a:t>시각화로 나눈다</a:t>
            </a:r>
            <a:r>
              <a:rPr lang="en-US" altLang="ko-KR" sz="1800" b="1" dirty="0"/>
              <a:t>.</a:t>
            </a:r>
          </a:p>
          <a:p>
            <a:pPr lvl="1"/>
            <a:r>
              <a:rPr lang="ko-KR" altLang="en-US" sz="2000" b="1" dirty="0"/>
              <a:t>세부 기능은 </a:t>
            </a:r>
            <a:r>
              <a:rPr lang="en-US" altLang="ko-KR" sz="2000" b="1" dirty="0"/>
              <a:t>.</a:t>
            </a:r>
            <a:r>
              <a:rPr lang="en-US" altLang="ko-KR" sz="2000" b="1" dirty="0" err="1"/>
              <a:t>py</a:t>
            </a:r>
            <a:r>
              <a:rPr lang="ko-KR" altLang="en-US" sz="2000" b="1" dirty="0"/>
              <a:t>를 나눌 예정</a:t>
            </a:r>
            <a:endParaRPr lang="en-US" altLang="ko-KR" sz="2000" b="1" dirty="0"/>
          </a:p>
          <a:p>
            <a:pPr lvl="2"/>
            <a:r>
              <a:rPr lang="ko-KR" altLang="en-US" sz="1800" b="1" dirty="0"/>
              <a:t>예시</a:t>
            </a:r>
            <a:r>
              <a:rPr lang="en-US" altLang="ko-KR" sz="1800" b="1" dirty="0"/>
              <a:t>) </a:t>
            </a:r>
            <a:r>
              <a:rPr lang="ko-KR" altLang="en-US" sz="1800" b="1" dirty="0"/>
              <a:t>실시간 정보 조회</a:t>
            </a:r>
            <a:r>
              <a:rPr lang="en-US" altLang="ko-KR" sz="1800" b="1" dirty="0"/>
              <a:t>.</a:t>
            </a:r>
            <a:r>
              <a:rPr lang="en-US" altLang="ko-KR" sz="1800" b="1" dirty="0" err="1"/>
              <a:t>py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실시간 정보 저장</a:t>
            </a:r>
            <a:r>
              <a:rPr lang="en-US" altLang="ko-KR" sz="1800" b="1" dirty="0"/>
              <a:t>.</a:t>
            </a:r>
            <a:r>
              <a:rPr lang="en-US" altLang="ko-KR" sz="1800" b="1" dirty="0" err="1"/>
              <a:t>py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정보 정제</a:t>
            </a:r>
            <a:r>
              <a:rPr lang="en-US" altLang="ko-KR" sz="1800" b="1" dirty="0"/>
              <a:t>.</a:t>
            </a:r>
            <a:r>
              <a:rPr lang="en-US" altLang="ko-KR" sz="1800" b="1" dirty="0" err="1"/>
              <a:t>py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정보 활용</a:t>
            </a:r>
            <a:r>
              <a:rPr lang="en-US" altLang="ko-KR" sz="1800" b="1" dirty="0"/>
              <a:t>.</a:t>
            </a:r>
            <a:r>
              <a:rPr lang="en-US" altLang="ko-KR" sz="1800" b="1" dirty="0" err="1"/>
              <a:t>py</a:t>
            </a:r>
            <a:endParaRPr lang="en-US" altLang="ko-KR" sz="1800" b="1" dirty="0"/>
          </a:p>
          <a:p>
            <a:pPr lvl="2"/>
            <a:r>
              <a:rPr lang="ko-KR" altLang="en-US" sz="1800" b="1" dirty="0"/>
              <a:t>각각의 </a:t>
            </a:r>
            <a:r>
              <a:rPr lang="en-US" altLang="ko-KR" sz="1800" b="1" dirty="0"/>
              <a:t>.</a:t>
            </a:r>
            <a:r>
              <a:rPr lang="en-US" altLang="ko-KR" sz="1800" b="1" dirty="0" err="1"/>
              <a:t>py</a:t>
            </a:r>
            <a:r>
              <a:rPr lang="ko-KR" altLang="en-US" sz="1800" b="1" dirty="0"/>
              <a:t>는 </a:t>
            </a:r>
            <a:r>
              <a:rPr lang="en-US" altLang="ko-KR" sz="1800" b="1" dirty="0"/>
              <a:t>import</a:t>
            </a:r>
            <a:r>
              <a:rPr lang="ko-KR" altLang="en-US" sz="1800" b="1" dirty="0"/>
              <a:t>로 연결 </a:t>
            </a:r>
            <a:r>
              <a:rPr lang="en-US" altLang="ko-KR" sz="1800" b="1" dirty="0"/>
              <a:t>( </a:t>
            </a:r>
            <a:r>
              <a:rPr lang="ko-KR" altLang="en-US" sz="1300" b="1" dirty="0"/>
              <a:t>예시</a:t>
            </a:r>
            <a:r>
              <a:rPr lang="en-US" altLang="ko-KR" sz="1300" b="1" dirty="0"/>
              <a:t>.</a:t>
            </a:r>
            <a:r>
              <a:rPr lang="en-US" altLang="ko-KR" sz="1800" b="1" dirty="0"/>
              <a:t>                            )</a:t>
            </a:r>
            <a:endParaRPr lang="en-US" altLang="ko-KR" sz="1600" b="1" dirty="0"/>
          </a:p>
          <a:p>
            <a:pPr lvl="1"/>
            <a:r>
              <a:rPr lang="en-US" altLang="ko-KR" sz="2000" b="1" dirty="0"/>
              <a:t>Develop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Master</a:t>
            </a:r>
            <a:r>
              <a:rPr lang="ko-KR" altLang="en-US" sz="2000" b="1" dirty="0"/>
              <a:t>의 하위 </a:t>
            </a:r>
            <a:r>
              <a:rPr lang="ko-KR" altLang="en-US" sz="2000" b="1" dirty="0" err="1"/>
              <a:t>브랜치</a:t>
            </a:r>
            <a:endParaRPr lang="en-US" altLang="ko-KR" sz="2000" b="1" dirty="0"/>
          </a:p>
          <a:p>
            <a:pPr lvl="2"/>
            <a:r>
              <a:rPr lang="ko-KR" altLang="en-US" sz="1800" b="1" dirty="0"/>
              <a:t>개발한 </a:t>
            </a:r>
            <a:r>
              <a:rPr lang="en-US" altLang="ko-KR" sz="1800" b="1" dirty="0"/>
              <a:t>.</a:t>
            </a:r>
            <a:r>
              <a:rPr lang="en-US" altLang="ko-KR" sz="1800" b="1" dirty="0" err="1"/>
              <a:t>py</a:t>
            </a:r>
            <a:r>
              <a:rPr lang="ko-KR" altLang="en-US" sz="1800" b="1" dirty="0"/>
              <a:t>를 </a:t>
            </a:r>
            <a:r>
              <a:rPr lang="en-US" altLang="ko-KR" sz="1800" b="1" dirty="0"/>
              <a:t>Develop</a:t>
            </a:r>
            <a:r>
              <a:rPr lang="ko-KR" altLang="en-US" sz="1800" b="1" dirty="0"/>
              <a:t>의 </a:t>
            </a:r>
            <a:r>
              <a:rPr lang="en-US" altLang="ko-KR" sz="1800" b="1" dirty="0"/>
              <a:t>“commit-pull request”</a:t>
            </a:r>
            <a:r>
              <a:rPr lang="ko-KR" altLang="en-US" sz="1800" b="1" dirty="0"/>
              <a:t>를 한 후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리뷰를 달아서 검수</a:t>
            </a:r>
            <a:endParaRPr lang="en-US" altLang="ko-KR" sz="1800" b="1" dirty="0"/>
          </a:p>
          <a:p>
            <a:pPr lvl="2"/>
            <a:r>
              <a:rPr lang="ko-KR" altLang="en-US" sz="1800" b="1" dirty="0"/>
              <a:t>최종적으로</a:t>
            </a:r>
            <a:r>
              <a:rPr lang="en-US" altLang="ko-KR" sz="1800" b="1" dirty="0"/>
              <a:t> Master</a:t>
            </a:r>
            <a:r>
              <a:rPr lang="ko-KR" altLang="en-US" sz="1800" b="1" dirty="0"/>
              <a:t>에서 </a:t>
            </a:r>
            <a:r>
              <a:rPr lang="en-US" altLang="ko-KR" sz="1800" b="1" dirty="0"/>
              <a:t>MERGE</a:t>
            </a:r>
            <a:endParaRPr lang="en-US" altLang="ko-KR" sz="2600" b="1" dirty="0"/>
          </a:p>
          <a:p>
            <a:r>
              <a:rPr lang="ko-KR" altLang="en-US" sz="2600" b="1" dirty="0"/>
              <a:t>우선</a:t>
            </a:r>
            <a:r>
              <a:rPr lang="en-US" altLang="ko-KR" sz="2600" b="1" dirty="0"/>
              <a:t> </a:t>
            </a:r>
            <a:r>
              <a:rPr lang="ko-KR" altLang="en-US" sz="2600" b="1" dirty="0"/>
              <a:t>순위</a:t>
            </a:r>
            <a:r>
              <a:rPr lang="en-US" altLang="ko-KR" sz="2600" b="1" dirty="0"/>
              <a:t>: </a:t>
            </a:r>
            <a:r>
              <a:rPr lang="ko-KR" altLang="en-US" sz="2000" b="1" dirty="0"/>
              <a:t>기능별 </a:t>
            </a:r>
            <a:r>
              <a:rPr lang="ko-KR" altLang="en-US" sz="2000" b="1" dirty="0" err="1"/>
              <a:t>브랜치를</a:t>
            </a:r>
            <a:r>
              <a:rPr lang="ko-KR" altLang="en-US" sz="2000" b="1" dirty="0"/>
              <a:t> 따는 방식 </a:t>
            </a:r>
            <a:r>
              <a:rPr lang="en-US" altLang="ko-KR" sz="2000" b="1" dirty="0"/>
              <a:t>&gt; </a:t>
            </a:r>
            <a:r>
              <a:rPr lang="ko-KR" altLang="en-US" sz="2000" b="1" dirty="0"/>
              <a:t>개발자별 </a:t>
            </a:r>
            <a:r>
              <a:rPr lang="ko-KR" altLang="en-US" sz="2000" b="1" dirty="0" err="1"/>
              <a:t>브랜치를</a:t>
            </a:r>
            <a:r>
              <a:rPr lang="ko-KR" altLang="en-US" sz="2000" b="1" dirty="0"/>
              <a:t> 따는 방식</a:t>
            </a:r>
            <a:endParaRPr lang="en-US" altLang="ko-KR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3F516D-595D-0488-4DD5-FE8A2FE53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109" y="4026461"/>
            <a:ext cx="2128528" cy="18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C5A66-C070-157D-4645-8AC085C4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현재까지 </a:t>
            </a:r>
            <a:r>
              <a:rPr lang="ko-KR" altLang="en-US" b="1" dirty="0" err="1"/>
              <a:t>리서치해봤거나</a:t>
            </a:r>
            <a:r>
              <a:rPr lang="ko-KR" altLang="en-US" b="1" dirty="0"/>
              <a:t> 수행해본 내용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1D0C6-2429-9B6B-B6F6-32E9377D1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 err="1"/>
              <a:t>깃허브</a:t>
            </a:r>
            <a:r>
              <a:rPr lang="ko-KR" altLang="en-US" b="1" dirty="0"/>
              <a:t> 세팅</a:t>
            </a:r>
            <a:endParaRPr lang="en-US" altLang="ko-KR" b="1" dirty="0"/>
          </a:p>
          <a:p>
            <a:pPr lvl="1"/>
            <a:r>
              <a:rPr lang="en-US" altLang="ko-KR" b="1" i="0" dirty="0">
                <a:solidFill>
                  <a:srgbClr val="24292F"/>
                </a:solidFill>
                <a:effectLst/>
                <a:latin typeface="-apple-system"/>
              </a:rPr>
              <a:t>Manage access </a:t>
            </a:r>
            <a:r>
              <a:rPr lang="ko-KR" altLang="en-US" b="1" i="0" dirty="0">
                <a:solidFill>
                  <a:srgbClr val="24292F"/>
                </a:solidFill>
                <a:effectLst/>
                <a:latin typeface="-apple-system"/>
              </a:rPr>
              <a:t>권한 승인</a:t>
            </a:r>
            <a:endParaRPr lang="en-US" altLang="ko-KR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2"/>
            <a:r>
              <a:rPr lang="ko-KR" altLang="en-US" b="1" dirty="0">
                <a:solidFill>
                  <a:srgbClr val="24292F"/>
                </a:solidFill>
                <a:latin typeface="-apple-system"/>
              </a:rPr>
              <a:t>모든 팀원이 </a:t>
            </a:r>
            <a:r>
              <a:rPr lang="en-US" altLang="ko-KR" b="1" dirty="0" err="1">
                <a:solidFill>
                  <a:srgbClr val="24292F"/>
                </a:solidFill>
                <a:latin typeface="-apple-system"/>
              </a:rPr>
              <a:t>github</a:t>
            </a:r>
            <a:r>
              <a:rPr lang="en-US" altLang="ko-KR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ko-KR" altLang="en-US" b="1" dirty="0" err="1">
                <a:solidFill>
                  <a:srgbClr val="24292F"/>
                </a:solidFill>
                <a:latin typeface="-apple-system"/>
              </a:rPr>
              <a:t>커밋</a:t>
            </a:r>
            <a:r>
              <a:rPr lang="ko-KR" altLang="en-US" b="1" dirty="0">
                <a:solidFill>
                  <a:srgbClr val="24292F"/>
                </a:solidFill>
                <a:latin typeface="-apple-system"/>
              </a:rPr>
              <a:t> 가능</a:t>
            </a:r>
            <a:endParaRPr lang="en-US" altLang="ko-KR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altLang="ko-KR" b="1" dirty="0">
                <a:solidFill>
                  <a:srgbClr val="24292F"/>
                </a:solidFill>
                <a:latin typeface="-apple-system"/>
              </a:rPr>
              <a:t>VS code</a:t>
            </a:r>
            <a:r>
              <a:rPr lang="ko-KR" altLang="en-US" b="1" dirty="0">
                <a:solidFill>
                  <a:srgbClr val="24292F"/>
                </a:solidFill>
                <a:latin typeface="-apple-system"/>
              </a:rPr>
              <a:t> 에서 </a:t>
            </a:r>
            <a:r>
              <a:rPr lang="en-US" altLang="ko-KR" b="1" dirty="0" err="1">
                <a:solidFill>
                  <a:srgbClr val="24292F"/>
                </a:solidFill>
                <a:latin typeface="-apple-system"/>
              </a:rPr>
              <a:t>github</a:t>
            </a:r>
            <a:r>
              <a:rPr lang="en-US" altLang="ko-KR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rgbClr val="24292F"/>
                </a:solidFill>
                <a:latin typeface="-apple-system"/>
              </a:rPr>
              <a:t>환경 세팅 </a:t>
            </a:r>
            <a:r>
              <a:rPr lang="en-US" altLang="ko-KR" b="1" dirty="0">
                <a:solidFill>
                  <a:srgbClr val="24292F"/>
                </a:solidFill>
                <a:latin typeface="-apple-system"/>
              </a:rPr>
              <a:t>(or</a:t>
            </a:r>
            <a:r>
              <a:rPr lang="ko-KR" altLang="en-US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altLang="ko-KR" b="1" dirty="0" err="1">
                <a:solidFill>
                  <a:srgbClr val="24292F"/>
                </a:solidFill>
                <a:latin typeface="-apple-system"/>
              </a:rPr>
              <a:t>Github</a:t>
            </a:r>
            <a:r>
              <a:rPr lang="en-US" altLang="ko-KR" b="1" dirty="0">
                <a:solidFill>
                  <a:srgbClr val="24292F"/>
                </a:solidFill>
                <a:latin typeface="-apple-system"/>
              </a:rPr>
              <a:t> Desktop)</a:t>
            </a:r>
          </a:p>
          <a:p>
            <a:pPr lvl="2"/>
            <a:r>
              <a:rPr lang="en-US" altLang="ko-KR" b="1" dirty="0">
                <a:solidFill>
                  <a:srgbClr val="24292F"/>
                </a:solidFill>
                <a:latin typeface="-apple-system"/>
              </a:rPr>
              <a:t>Git</a:t>
            </a:r>
            <a:r>
              <a:rPr lang="ko-KR" altLang="en-US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altLang="ko-KR" b="1" dirty="0">
                <a:solidFill>
                  <a:srgbClr val="24292F"/>
                </a:solidFill>
                <a:latin typeface="-apple-system"/>
              </a:rPr>
              <a:t>commit</a:t>
            </a:r>
            <a:r>
              <a:rPr lang="ko-KR" altLang="en-US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altLang="ko-KR" b="1" dirty="0">
                <a:solidFill>
                  <a:srgbClr val="24292F"/>
                </a:solidFill>
                <a:latin typeface="-apple-system"/>
              </a:rPr>
              <a:t>&amp;</a:t>
            </a:r>
            <a:r>
              <a:rPr lang="ko-KR" altLang="en-US" b="1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altLang="ko-KR" b="1" dirty="0">
                <a:solidFill>
                  <a:srgbClr val="24292F"/>
                </a:solidFill>
                <a:latin typeface="-apple-system"/>
              </a:rPr>
              <a:t>pull:</a:t>
            </a:r>
            <a:r>
              <a:rPr lang="ko-KR" altLang="en-US" b="1" dirty="0">
                <a:solidFill>
                  <a:srgbClr val="24292F"/>
                </a:solidFill>
                <a:latin typeface="-apple-system"/>
              </a:rPr>
              <a:t> 테스트용으로 </a:t>
            </a:r>
            <a:r>
              <a:rPr lang="en-US" altLang="ko-KR" b="1" dirty="0">
                <a:solidFill>
                  <a:srgbClr val="24292F"/>
                </a:solidFill>
                <a:latin typeface="-apple-system"/>
              </a:rPr>
              <a:t>“AIFT_</a:t>
            </a:r>
            <a:r>
              <a:rPr lang="ko-KR" altLang="en-US" b="1" dirty="0" err="1">
                <a:solidFill>
                  <a:srgbClr val="24292F"/>
                </a:solidFill>
                <a:latin typeface="-apple-system"/>
              </a:rPr>
              <a:t>팀플첫회의</a:t>
            </a:r>
            <a:r>
              <a:rPr lang="en-US" altLang="ko-KR" b="1" dirty="0">
                <a:solidFill>
                  <a:srgbClr val="24292F"/>
                </a:solidFill>
                <a:latin typeface="-apple-system"/>
              </a:rPr>
              <a:t>.pdf” (</a:t>
            </a:r>
            <a:r>
              <a:rPr lang="ko-KR" altLang="en-US" b="1" dirty="0">
                <a:solidFill>
                  <a:srgbClr val="24292F"/>
                </a:solidFill>
                <a:latin typeface="-apple-system"/>
              </a:rPr>
              <a:t>작성파일</a:t>
            </a:r>
            <a:r>
              <a:rPr lang="en-US" altLang="ko-KR" b="1" dirty="0">
                <a:solidFill>
                  <a:srgbClr val="24292F"/>
                </a:solidFill>
                <a:latin typeface="-apple-system"/>
              </a:rPr>
              <a:t>)</a:t>
            </a:r>
            <a:r>
              <a:rPr lang="ko-KR" altLang="en-US" b="1" dirty="0">
                <a:solidFill>
                  <a:srgbClr val="24292F"/>
                </a:solidFill>
                <a:latin typeface="-apple-system"/>
              </a:rPr>
              <a:t> 파일 업로드</a:t>
            </a:r>
            <a:endParaRPr lang="en-US" altLang="ko-KR" b="1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altLang="ko-KR" b="1" dirty="0">
                <a:solidFill>
                  <a:srgbClr val="24292F"/>
                </a:solidFill>
                <a:latin typeface="-apple-system"/>
              </a:rPr>
              <a:t>.</a:t>
            </a:r>
            <a:r>
              <a:rPr lang="en-US" altLang="ko-KR" b="1" dirty="0" err="1">
                <a:solidFill>
                  <a:srgbClr val="24292F"/>
                </a:solidFill>
                <a:latin typeface="-apple-system"/>
              </a:rPr>
              <a:t>gitignore</a:t>
            </a:r>
            <a:r>
              <a:rPr lang="en-US" altLang="ko-KR" b="1" dirty="0">
                <a:solidFill>
                  <a:srgbClr val="24292F"/>
                </a:solidFill>
                <a:latin typeface="-apple-system"/>
              </a:rPr>
              <a:t>: python</a:t>
            </a:r>
          </a:p>
          <a:p>
            <a:pPr lvl="1"/>
            <a:r>
              <a:rPr lang="en-US" altLang="ko-KR" b="1" dirty="0">
                <a:solidFill>
                  <a:srgbClr val="24292F"/>
                </a:solidFill>
                <a:latin typeface="-apple-system"/>
              </a:rPr>
              <a:t>.readme =&gt; .</a:t>
            </a:r>
            <a:r>
              <a:rPr lang="en-US" altLang="ko-KR" b="1" dirty="0" err="1">
                <a:solidFill>
                  <a:srgbClr val="24292F"/>
                </a:solidFill>
                <a:latin typeface="-apple-system"/>
              </a:rPr>
              <a:t>py</a:t>
            </a:r>
            <a:r>
              <a:rPr lang="ko-KR" altLang="en-US" b="1" dirty="0">
                <a:solidFill>
                  <a:srgbClr val="24292F"/>
                </a:solidFill>
                <a:latin typeface="-apple-system"/>
              </a:rPr>
              <a:t>의 파일 위치 및 기능 설명할 예정</a:t>
            </a:r>
            <a:endParaRPr lang="en-US" altLang="ko-KR" b="1" dirty="0">
              <a:solidFill>
                <a:srgbClr val="24292F"/>
              </a:solidFill>
              <a:latin typeface="-apple-system"/>
            </a:endParaRPr>
          </a:p>
          <a:p>
            <a:r>
              <a:rPr lang="ko-KR" altLang="en-US" b="1" dirty="0"/>
              <a:t>키움</a:t>
            </a:r>
            <a:r>
              <a:rPr lang="en-US" altLang="ko-KR" b="1" dirty="0"/>
              <a:t> API </a:t>
            </a:r>
            <a:r>
              <a:rPr lang="ko-KR" altLang="en-US" b="1" dirty="0"/>
              <a:t>조사 </a:t>
            </a:r>
            <a:r>
              <a:rPr lang="en-US" altLang="ko-KR" b="1" dirty="0"/>
              <a:t>from </a:t>
            </a:r>
            <a:r>
              <a:rPr lang="en-US" altLang="ko-KR" b="1" dirty="0" err="1"/>
              <a:t>Github</a:t>
            </a:r>
            <a:endParaRPr lang="en-US" altLang="ko-KR" b="1" dirty="0"/>
          </a:p>
          <a:p>
            <a:pPr lvl="1"/>
            <a:r>
              <a:rPr lang="en-US" altLang="ko-KR" b="1" dirty="0">
                <a:solidFill>
                  <a:srgbClr val="24292F"/>
                </a:solidFill>
                <a:latin typeface="-apple-system"/>
                <a:hlinkClick r:id="rId2"/>
              </a:rPr>
              <a:t>https://wikidocs.net/84131</a:t>
            </a:r>
            <a:endParaRPr lang="en-US" altLang="ko-KR" b="1" dirty="0"/>
          </a:p>
          <a:p>
            <a:pPr lvl="1"/>
            <a:r>
              <a:rPr lang="en-US" altLang="ko-KR" b="1" dirty="0">
                <a:solidFill>
                  <a:srgbClr val="24292F"/>
                </a:solidFill>
                <a:latin typeface="-apple-system"/>
              </a:rPr>
              <a:t>TR </a:t>
            </a:r>
            <a:r>
              <a:rPr lang="ko-KR" altLang="en-US" b="1" dirty="0">
                <a:solidFill>
                  <a:srgbClr val="24292F"/>
                </a:solidFill>
                <a:latin typeface="-apple-system"/>
              </a:rPr>
              <a:t>연속 조회</a:t>
            </a:r>
            <a:endParaRPr lang="en-US" altLang="ko-KR" b="1" dirty="0">
              <a:solidFill>
                <a:srgbClr val="24292F"/>
              </a:solidFill>
              <a:latin typeface="-apple-system"/>
            </a:endParaRPr>
          </a:p>
          <a:p>
            <a:pPr lvl="2"/>
            <a:r>
              <a:rPr lang="en-US" altLang="ko-KR" b="1" dirty="0">
                <a:solidFill>
                  <a:srgbClr val="24292F"/>
                </a:solidFill>
                <a:latin typeface="-apple-system"/>
                <a:hlinkClick r:id="rId3"/>
              </a:rPr>
              <a:t>https://github.com/sharebook-kr/pykiwoom</a:t>
            </a:r>
            <a:endParaRPr lang="en-US" altLang="ko-KR" b="1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ko-KR" altLang="en-US" b="1" dirty="0">
                <a:solidFill>
                  <a:srgbClr val="24292F"/>
                </a:solidFill>
                <a:latin typeface="-apple-system"/>
              </a:rPr>
              <a:t>실시간 </a:t>
            </a:r>
            <a:r>
              <a:rPr lang="en-US" altLang="ko-KR" b="1" dirty="0">
                <a:solidFill>
                  <a:srgbClr val="24292F"/>
                </a:solidFill>
                <a:latin typeface="-apple-system"/>
              </a:rPr>
              <a:t>TR </a:t>
            </a:r>
            <a:r>
              <a:rPr lang="ko-KR" altLang="en-US" b="1" dirty="0">
                <a:solidFill>
                  <a:srgbClr val="24292F"/>
                </a:solidFill>
                <a:latin typeface="-apple-system"/>
              </a:rPr>
              <a:t>조회</a:t>
            </a:r>
            <a:endParaRPr lang="en-US" altLang="ko-KR" b="1" dirty="0">
              <a:solidFill>
                <a:srgbClr val="24292F"/>
              </a:solidFill>
              <a:latin typeface="-apple-system"/>
            </a:endParaRPr>
          </a:p>
          <a:p>
            <a:pPr lvl="2"/>
            <a:r>
              <a:rPr lang="en-US" altLang="ko-KR" b="1" dirty="0">
                <a:solidFill>
                  <a:srgbClr val="24292F"/>
                </a:solidFill>
                <a:latin typeface="-apple-system"/>
                <a:hlinkClick r:id="rId4"/>
              </a:rPr>
              <a:t>https://github.com/elbakramer/koapy</a:t>
            </a:r>
            <a:endParaRPr lang="en-US" altLang="ko-KR" b="1" dirty="0">
              <a:solidFill>
                <a:srgbClr val="24292F"/>
              </a:solidFill>
              <a:latin typeface="-apple-system"/>
            </a:endParaRPr>
          </a:p>
          <a:p>
            <a:pPr lvl="2"/>
            <a:endParaRPr lang="en-US" altLang="ko-KR" b="1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9278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208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-apple-system</vt:lpstr>
      <vt:lpstr>맑은 고딕</vt:lpstr>
      <vt:lpstr>Arial</vt:lpstr>
      <vt:lpstr>Office 테마</vt:lpstr>
      <vt:lpstr>팀의 브랜치 전략</vt:lpstr>
      <vt:lpstr>현재까지 리서치해봤거나 수행해본 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이연주</dc:creator>
  <cp:lastModifiedBy>이연주</cp:lastModifiedBy>
  <cp:revision>136</cp:revision>
  <dcterms:created xsi:type="dcterms:W3CDTF">2022-10-03T07:46:58Z</dcterms:created>
  <dcterms:modified xsi:type="dcterms:W3CDTF">2022-10-03T12:59:20Z</dcterms:modified>
</cp:coreProperties>
</file>