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jpeg" ContentType="image/jpeg"/>
  <Override PartName="/ppt/media/image7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8560" cy="1553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79280" cy="4113360"/>
            <a:chOff x="0" y="0"/>
            <a:chExt cx="10079280" cy="411336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9280" cy="41133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3040" cy="63864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8720" cy="18273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8720" cy="18273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4320" cy="3643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1600" cy="91296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4400" cy="4557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7520" cy="10044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1600" cy="1004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3040" cy="45576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1600" cy="164448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7200" cy="8215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3920" cy="146160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2880" cy="100440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1440" cy="91296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4320" cy="10958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4320" cy="155304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4320" cy="3643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2103480" y="36583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>
            <a:off x="823320" y="-27324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>
            <a:off x="7955640" y="310968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9601560" y="9151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81" name=""/>
          <p:cNvGrpSpPr/>
          <p:nvPr/>
        </p:nvGrpSpPr>
        <p:grpSpPr>
          <a:xfrm>
            <a:off x="3916800" y="773640"/>
            <a:ext cx="2432160" cy="4337640"/>
            <a:chOff x="3916800" y="773640"/>
            <a:chExt cx="2432160" cy="4337640"/>
          </a:xfrm>
        </p:grpSpPr>
        <p:sp>
          <p:nvSpPr>
            <p:cNvPr id="182" name=""/>
            <p:cNvSpPr/>
            <p:nvPr/>
          </p:nvSpPr>
          <p:spPr>
            <a:xfrm flipH="1" flipV="1" rot="5330400">
              <a:off x="4852440" y="337608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H="1" flipV="1" rot="5330400">
              <a:off x="4021920" y="233784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H="1" flipV="1" rot="5330400">
              <a:off x="4919040" y="207360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H="1" flipV="1" rot="5330400">
              <a:off x="3975840" y="97992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H="1" flipV="1" rot="5330400">
              <a:off x="4910040" y="74196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H="1" flipV="1" rot="5330400">
              <a:off x="4030560" y="368028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>
            <a:off x="6411960" y="130032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5813280" y="385488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"/>
          <p:cNvSpPr/>
          <p:nvPr/>
        </p:nvSpPr>
        <p:spPr>
          <a:xfrm>
            <a:off x="7589520" y="256032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3200400" y="73152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1424160" y="348912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700920" y="1900080"/>
            <a:ext cx="1400760" cy="1847520"/>
          </a:xfrm>
          <a:custGeom>
            <a:avLst/>
            <a:gdLst>
              <a:gd name="textAreaLeft" fmla="*/ 0 w 1400760"/>
              <a:gd name="textAreaRight" fmla="*/ 1402200 w 1400760"/>
              <a:gd name="textAreaTop" fmla="*/ 0 h 1847520"/>
              <a:gd name="textAreaBottom" fmla="*/ 1848960 h 184752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3931920" y="2011680"/>
            <a:ext cx="974520" cy="1370160"/>
          </a:xfrm>
          <a:custGeom>
            <a:avLst/>
            <a:gdLst>
              <a:gd name="textAreaLeft" fmla="*/ 0 w 974520"/>
              <a:gd name="textAreaRight" fmla="*/ 975960 w 974520"/>
              <a:gd name="textAreaTop" fmla="*/ 0 h 1370160"/>
              <a:gd name="textAreaBottom" fmla="*/ 1371600 h 137016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7724880" y="2103120"/>
            <a:ext cx="777600" cy="1461600"/>
          </a:xfrm>
          <a:custGeom>
            <a:avLst/>
            <a:gdLst>
              <a:gd name="textAreaLeft" fmla="*/ 0 w 777600"/>
              <a:gd name="textAreaRight" fmla="*/ 779040 w 777600"/>
              <a:gd name="textAreaTop" fmla="*/ 0 h 1461600"/>
              <a:gd name="textAreaBottom" fmla="*/ 1463040 h 146160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1424160" y="475488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887200" y="130032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"/>
          <p:cNvGrpSpPr/>
          <p:nvPr/>
        </p:nvGrpSpPr>
        <p:grpSpPr>
          <a:xfrm>
            <a:off x="7406640" y="3566160"/>
            <a:ext cx="2376000" cy="4296240"/>
            <a:chOff x="7406640" y="3566160"/>
            <a:chExt cx="2376000" cy="4296240"/>
          </a:xfrm>
        </p:grpSpPr>
        <p:sp>
          <p:nvSpPr>
            <p:cNvPr id="203" name=""/>
            <p:cNvSpPr/>
            <p:nvPr/>
          </p:nvSpPr>
          <p:spPr>
            <a:xfrm>
              <a:off x="8138160" y="4754880"/>
              <a:ext cx="455760" cy="2558880"/>
            </a:xfrm>
            <a:prstGeom prst="rect">
              <a:avLst/>
            </a:prstGeom>
            <a:blipFill rotWithShape="0">
              <a:blip r:embed="rId2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8961120" y="3566160"/>
              <a:ext cx="455760" cy="2558880"/>
            </a:xfrm>
            <a:prstGeom prst="rect">
              <a:avLst/>
            </a:prstGeom>
            <a:blipFill rotWithShape="0">
              <a:blip r:embed="rId3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8503920" y="5120640"/>
              <a:ext cx="127872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8321040" y="530352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8869680" y="548640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7406640" y="5303520"/>
              <a:ext cx="455760" cy="2558880"/>
            </a:xfrm>
            <a:prstGeom prst="rect">
              <a:avLst/>
            </a:prstGeom>
            <a:blipFill rotWithShape="0">
              <a:blip r:embed="rId4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9" name=""/>
          <p:cNvSpPr/>
          <p:nvPr/>
        </p:nvSpPr>
        <p:spPr>
          <a:xfrm flipH="1" flipV="1">
            <a:off x="1459800" y="-1555920"/>
            <a:ext cx="455760" cy="2558880"/>
          </a:xfrm>
          <a:prstGeom prst="rect">
            <a:avLst/>
          </a:prstGeom>
          <a:blipFill rotWithShape="0">
            <a:blip r:embed="rId5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0" name=""/>
          <p:cNvSpPr/>
          <p:nvPr/>
        </p:nvSpPr>
        <p:spPr>
          <a:xfrm flipH="1" flipV="1">
            <a:off x="636840" y="-365400"/>
            <a:ext cx="455760" cy="2558880"/>
          </a:xfrm>
          <a:prstGeom prst="rect">
            <a:avLst/>
          </a:prstGeom>
          <a:blipFill rotWithShape="0">
            <a:blip r:embed="rId6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1" name=""/>
          <p:cNvSpPr/>
          <p:nvPr/>
        </p:nvSpPr>
        <p:spPr>
          <a:xfrm flipH="1" flipV="1">
            <a:off x="272880" y="547200"/>
            <a:ext cx="127872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2" name=""/>
          <p:cNvSpPr/>
          <p:nvPr/>
        </p:nvSpPr>
        <p:spPr>
          <a:xfrm flipH="1" flipV="1">
            <a:off x="821520" y="36432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 flipH="1" flipV="1">
            <a:off x="272880" y="18144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 flipH="1" flipV="1">
            <a:off x="2193120" y="-2104560"/>
            <a:ext cx="455760" cy="2558880"/>
          </a:xfrm>
          <a:prstGeom prst="rect">
            <a:avLst/>
          </a:prstGeom>
          <a:blipFill rotWithShape="0">
            <a:blip r:embed="rId7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3474720" y="256032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"/>
          <p:cNvGrpSpPr/>
          <p:nvPr/>
        </p:nvGrpSpPr>
        <p:grpSpPr>
          <a:xfrm>
            <a:off x="7406640" y="3566160"/>
            <a:ext cx="2376000" cy="4296240"/>
            <a:chOff x="7406640" y="3566160"/>
            <a:chExt cx="2376000" cy="4296240"/>
          </a:xfrm>
        </p:grpSpPr>
        <p:sp>
          <p:nvSpPr>
            <p:cNvPr id="219" name=""/>
            <p:cNvSpPr/>
            <p:nvPr/>
          </p:nvSpPr>
          <p:spPr>
            <a:xfrm>
              <a:off x="8138160" y="4754880"/>
              <a:ext cx="455760" cy="2558880"/>
            </a:xfrm>
            <a:prstGeom prst="rect">
              <a:avLst/>
            </a:prstGeom>
            <a:blipFill rotWithShape="0">
              <a:blip r:embed="rId2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8961120" y="3566160"/>
              <a:ext cx="455760" cy="2558880"/>
            </a:xfrm>
            <a:prstGeom prst="rect">
              <a:avLst/>
            </a:prstGeom>
            <a:blipFill rotWithShape="0">
              <a:blip r:embed="rId3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8503920" y="5120640"/>
              <a:ext cx="127872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8321040" y="530352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8869680" y="548640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7406640" y="5303520"/>
              <a:ext cx="455760" cy="2558880"/>
            </a:xfrm>
            <a:prstGeom prst="rect">
              <a:avLst/>
            </a:prstGeom>
            <a:blipFill rotWithShape="0">
              <a:blip r:embed="rId4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25" name=""/>
          <p:cNvSpPr/>
          <p:nvPr/>
        </p:nvSpPr>
        <p:spPr>
          <a:xfrm flipH="1" flipV="1">
            <a:off x="1459800" y="-1555920"/>
            <a:ext cx="455760" cy="2558880"/>
          </a:xfrm>
          <a:prstGeom prst="rect">
            <a:avLst/>
          </a:prstGeom>
          <a:blipFill rotWithShape="0">
            <a:blip r:embed="rId5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6" name=""/>
          <p:cNvSpPr/>
          <p:nvPr/>
        </p:nvSpPr>
        <p:spPr>
          <a:xfrm flipH="1" flipV="1">
            <a:off x="636840" y="-365400"/>
            <a:ext cx="455760" cy="2558880"/>
          </a:xfrm>
          <a:prstGeom prst="rect">
            <a:avLst/>
          </a:prstGeom>
          <a:blipFill rotWithShape="0">
            <a:blip r:embed="rId6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7" name=""/>
          <p:cNvSpPr/>
          <p:nvPr/>
        </p:nvSpPr>
        <p:spPr>
          <a:xfrm flipH="1" flipV="1">
            <a:off x="272880" y="547200"/>
            <a:ext cx="127872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 flipH="1" flipV="1">
            <a:off x="821520" y="36432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 flipH="1" flipV="1">
            <a:off x="272880" y="18144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 flipH="1" flipV="1">
            <a:off x="2193120" y="-2104560"/>
            <a:ext cx="455760" cy="2558880"/>
          </a:xfrm>
          <a:prstGeom prst="rect">
            <a:avLst/>
          </a:prstGeom>
          <a:blipFill rotWithShape="0">
            <a:blip r:embed="rId7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3474720" y="256032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"/>
          <p:cNvGrpSpPr/>
          <p:nvPr/>
        </p:nvGrpSpPr>
        <p:grpSpPr>
          <a:xfrm>
            <a:off x="8540280" y="5064480"/>
            <a:ext cx="1279080" cy="913320"/>
            <a:chOff x="8540280" y="5064480"/>
            <a:chExt cx="1279080" cy="913320"/>
          </a:xfrm>
        </p:grpSpPr>
        <p:grpSp>
          <p:nvGrpSpPr>
            <p:cNvPr id="25" name=""/>
            <p:cNvGrpSpPr/>
            <p:nvPr/>
          </p:nvGrpSpPr>
          <p:grpSpPr>
            <a:xfrm>
              <a:off x="8540280" y="5064480"/>
              <a:ext cx="1279080" cy="913320"/>
              <a:chOff x="8540280" y="5064480"/>
              <a:chExt cx="1279080" cy="913320"/>
            </a:xfrm>
          </p:grpSpPr>
          <p:sp>
            <p:nvSpPr>
              <p:cNvPr id="26" name=""/>
              <p:cNvSpPr/>
              <p:nvPr/>
            </p:nvSpPr>
            <p:spPr>
              <a:xfrm flipV="1" rot="21598800">
                <a:off x="9637560" y="5430240"/>
                <a:ext cx="181440" cy="18144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" name=""/>
              <p:cNvSpPr/>
              <p:nvPr/>
            </p:nvSpPr>
            <p:spPr>
              <a:xfrm flipV="1" rot="21598800">
                <a:off x="9271800" y="5430240"/>
                <a:ext cx="181440" cy="18144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8" name=""/>
              <p:cNvSpPr/>
              <p:nvPr/>
            </p:nvSpPr>
            <p:spPr>
              <a:xfrm flipV="1" rot="21598800">
                <a:off x="8906400" y="5430240"/>
                <a:ext cx="181440" cy="18144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9" name=""/>
              <p:cNvSpPr/>
              <p:nvPr/>
            </p:nvSpPr>
            <p:spPr>
              <a:xfrm flipV="1" rot="21598800">
                <a:off x="8540280" y="5430600"/>
                <a:ext cx="181440" cy="18144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" name=""/>
              <p:cNvSpPr/>
              <p:nvPr/>
            </p:nvSpPr>
            <p:spPr>
              <a:xfrm flipV="1" rot="21598800">
                <a:off x="8540280" y="5064480"/>
                <a:ext cx="181440" cy="18144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1" name=""/>
              <p:cNvSpPr/>
              <p:nvPr/>
            </p:nvSpPr>
            <p:spPr>
              <a:xfrm flipV="1" rot="21598800">
                <a:off x="8906040" y="5064480"/>
                <a:ext cx="181440" cy="18144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064840"/>
                <a:ext cx="181440" cy="18144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637920" y="5064480"/>
                <a:ext cx="181440" cy="18144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9637560" y="5796000"/>
                <a:ext cx="181440" cy="18144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9272160" y="5796360"/>
                <a:ext cx="181440" cy="18144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796000"/>
                <a:ext cx="181440" cy="18144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540280" y="5796000"/>
                <a:ext cx="181440" cy="18144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3404" sy="73404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sp>
        <p:nvSpPr>
          <p:cNvPr id="38" name=""/>
          <p:cNvSpPr/>
          <p:nvPr/>
        </p:nvSpPr>
        <p:spPr>
          <a:xfrm>
            <a:off x="1499760" y="1774080"/>
            <a:ext cx="2924640" cy="2924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87640" cy="11869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38640" cy="638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4560" cy="41439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846320" y="4846320"/>
            <a:ext cx="213156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 u="sng">
                <a:solidFill>
                  <a:srgbClr val="0000ee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"/>
          <p:cNvGrpSpPr/>
          <p:nvPr/>
        </p:nvGrpSpPr>
        <p:grpSpPr>
          <a:xfrm>
            <a:off x="7406640" y="3566160"/>
            <a:ext cx="2376000" cy="4296240"/>
            <a:chOff x="7406640" y="3566160"/>
            <a:chExt cx="2376000" cy="4296240"/>
          </a:xfrm>
        </p:grpSpPr>
        <p:sp>
          <p:nvSpPr>
            <p:cNvPr id="46" name=""/>
            <p:cNvSpPr/>
            <p:nvPr/>
          </p:nvSpPr>
          <p:spPr>
            <a:xfrm>
              <a:off x="8138160" y="4754880"/>
              <a:ext cx="455760" cy="2558880"/>
            </a:xfrm>
            <a:prstGeom prst="rect">
              <a:avLst/>
            </a:prstGeom>
            <a:blipFill rotWithShape="0">
              <a:blip r:embed="rId2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961120" y="3566160"/>
              <a:ext cx="455760" cy="2558880"/>
            </a:xfrm>
            <a:prstGeom prst="rect">
              <a:avLst/>
            </a:prstGeom>
            <a:blipFill rotWithShape="0">
              <a:blip r:embed="rId3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8503920" y="5120640"/>
              <a:ext cx="127872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8321040" y="530352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8869680" y="5486400"/>
              <a:ext cx="912960" cy="9000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7406640" y="5303520"/>
              <a:ext cx="455760" cy="2558880"/>
            </a:xfrm>
            <a:prstGeom prst="rect">
              <a:avLst/>
            </a:prstGeom>
            <a:blipFill rotWithShape="0">
              <a:blip r:embed="rId4"/>
              <a:srcRect/>
              <a:tile tx="0" ty="0" sx="73404" sy="73404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2" name=""/>
          <p:cNvSpPr/>
          <p:nvPr/>
        </p:nvSpPr>
        <p:spPr>
          <a:xfrm flipH="1" flipV="1">
            <a:off x="1459800" y="-1555920"/>
            <a:ext cx="455760" cy="2558880"/>
          </a:xfrm>
          <a:prstGeom prst="rect">
            <a:avLst/>
          </a:prstGeom>
          <a:blipFill rotWithShape="0">
            <a:blip r:embed="rId5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636840" y="-365400"/>
            <a:ext cx="455760" cy="2558880"/>
          </a:xfrm>
          <a:prstGeom prst="rect">
            <a:avLst/>
          </a:prstGeom>
          <a:blipFill rotWithShape="0">
            <a:blip r:embed="rId6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 flipV="1">
            <a:off x="272880" y="547200"/>
            <a:ext cx="127872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 flipV="1">
            <a:off x="821520" y="36432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 flipV="1">
            <a:off x="272880" y="181440"/>
            <a:ext cx="912960" cy="900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 flipV="1">
            <a:off x="2193120" y="-2104560"/>
            <a:ext cx="455760" cy="2558880"/>
          </a:xfrm>
          <a:prstGeom prst="rect">
            <a:avLst/>
          </a:prstGeom>
          <a:blipFill rotWithShape="0">
            <a:blip r:embed="rId7"/>
            <a:srcRect/>
            <a:tile tx="0" ty="0" sx="73404" sy="73404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3474720" y="2560320"/>
            <a:ext cx="2741760" cy="27417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822960" y="2468880"/>
            <a:ext cx="1461600" cy="14616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4480560" y="1554480"/>
            <a:ext cx="1461600" cy="14616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6583680" y="3108960"/>
            <a:ext cx="1461600" cy="146160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554480" y="4114800"/>
            <a:ext cx="912960" cy="655920"/>
          </a:xfrm>
          <a:custGeom>
            <a:avLst/>
            <a:gdLst>
              <a:gd name="textAreaLeft" fmla="*/ 0 w 912960"/>
              <a:gd name="textAreaRight" fmla="*/ 914400 w 912960"/>
              <a:gd name="textAreaTop" fmla="*/ 0 h 655920"/>
              <a:gd name="textAreaBottom" fmla="*/ 657360 h 65592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3657600" y="1188720"/>
            <a:ext cx="821520" cy="638640"/>
          </a:xfrm>
          <a:custGeom>
            <a:avLst/>
            <a:gdLst>
              <a:gd name="textAreaLeft" fmla="*/ 0 w 821520"/>
              <a:gd name="textAreaRight" fmla="*/ 822960 w 821520"/>
              <a:gd name="textAreaTop" fmla="*/ 0 h 638640"/>
              <a:gd name="textAreaBottom" fmla="*/ 640080 h 63864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7955280" y="2011680"/>
            <a:ext cx="1462680" cy="1187280"/>
          </a:xfrm>
          <a:custGeom>
            <a:avLst/>
            <a:gdLst>
              <a:gd name="textAreaLeft" fmla="*/ 0 w 1462680"/>
              <a:gd name="textAreaRight" fmla="*/ 1464120 w 1462680"/>
              <a:gd name="textAreaTop" fmla="*/ 0 h 1187280"/>
              <a:gd name="textAreaBottom" fmla="*/ 1188720 h 118728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2468880" y="822960"/>
            <a:ext cx="1409040" cy="13701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3931920" y="466344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412480" y="1280160"/>
            <a:ext cx="1095840" cy="10044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2103480" y="36583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823320" y="-27324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7955640" y="310968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9601560" y="915120"/>
            <a:ext cx="164448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4" name=""/>
          <p:cNvGrpSpPr/>
          <p:nvPr/>
        </p:nvGrpSpPr>
        <p:grpSpPr>
          <a:xfrm>
            <a:off x="3916800" y="773640"/>
            <a:ext cx="2432160" cy="4337640"/>
            <a:chOff x="3916800" y="773640"/>
            <a:chExt cx="2432160" cy="4337640"/>
          </a:xfrm>
        </p:grpSpPr>
        <p:sp>
          <p:nvSpPr>
            <p:cNvPr id="75" name=""/>
            <p:cNvSpPr/>
            <p:nvPr/>
          </p:nvSpPr>
          <p:spPr>
            <a:xfrm flipH="1" flipV="1" rot="5330400">
              <a:off x="4852440" y="337608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 flipH="1" flipV="1" rot="5330400">
              <a:off x="4021920" y="233784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 flipH="1" flipV="1" rot="5330400">
              <a:off x="4919040" y="207360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 flipH="1" flipV="1" rot="5330400">
              <a:off x="3975840" y="97992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 flipH="1" flipV="1" rot="5330400">
              <a:off x="4910040" y="74196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 flipH="1" flipV="1" rot="5330400">
              <a:off x="4030560" y="3680280"/>
              <a:ext cx="1370160" cy="146160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6411960" y="130032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5813280" y="385488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7589520" y="2560320"/>
            <a:ext cx="2193120" cy="2193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>
            <a:off x="3200400" y="73152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1424160" y="348912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700920" y="1900080"/>
            <a:ext cx="1400760" cy="1847520"/>
          </a:xfrm>
          <a:custGeom>
            <a:avLst/>
            <a:gdLst>
              <a:gd name="textAreaLeft" fmla="*/ 0 w 1400760"/>
              <a:gd name="textAreaRight" fmla="*/ 1402200 w 1400760"/>
              <a:gd name="textAreaTop" fmla="*/ 0 h 1847520"/>
              <a:gd name="textAreaBottom" fmla="*/ 1848960 h 184752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3931920" y="2011680"/>
            <a:ext cx="974520" cy="1370160"/>
          </a:xfrm>
          <a:custGeom>
            <a:avLst/>
            <a:gdLst>
              <a:gd name="textAreaLeft" fmla="*/ 0 w 974520"/>
              <a:gd name="textAreaRight" fmla="*/ 975960 w 974520"/>
              <a:gd name="textAreaTop" fmla="*/ 0 h 1370160"/>
              <a:gd name="textAreaBottom" fmla="*/ 1371600 h 137016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7724880" y="2103120"/>
            <a:ext cx="777600" cy="1461600"/>
          </a:xfrm>
          <a:custGeom>
            <a:avLst/>
            <a:gdLst>
              <a:gd name="textAreaLeft" fmla="*/ 0 w 777600"/>
              <a:gd name="textAreaRight" fmla="*/ 779040 w 777600"/>
              <a:gd name="textAreaTop" fmla="*/ 0 h 1461600"/>
              <a:gd name="textAreaBottom" fmla="*/ 1463040 h 146160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1424160" y="475488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2887200" y="1300320"/>
            <a:ext cx="860400" cy="18144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"/>
          <p:cNvGrpSpPr/>
          <p:nvPr/>
        </p:nvGrpSpPr>
        <p:grpSpPr>
          <a:xfrm>
            <a:off x="3570480" y="1225440"/>
            <a:ext cx="5119200" cy="2924640"/>
            <a:chOff x="3570480" y="1225440"/>
            <a:chExt cx="5119200" cy="2924640"/>
          </a:xfrm>
        </p:grpSpPr>
        <p:sp>
          <p:nvSpPr>
            <p:cNvPr id="92" name=""/>
            <p:cNvSpPr/>
            <p:nvPr/>
          </p:nvSpPr>
          <p:spPr>
            <a:xfrm>
              <a:off x="3570480" y="1528200"/>
              <a:ext cx="4925880" cy="26218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3763800" y="1225440"/>
              <a:ext cx="4925880" cy="26218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94" name=""/>
          <p:cNvGrpSpPr/>
          <p:nvPr/>
        </p:nvGrpSpPr>
        <p:grpSpPr>
          <a:xfrm>
            <a:off x="-2091240" y="-402120"/>
            <a:ext cx="4942440" cy="8520120"/>
            <a:chOff x="-2091240" y="-402120"/>
            <a:chExt cx="4942440" cy="8520120"/>
          </a:xfrm>
        </p:grpSpPr>
        <p:sp>
          <p:nvSpPr>
            <p:cNvPr id="95" name=""/>
            <p:cNvSpPr/>
            <p:nvPr/>
          </p:nvSpPr>
          <p:spPr>
            <a:xfrm>
              <a:off x="-893160" y="44866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 rot="5358000">
              <a:off x="-894600" y="515196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-228960" y="51616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 rot="5358000">
              <a:off x="-218520" y="4488840"/>
              <a:ext cx="1067040" cy="765000"/>
            </a:xfrm>
            <a:custGeom>
              <a:avLst/>
              <a:gdLst>
                <a:gd name="textAreaLeft" fmla="*/ 276840 w 1067040"/>
                <a:gd name="textAreaRight" fmla="*/ 791640 w 106704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-228960" y="38260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3404" sy="73404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rot="5358000">
              <a:off x="-1583280" y="449316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3404" sy="73404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rot="5358000">
              <a:off x="-2235600" y="516924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 rot="5358000">
              <a:off x="-894240" y="381996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rot="5358000">
              <a:off x="-219240" y="315324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455040" y="44776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 rot="5358000">
              <a:off x="471960" y="381996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1158840" y="51706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-1561680" y="516276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 rot="5358000">
              <a:off x="462960" y="516924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 rot="16242000">
              <a:off x="-231120" y="1792440"/>
              <a:ext cx="1067400" cy="765000"/>
            </a:xfrm>
            <a:custGeom>
              <a:avLst/>
              <a:gdLst>
                <a:gd name="textAreaLeft" fmla="*/ 276120 w 1067400"/>
                <a:gd name="textAreaRight" fmla="*/ 79092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 rot="16242000">
              <a:off x="419400" y="2468520"/>
              <a:ext cx="1067400" cy="765000"/>
            </a:xfrm>
            <a:custGeom>
              <a:avLst/>
              <a:gdLst>
                <a:gd name="textAreaLeft" fmla="*/ 276120 w 1067400"/>
                <a:gd name="textAreaRight" fmla="*/ 79092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"/>
            <p:cNvSpPr/>
            <p:nvPr/>
          </p:nvSpPr>
          <p:spPr>
            <a:xfrm flipH="1">
              <a:off x="-248040" y="2462040"/>
              <a:ext cx="1071720" cy="765000"/>
            </a:xfrm>
            <a:custGeom>
              <a:avLst/>
              <a:gdLst>
                <a:gd name="textAreaLeft" fmla="*/ 279000 w 1071720"/>
                <a:gd name="textAreaRight" fmla="*/ 79560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1107720" y="11350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 rot="5358000">
              <a:off x="1104480" y="180036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"/>
            <p:cNvSpPr/>
            <p:nvPr/>
          </p:nvSpPr>
          <p:spPr>
            <a:xfrm rot="5358000">
              <a:off x="415800" y="114156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3404" sy="73404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439200" y="181116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423720" y="45108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"/>
            <p:cNvSpPr/>
            <p:nvPr/>
          </p:nvSpPr>
          <p:spPr>
            <a:xfrm rot="5358000">
              <a:off x="-243720" y="43740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 rot="5358000">
              <a:off x="436320" y="-24624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1779480" y="179460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1106280" y="-25704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3404" sy="73404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-908280" y="179064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3404" sy="73404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rot="5358000">
              <a:off x="-243000" y="582372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427320" y="585396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3404" sy="73404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-236880" y="649404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358000">
              <a:off x="-927000" y="650052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rot="5358000">
              <a:off x="-245160" y="7197120"/>
              <a:ext cx="1067040" cy="765000"/>
            </a:xfrm>
            <a:custGeom>
              <a:avLst/>
              <a:gdLst>
                <a:gd name="textAreaLeft" fmla="*/ 276840 w 1067040"/>
                <a:gd name="textAreaRight" fmla="*/ 791640 w 106704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 rot="5358000">
              <a:off x="428040" y="6517080"/>
              <a:ext cx="1067400" cy="765000"/>
            </a:xfrm>
            <a:custGeom>
              <a:avLst/>
              <a:gdLst>
                <a:gd name="textAreaLeft" fmla="*/ 277200 w 1067400"/>
                <a:gd name="textAreaRight" fmla="*/ 792000 w 106740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103400" y="6530040"/>
              <a:ext cx="1071720" cy="765000"/>
            </a:xfrm>
            <a:custGeom>
              <a:avLst/>
              <a:gdLst>
                <a:gd name="textAreaLeft" fmla="*/ 278280 w 1071720"/>
                <a:gd name="textAreaRight" fmla="*/ 794880 w 1071720"/>
                <a:gd name="textAreaTop" fmla="*/ 258840 h 765000"/>
                <a:gd name="textAreaBottom" fmla="*/ 507600 h 76500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9" name=""/>
          <p:cNvSpPr/>
          <p:nvPr/>
        </p:nvSpPr>
        <p:spPr>
          <a:xfrm>
            <a:off x="3844800" y="1408320"/>
            <a:ext cx="1095840" cy="12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868160" y="3039840"/>
            <a:ext cx="1095840" cy="11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8538120" y="3877200"/>
            <a:ext cx="974520" cy="1370160"/>
          </a:xfrm>
          <a:custGeom>
            <a:avLst/>
            <a:gdLst>
              <a:gd name="textAreaLeft" fmla="*/ 0 w 974520"/>
              <a:gd name="textAreaRight" fmla="*/ 975960 w 974520"/>
              <a:gd name="textAreaTop" fmla="*/ 0 h 1370160"/>
              <a:gd name="textAreaBottom" fmla="*/ 1371600 h 137016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7372080" y="4974480"/>
            <a:ext cx="1683360" cy="1644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7868160" y="-329040"/>
            <a:ext cx="2010240" cy="201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2982960" y="3757320"/>
            <a:ext cx="1043280" cy="3013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8266320" y="4115520"/>
            <a:ext cx="191880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7717680" y="-548280"/>
            <a:ext cx="191880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39" name=""/>
          <p:cNvGrpSpPr/>
          <p:nvPr/>
        </p:nvGrpSpPr>
        <p:grpSpPr>
          <a:xfrm>
            <a:off x="-146160" y="-294840"/>
            <a:ext cx="912960" cy="1278360"/>
            <a:chOff x="-146160" y="-294840"/>
            <a:chExt cx="912960" cy="1278360"/>
          </a:xfrm>
        </p:grpSpPr>
        <p:sp>
          <p:nvSpPr>
            <p:cNvPr id="140" name=""/>
            <p:cNvSpPr/>
            <p:nvPr/>
          </p:nvSpPr>
          <p:spPr>
            <a:xfrm flipV="1" rot="5395800">
              <a:off x="219240" y="801000"/>
              <a:ext cx="181440" cy="181440"/>
            </a:xfrm>
            <a:prstGeom prst="ellipse">
              <a:avLst/>
            </a:prstGeom>
            <a:blipFill rotWithShape="0">
              <a:blip r:embed="rId2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V="1" rot="5395800">
              <a:off x="218880" y="435240"/>
              <a:ext cx="181440" cy="181440"/>
            </a:xfrm>
            <a:prstGeom prst="ellipse">
              <a:avLst/>
            </a:prstGeom>
            <a:blipFill rotWithShape="0">
              <a:blip r:embed="rId3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V="1" rot="5395800">
              <a:off x="218520" y="69840"/>
              <a:ext cx="181440" cy="181440"/>
            </a:xfrm>
            <a:prstGeom prst="ellipse">
              <a:avLst/>
            </a:prstGeom>
            <a:blipFill rotWithShape="0">
              <a:blip r:embed="rId4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V="1" rot="5395800">
              <a:off x="217800" y="-294480"/>
              <a:ext cx="181440" cy="181440"/>
            </a:xfrm>
            <a:prstGeom prst="ellipse">
              <a:avLst/>
            </a:prstGeom>
            <a:blipFill rotWithShape="0">
              <a:blip r:embed="rId5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V="1" rot="5395800">
              <a:off x="583920" y="-294840"/>
              <a:ext cx="181440" cy="181440"/>
            </a:xfrm>
            <a:prstGeom prst="ellipse">
              <a:avLst/>
            </a:prstGeom>
            <a:blipFill rotWithShape="0">
              <a:blip r:embed="rId6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V="1" rot="5395800">
              <a:off x="584280" y="69120"/>
              <a:ext cx="181440" cy="181440"/>
            </a:xfrm>
            <a:prstGeom prst="ellipse">
              <a:avLst/>
            </a:prstGeom>
            <a:blipFill rotWithShape="0">
              <a:blip r:embed="rId7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V="1" rot="5395800">
              <a:off x="584280" y="434880"/>
              <a:ext cx="181440" cy="181440"/>
            </a:xfrm>
            <a:prstGeom prst="ellipse">
              <a:avLst/>
            </a:prstGeom>
            <a:blipFill rotWithShape="0">
              <a:blip r:embed="rId8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V="1" rot="5395800">
              <a:off x="585000" y="801000"/>
              <a:ext cx="181440" cy="181440"/>
            </a:xfrm>
            <a:prstGeom prst="ellipse">
              <a:avLst/>
            </a:prstGeom>
            <a:blipFill rotWithShape="0">
              <a:blip r:embed="rId9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V="1" rot="5395800">
              <a:off x="-144720" y="801360"/>
              <a:ext cx="181440" cy="181440"/>
            </a:xfrm>
            <a:prstGeom prst="ellipse">
              <a:avLst/>
            </a:prstGeom>
            <a:blipFill rotWithShape="0">
              <a:blip r:embed="rId10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V="1" rot="5395800">
              <a:off x="-145440" y="435960"/>
              <a:ext cx="181440" cy="181440"/>
            </a:xfrm>
            <a:prstGeom prst="ellipse">
              <a:avLst/>
            </a:prstGeom>
            <a:blipFill rotWithShape="0">
              <a:blip r:embed="rId11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V="1" rot="5395800">
              <a:off x="-145440" y="69840"/>
              <a:ext cx="181440" cy="181440"/>
            </a:xfrm>
            <a:prstGeom prst="ellipse">
              <a:avLst/>
            </a:prstGeom>
            <a:blipFill rotWithShape="0">
              <a:blip r:embed="rId12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V="1" rot="5395800">
              <a:off x="-145800" y="-294120"/>
              <a:ext cx="181440" cy="181440"/>
            </a:xfrm>
            <a:prstGeom prst="ellipse">
              <a:avLst/>
            </a:prstGeom>
            <a:blipFill rotWithShape="0">
              <a:blip r:embed="rId13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>
            <a:off x="9545040" y="4645800"/>
            <a:ext cx="914400" cy="1279800"/>
            <a:chOff x="9545040" y="4645800"/>
            <a:chExt cx="914400" cy="1279800"/>
          </a:xfrm>
        </p:grpSpPr>
        <p:sp>
          <p:nvSpPr>
            <p:cNvPr id="153" name=""/>
            <p:cNvSpPr/>
            <p:nvPr/>
          </p:nvSpPr>
          <p:spPr>
            <a:xfrm flipV="1" rot="5395800">
              <a:off x="9911880" y="5743080"/>
              <a:ext cx="181440" cy="181440"/>
            </a:xfrm>
            <a:prstGeom prst="ellipse">
              <a:avLst/>
            </a:prstGeom>
            <a:blipFill rotWithShape="0">
              <a:blip r:embed="rId14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V="1" rot="5395800">
              <a:off x="9911520" y="5377320"/>
              <a:ext cx="181440" cy="181440"/>
            </a:xfrm>
            <a:prstGeom prst="ellipse">
              <a:avLst/>
            </a:prstGeom>
            <a:blipFill rotWithShape="0">
              <a:blip r:embed="rId15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V="1" rot="5395800">
              <a:off x="9911160" y="5011920"/>
              <a:ext cx="181440" cy="181440"/>
            </a:xfrm>
            <a:prstGeom prst="ellipse">
              <a:avLst/>
            </a:prstGeom>
            <a:blipFill rotWithShape="0">
              <a:blip r:embed="rId16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V="1" rot="5395800">
              <a:off x="9910440" y="4645800"/>
              <a:ext cx="181440" cy="181440"/>
            </a:xfrm>
            <a:prstGeom prst="ellipse">
              <a:avLst/>
            </a:prstGeom>
            <a:blipFill rotWithShape="0">
              <a:blip r:embed="rId17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V="1" rot="5395800">
              <a:off x="10276560" y="4645440"/>
              <a:ext cx="181440" cy="181440"/>
            </a:xfrm>
            <a:prstGeom prst="ellipse">
              <a:avLst/>
            </a:prstGeom>
            <a:blipFill rotWithShape="0">
              <a:blip r:embed="rId18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V="1" rot="5395800">
              <a:off x="10276920" y="5011200"/>
              <a:ext cx="181440" cy="181440"/>
            </a:xfrm>
            <a:prstGeom prst="ellipse">
              <a:avLst/>
            </a:prstGeom>
            <a:blipFill rotWithShape="0">
              <a:blip r:embed="rId19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V="1" rot="5395800">
              <a:off x="10276920" y="5376960"/>
              <a:ext cx="181440" cy="181440"/>
            </a:xfrm>
            <a:prstGeom prst="ellipse">
              <a:avLst/>
            </a:prstGeom>
            <a:blipFill rotWithShape="0">
              <a:blip r:embed="rId20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V="1" rot="5395800">
              <a:off x="10277640" y="5743080"/>
              <a:ext cx="181440" cy="181440"/>
            </a:xfrm>
            <a:prstGeom prst="ellipse">
              <a:avLst/>
            </a:prstGeom>
            <a:blipFill rotWithShape="0">
              <a:blip r:embed="rId21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V="1" rot="5395800">
              <a:off x="9546120" y="5743440"/>
              <a:ext cx="181440" cy="181440"/>
            </a:xfrm>
            <a:prstGeom prst="ellipse">
              <a:avLst/>
            </a:prstGeom>
            <a:blipFill rotWithShape="0">
              <a:blip r:embed="rId22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V="1" rot="5395800">
              <a:off x="9545400" y="5378040"/>
              <a:ext cx="181440" cy="181440"/>
            </a:xfrm>
            <a:prstGeom prst="ellipse">
              <a:avLst/>
            </a:prstGeom>
            <a:blipFill rotWithShape="0">
              <a:blip r:embed="rId23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flipV="1" rot="5395800">
              <a:off x="9545400" y="5011920"/>
              <a:ext cx="181440" cy="181440"/>
            </a:xfrm>
            <a:prstGeom prst="ellipse">
              <a:avLst/>
            </a:prstGeom>
            <a:blipFill rotWithShape="0">
              <a:blip r:embed="rId24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flipV="1" rot="5395800">
              <a:off x="9545040" y="4646160"/>
              <a:ext cx="181440" cy="181440"/>
            </a:xfrm>
            <a:prstGeom prst="ellipse">
              <a:avLst/>
            </a:prstGeom>
            <a:blipFill rotWithShape="0">
              <a:blip r:embed="rId25"/>
              <a:srcRect/>
              <a:tile tx="0" ty="0" sx="73404" sy="73404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5" name=""/>
          <p:cNvSpPr/>
          <p:nvPr/>
        </p:nvSpPr>
        <p:spPr>
          <a:xfrm>
            <a:off x="-146160" y="3109320"/>
            <a:ext cx="1918800" cy="19188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rot="18876000">
            <a:off x="8645040" y="-40428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rot="18876000">
            <a:off x="8665200" y="3983040"/>
            <a:ext cx="2894040" cy="28940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rot="18964800">
            <a:off x="992880" y="59158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 rot="18964800">
            <a:off x="-1296720" y="551376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rot="18964800">
            <a:off x="3681000" y="339480"/>
            <a:ext cx="3456360" cy="920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rot="18964800">
            <a:off x="1444680" y="-757080"/>
            <a:ext cx="2587320" cy="7300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 rot="18964800">
            <a:off x="-726840" y="3295080"/>
            <a:ext cx="2587320" cy="5115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2971800" y="4539600"/>
            <a:ext cx="4113360" cy="14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Good</a:t>
            </a:r>
            <a:r>
              <a:rPr b="1" lang="en-US" sz="2800" spc="-1" strike="noStrike">
                <a:solidFill>
                  <a:srgbClr val="000000"/>
                </a:solidFill>
                <a:latin typeface="Noto Sans"/>
                <a:ea typeface="DejaVu Sans"/>
              </a:rPr>
              <a:t> Study 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Habits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7315200" y="4629240"/>
            <a:ext cx="237600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Harry Xie (p2211355)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18 April 2024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2607120" y="2286000"/>
            <a:ext cx="49363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Lato Black"/>
                <a:ea typeface="DejaVu Sans"/>
              </a:rPr>
              <a:t>Thanks for Watching!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228600" y="914400"/>
            <a:ext cx="8913960" cy="16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en-US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</a:t>
            </a:r>
            <a:r>
              <a:rPr b="0" lang="en-US" sz="600" spc="-1" strike="noStrike">
                <a:solidFill>
                  <a:srgbClr val="666666"/>
                </a:solidFill>
                <a:latin typeface="Noto Sans"/>
                <a:ea typeface="DejaVu Sans"/>
              </a:rPr>
              <a:t>Harackiewicz JM, Smith JL, Priniski SJ. Interest Matters: The Importance of Promoting Interest in Education. Policy Insights Behav Brain Sci. 2016 Oct;3(2):220-227. doi: 10.1177/2372732216655542. Epub 2016 Jun 30. PMID: 29520371; PMCID: PMC5839644.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274320" y="365760"/>
            <a:ext cx="35647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1188720" y="1143000"/>
            <a:ext cx="20102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Child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1143000" y="2514600"/>
            <a:ext cx="20102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Adults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1417320" y="4114800"/>
            <a:ext cx="20102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Senior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6858000" y="4192200"/>
            <a:ext cx="20102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Bachelor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086600" y="2945520"/>
            <a:ext cx="2696040" cy="9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  <a:ea typeface="DejaVu Sans"/>
              </a:rPr>
              <a:t>University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6903720" y="1449000"/>
            <a:ext cx="201024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Junior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2"/>
          <p:cNvSpPr/>
          <p:nvPr/>
        </p:nvSpPr>
        <p:spPr>
          <a:xfrm>
            <a:off x="1420560" y="2286000"/>
            <a:ext cx="5664600" cy="200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666666"/>
                </a:solidFill>
                <a:latin typeface="Noto Sans"/>
                <a:ea typeface="DejaVu Sans"/>
              </a:rPr>
              <a:t>Building Interest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666666"/>
                </a:solidFill>
                <a:latin typeface="Noto Sans"/>
                <a:ea typeface="DejaVu Sans"/>
              </a:rPr>
              <a:t>Preview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666666"/>
                </a:solidFill>
                <a:latin typeface="Noto Sans"/>
                <a:ea typeface="DejaVu Sans"/>
              </a:rPr>
              <a:t>Mapping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1"/>
          <p:cNvSpPr/>
          <p:nvPr/>
        </p:nvSpPr>
        <p:spPr>
          <a:xfrm>
            <a:off x="1417680" y="1143000"/>
            <a:ext cx="338148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Points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>
            <a:off x="685800" y="1497600"/>
            <a:ext cx="52106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Building Interest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914400" y="2835000"/>
            <a:ext cx="90000" cy="164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562720" y="1600200"/>
            <a:ext cx="4265640" cy="274176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/>
          <p:nvPr/>
        </p:nvSpPr>
        <p:spPr>
          <a:xfrm>
            <a:off x="685800" y="3200400"/>
            <a:ext cx="502776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Interest is the best teacher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914400" y="2835000"/>
            <a:ext cx="90000" cy="164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1534320" y="1215000"/>
            <a:ext cx="6549840" cy="3656160"/>
          </a:xfrm>
          <a:prstGeom prst="rect">
            <a:avLst/>
          </a:prstGeom>
          <a:ln w="0">
            <a:noFill/>
          </a:ln>
        </p:spPr>
      </p:pic>
      <p:sp>
        <p:nvSpPr>
          <p:cNvPr id="251" name=""/>
          <p:cNvSpPr/>
          <p:nvPr/>
        </p:nvSpPr>
        <p:spPr>
          <a:xfrm>
            <a:off x="3246120" y="389160"/>
            <a:ext cx="4982040" cy="16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  <a:ea typeface="DejaVu Sans"/>
              </a:rPr>
              <a:t>Screenshot of the essay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1375920" y="1053000"/>
            <a:ext cx="228060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Reading books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3524760" y="3627360"/>
            <a:ext cx="218916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Figure out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7365240" y="3674160"/>
            <a:ext cx="223488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Interest built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5719320" y="1113840"/>
            <a:ext cx="319500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Feel accomplishment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96080" y="51840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2416320" y="307872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4610880" y="57744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6256800" y="3137760"/>
            <a:ext cx="1095840" cy="11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>
            <a:off x="685800" y="1497600"/>
            <a:ext cx="52106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Preview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914400" y="2835000"/>
            <a:ext cx="90000" cy="164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>
            <a:off x="685800" y="3200400"/>
            <a:ext cx="502776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Build a basic concept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5221800" y="1497600"/>
            <a:ext cx="4606920" cy="259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/>
          <p:nvPr/>
        </p:nvSpPr>
        <p:spPr>
          <a:xfrm>
            <a:off x="685800" y="1497600"/>
            <a:ext cx="5210640" cy="14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Mapping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914400" y="2835000"/>
            <a:ext cx="90000" cy="164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"/>
          <p:cNvSpPr/>
          <p:nvPr/>
        </p:nvSpPr>
        <p:spPr>
          <a:xfrm>
            <a:off x="685800" y="3200400"/>
            <a:ext cx="5027760" cy="159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5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Build System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4114800" y="914400"/>
            <a:ext cx="5486040" cy="34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4297680" y="2011680"/>
            <a:ext cx="4160160" cy="14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Draw branches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Add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318920" y="3493440"/>
            <a:ext cx="1682640" cy="3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2024-04-16T16:25:04Z</dcterms:created>
  <dc:creator/>
  <dc:description/>
  <dc:language>en-US</dc:language>
  <cp:lastModifiedBy/>
  <dcterms:modified xsi:type="dcterms:W3CDTF">2024-04-18T10:43:06Z</dcterms:modified>
  <cp:revision>11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