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jpeg" ContentType="image/jpeg"/>
  <Override PartName="/ppt/media/image4.jpeg" ContentType="image/jpeg"/>
  <Override PartName="/ppt/media/image5.png" ContentType="image/png"/>
  <Override PartName="/ppt/media/image6.jpeg" ContentType="image/jpeg"/>
  <Override PartName="/ppt/media/image7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Grey Eleg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1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3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78920" cy="1554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0" y="0"/>
            <a:ext cx="10079640" cy="4113720"/>
            <a:chOff x="0" y="0"/>
            <a:chExt cx="10079640" cy="411372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79640" cy="41137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3400" cy="63900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79080" cy="182772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79080" cy="182772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4680" cy="3646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1960" cy="91332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4760" cy="45612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7880" cy="100476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1960" cy="1004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3400" cy="45612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1960" cy="164484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7560" cy="8218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4280" cy="146196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3240" cy="100476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1800" cy="91332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4680" cy="10962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4680" cy="155340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4680" cy="3646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"/>
          <p:cNvSpPr/>
          <p:nvPr/>
        </p:nvSpPr>
        <p:spPr>
          <a:xfrm>
            <a:off x="2103480" y="3658320"/>
            <a:ext cx="1644840" cy="1644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823320" y="-273240"/>
            <a:ext cx="2193480" cy="2193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5" name=""/>
          <p:cNvSpPr/>
          <p:nvPr/>
        </p:nvSpPr>
        <p:spPr>
          <a:xfrm>
            <a:off x="7955640" y="3109680"/>
            <a:ext cx="2193480" cy="2193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6" name=""/>
          <p:cNvSpPr/>
          <p:nvPr/>
        </p:nvSpPr>
        <p:spPr>
          <a:xfrm>
            <a:off x="9601560" y="915120"/>
            <a:ext cx="1644840" cy="1644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87" name=""/>
          <p:cNvGrpSpPr/>
          <p:nvPr/>
        </p:nvGrpSpPr>
        <p:grpSpPr>
          <a:xfrm>
            <a:off x="3917160" y="774360"/>
            <a:ext cx="2432520" cy="4338000"/>
            <a:chOff x="3917160" y="774360"/>
            <a:chExt cx="2432520" cy="4338000"/>
          </a:xfrm>
        </p:grpSpPr>
        <p:sp>
          <p:nvSpPr>
            <p:cNvPr id="188" name=""/>
            <p:cNvSpPr/>
            <p:nvPr/>
          </p:nvSpPr>
          <p:spPr>
            <a:xfrm flipH="1" flipV="1" rot="5330400">
              <a:off x="4852440" y="3377160"/>
              <a:ext cx="1370520" cy="146196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9" name=""/>
            <p:cNvSpPr/>
            <p:nvPr/>
          </p:nvSpPr>
          <p:spPr>
            <a:xfrm flipH="1" flipV="1" rot="5330400">
              <a:off x="4021920" y="2338920"/>
              <a:ext cx="1370520" cy="146196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0" name=""/>
            <p:cNvSpPr/>
            <p:nvPr/>
          </p:nvSpPr>
          <p:spPr>
            <a:xfrm flipH="1" flipV="1" rot="5330400">
              <a:off x="4919040" y="2074680"/>
              <a:ext cx="1370520" cy="146196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1" name=""/>
            <p:cNvSpPr/>
            <p:nvPr/>
          </p:nvSpPr>
          <p:spPr>
            <a:xfrm flipH="1" flipV="1" rot="5330400">
              <a:off x="3975840" y="981000"/>
              <a:ext cx="1370520" cy="146196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2" name=""/>
            <p:cNvSpPr/>
            <p:nvPr/>
          </p:nvSpPr>
          <p:spPr>
            <a:xfrm flipH="1" flipV="1" rot="5330400">
              <a:off x="4910040" y="743040"/>
              <a:ext cx="1370520" cy="146196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3" name=""/>
            <p:cNvSpPr/>
            <p:nvPr/>
          </p:nvSpPr>
          <p:spPr>
            <a:xfrm flipH="1" flipV="1" rot="5330400">
              <a:off x="4030560" y="3681360"/>
              <a:ext cx="1370520" cy="146196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"/>
          <p:cNvSpPr/>
          <p:nvPr/>
        </p:nvSpPr>
        <p:spPr>
          <a:xfrm>
            <a:off x="6411960" y="1300320"/>
            <a:ext cx="860760" cy="1818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"/>
          <p:cNvSpPr/>
          <p:nvPr/>
        </p:nvSpPr>
        <p:spPr>
          <a:xfrm>
            <a:off x="5813280" y="3854880"/>
            <a:ext cx="860760" cy="1818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8" name=""/>
          <p:cNvSpPr/>
          <p:nvPr/>
        </p:nvSpPr>
        <p:spPr>
          <a:xfrm>
            <a:off x="7589520" y="2560320"/>
            <a:ext cx="2193480" cy="2193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>
            <a:off x="3200400" y="731520"/>
            <a:ext cx="1683720" cy="1644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>
            <a:off x="1424160" y="3489120"/>
            <a:ext cx="1683720" cy="1644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1" name=""/>
          <p:cNvSpPr/>
          <p:nvPr/>
        </p:nvSpPr>
        <p:spPr>
          <a:xfrm>
            <a:off x="700920" y="1900080"/>
            <a:ext cx="1401120" cy="1847880"/>
          </a:xfrm>
          <a:custGeom>
            <a:avLst/>
            <a:gdLst>
              <a:gd name="textAreaLeft" fmla="*/ 0 w 1401120"/>
              <a:gd name="textAreaRight" fmla="*/ 1402200 w 1401120"/>
              <a:gd name="textAreaTop" fmla="*/ 0 h 1847880"/>
              <a:gd name="textAreaBottom" fmla="*/ 1848960 h 184788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>
          <a:xfrm>
            <a:off x="3931920" y="2011680"/>
            <a:ext cx="974880" cy="1370520"/>
          </a:xfrm>
          <a:custGeom>
            <a:avLst/>
            <a:gdLst>
              <a:gd name="textAreaLeft" fmla="*/ 0 w 974880"/>
              <a:gd name="textAreaRight" fmla="*/ 975960 w 974880"/>
              <a:gd name="textAreaTop" fmla="*/ 0 h 1370520"/>
              <a:gd name="textAreaBottom" fmla="*/ 1371600 h 137052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"/>
          <p:cNvSpPr/>
          <p:nvPr/>
        </p:nvSpPr>
        <p:spPr>
          <a:xfrm>
            <a:off x="7724880" y="2103120"/>
            <a:ext cx="777960" cy="1461960"/>
          </a:xfrm>
          <a:custGeom>
            <a:avLst/>
            <a:gdLst>
              <a:gd name="textAreaLeft" fmla="*/ 0 w 777960"/>
              <a:gd name="textAreaRight" fmla="*/ 779040 w 777960"/>
              <a:gd name="textAreaTop" fmla="*/ 0 h 1461960"/>
              <a:gd name="textAreaBottom" fmla="*/ 1463040 h 146196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4" name=""/>
          <p:cNvSpPr/>
          <p:nvPr/>
        </p:nvSpPr>
        <p:spPr>
          <a:xfrm>
            <a:off x="1424160" y="4754880"/>
            <a:ext cx="860760" cy="1818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5" name=""/>
          <p:cNvSpPr/>
          <p:nvPr/>
        </p:nvSpPr>
        <p:spPr>
          <a:xfrm>
            <a:off x="2887200" y="1300320"/>
            <a:ext cx="860760" cy="1818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"/>
          <p:cNvGrpSpPr/>
          <p:nvPr/>
        </p:nvGrpSpPr>
        <p:grpSpPr>
          <a:xfrm>
            <a:off x="7406640" y="3566160"/>
            <a:ext cx="2376360" cy="4296600"/>
            <a:chOff x="7406640" y="3566160"/>
            <a:chExt cx="2376360" cy="4296600"/>
          </a:xfrm>
        </p:grpSpPr>
        <p:sp>
          <p:nvSpPr>
            <p:cNvPr id="209" name=""/>
            <p:cNvSpPr/>
            <p:nvPr/>
          </p:nvSpPr>
          <p:spPr>
            <a:xfrm>
              <a:off x="8138160" y="4754880"/>
              <a:ext cx="456120" cy="2559240"/>
            </a:xfrm>
            <a:prstGeom prst="rect">
              <a:avLst/>
            </a:prstGeom>
            <a:blipFill rotWithShape="0">
              <a:blip r:embed="rId2"/>
              <a:srcRect/>
              <a:tile tx="0" ty="0" sx="73758" sy="7375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0" name=""/>
            <p:cNvSpPr/>
            <p:nvPr/>
          </p:nvSpPr>
          <p:spPr>
            <a:xfrm>
              <a:off x="8961120" y="3566160"/>
              <a:ext cx="456120" cy="2559240"/>
            </a:xfrm>
            <a:prstGeom prst="rect">
              <a:avLst/>
            </a:prstGeom>
            <a:blipFill rotWithShape="0">
              <a:blip r:embed="rId3"/>
              <a:srcRect/>
              <a:tile tx="0" ty="0" sx="73758" sy="7375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8503920" y="5120640"/>
              <a:ext cx="1279080" cy="9036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2" name=""/>
            <p:cNvSpPr/>
            <p:nvPr/>
          </p:nvSpPr>
          <p:spPr>
            <a:xfrm>
              <a:off x="8321040" y="5303520"/>
              <a:ext cx="913320" cy="9036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3" name=""/>
            <p:cNvSpPr/>
            <p:nvPr/>
          </p:nvSpPr>
          <p:spPr>
            <a:xfrm>
              <a:off x="8869680" y="5486400"/>
              <a:ext cx="913320" cy="9036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7406640" y="5303520"/>
              <a:ext cx="456120" cy="2559240"/>
            </a:xfrm>
            <a:prstGeom prst="rect">
              <a:avLst/>
            </a:prstGeom>
            <a:blipFill rotWithShape="0">
              <a:blip r:embed="rId4"/>
              <a:srcRect/>
              <a:tile tx="0" ty="0" sx="73758" sy="7375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15" name=""/>
          <p:cNvSpPr/>
          <p:nvPr/>
        </p:nvSpPr>
        <p:spPr>
          <a:xfrm flipH="1" flipV="1">
            <a:off x="1460160" y="-1555920"/>
            <a:ext cx="456120" cy="2559240"/>
          </a:xfrm>
          <a:prstGeom prst="rect">
            <a:avLst/>
          </a:prstGeom>
          <a:blipFill rotWithShape="0">
            <a:blip r:embed="rId5"/>
            <a:srcRect/>
            <a:tile tx="0" ty="0" sx="73758" sy="7375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16" name=""/>
          <p:cNvSpPr/>
          <p:nvPr/>
        </p:nvSpPr>
        <p:spPr>
          <a:xfrm flipH="1" flipV="1">
            <a:off x="637200" y="-365760"/>
            <a:ext cx="456120" cy="2559240"/>
          </a:xfrm>
          <a:prstGeom prst="rect">
            <a:avLst/>
          </a:prstGeom>
          <a:blipFill rotWithShape="0">
            <a:blip r:embed="rId6"/>
            <a:srcRect/>
            <a:tile tx="0" ty="0" sx="73758" sy="7375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17" name=""/>
          <p:cNvSpPr/>
          <p:nvPr/>
        </p:nvSpPr>
        <p:spPr>
          <a:xfrm flipH="1" flipV="1">
            <a:off x="272880" y="547200"/>
            <a:ext cx="127908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18" name=""/>
          <p:cNvSpPr/>
          <p:nvPr/>
        </p:nvSpPr>
        <p:spPr>
          <a:xfrm flipH="1" flipV="1">
            <a:off x="821520" y="364320"/>
            <a:ext cx="91332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19" name=""/>
          <p:cNvSpPr/>
          <p:nvPr/>
        </p:nvSpPr>
        <p:spPr>
          <a:xfrm flipH="1" flipV="1">
            <a:off x="272880" y="181440"/>
            <a:ext cx="91332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20" name=""/>
          <p:cNvSpPr/>
          <p:nvPr/>
        </p:nvSpPr>
        <p:spPr>
          <a:xfrm flipH="1" flipV="1">
            <a:off x="2193120" y="-2104560"/>
            <a:ext cx="456120" cy="2559240"/>
          </a:xfrm>
          <a:prstGeom prst="rect">
            <a:avLst/>
          </a:prstGeom>
          <a:blipFill rotWithShape="0">
            <a:blip r:embed="rId7"/>
            <a:srcRect/>
            <a:tile tx="0" ty="0" sx="73758" sy="7375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21" name=""/>
          <p:cNvSpPr/>
          <p:nvPr/>
        </p:nvSpPr>
        <p:spPr>
          <a:xfrm>
            <a:off x="3474720" y="2560320"/>
            <a:ext cx="2742120" cy="2742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8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"/>
          <p:cNvGrpSpPr/>
          <p:nvPr/>
        </p:nvGrpSpPr>
        <p:grpSpPr>
          <a:xfrm>
            <a:off x="7406640" y="3566160"/>
            <a:ext cx="2376360" cy="4296600"/>
            <a:chOff x="7406640" y="3566160"/>
            <a:chExt cx="2376360" cy="4296600"/>
          </a:xfrm>
        </p:grpSpPr>
        <p:sp>
          <p:nvSpPr>
            <p:cNvPr id="225" name=""/>
            <p:cNvSpPr/>
            <p:nvPr/>
          </p:nvSpPr>
          <p:spPr>
            <a:xfrm>
              <a:off x="8138160" y="4754880"/>
              <a:ext cx="456120" cy="2559240"/>
            </a:xfrm>
            <a:prstGeom prst="rect">
              <a:avLst/>
            </a:prstGeom>
            <a:blipFill rotWithShape="0">
              <a:blip r:embed="rId2"/>
              <a:srcRect/>
              <a:tile tx="0" ty="0" sx="73758" sy="7375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6" name=""/>
            <p:cNvSpPr/>
            <p:nvPr/>
          </p:nvSpPr>
          <p:spPr>
            <a:xfrm>
              <a:off x="8961120" y="3566160"/>
              <a:ext cx="456120" cy="2559240"/>
            </a:xfrm>
            <a:prstGeom prst="rect">
              <a:avLst/>
            </a:prstGeom>
            <a:blipFill rotWithShape="0">
              <a:blip r:embed="rId3"/>
              <a:srcRect/>
              <a:tile tx="0" ty="0" sx="73758" sy="7375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7" name=""/>
            <p:cNvSpPr/>
            <p:nvPr/>
          </p:nvSpPr>
          <p:spPr>
            <a:xfrm>
              <a:off x="8503920" y="5120640"/>
              <a:ext cx="1279080" cy="9036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8" name=""/>
            <p:cNvSpPr/>
            <p:nvPr/>
          </p:nvSpPr>
          <p:spPr>
            <a:xfrm>
              <a:off x="8321040" y="5303520"/>
              <a:ext cx="913320" cy="9036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9" name=""/>
            <p:cNvSpPr/>
            <p:nvPr/>
          </p:nvSpPr>
          <p:spPr>
            <a:xfrm>
              <a:off x="8869680" y="5486400"/>
              <a:ext cx="913320" cy="9036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7406640" y="5303520"/>
              <a:ext cx="456120" cy="2559240"/>
            </a:xfrm>
            <a:prstGeom prst="rect">
              <a:avLst/>
            </a:prstGeom>
            <a:blipFill rotWithShape="0">
              <a:blip r:embed="rId4"/>
              <a:srcRect/>
              <a:tile tx="0" ty="0" sx="73758" sy="7375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31" name=""/>
          <p:cNvSpPr/>
          <p:nvPr/>
        </p:nvSpPr>
        <p:spPr>
          <a:xfrm flipH="1" flipV="1">
            <a:off x="1460160" y="-1555920"/>
            <a:ext cx="456120" cy="2559240"/>
          </a:xfrm>
          <a:prstGeom prst="rect">
            <a:avLst/>
          </a:prstGeom>
          <a:blipFill rotWithShape="0">
            <a:blip r:embed="rId5"/>
            <a:srcRect/>
            <a:tile tx="0" ty="0" sx="73758" sy="7375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2" name=""/>
          <p:cNvSpPr/>
          <p:nvPr/>
        </p:nvSpPr>
        <p:spPr>
          <a:xfrm flipH="1" flipV="1">
            <a:off x="637200" y="-365760"/>
            <a:ext cx="456120" cy="2559240"/>
          </a:xfrm>
          <a:prstGeom prst="rect">
            <a:avLst/>
          </a:prstGeom>
          <a:blipFill rotWithShape="0">
            <a:blip r:embed="rId6"/>
            <a:srcRect/>
            <a:tile tx="0" ty="0" sx="73758" sy="7375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3" name=""/>
          <p:cNvSpPr/>
          <p:nvPr/>
        </p:nvSpPr>
        <p:spPr>
          <a:xfrm flipH="1" flipV="1">
            <a:off x="272880" y="547200"/>
            <a:ext cx="127908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4" name=""/>
          <p:cNvSpPr/>
          <p:nvPr/>
        </p:nvSpPr>
        <p:spPr>
          <a:xfrm flipH="1" flipV="1">
            <a:off x="821520" y="364320"/>
            <a:ext cx="91332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5" name=""/>
          <p:cNvSpPr/>
          <p:nvPr/>
        </p:nvSpPr>
        <p:spPr>
          <a:xfrm flipH="1" flipV="1">
            <a:off x="272880" y="181440"/>
            <a:ext cx="91332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6" name=""/>
          <p:cNvSpPr/>
          <p:nvPr/>
        </p:nvSpPr>
        <p:spPr>
          <a:xfrm flipH="1" flipV="1">
            <a:off x="2193120" y="-2104560"/>
            <a:ext cx="456120" cy="2559240"/>
          </a:xfrm>
          <a:prstGeom prst="rect">
            <a:avLst/>
          </a:prstGeom>
          <a:blipFill rotWithShape="0">
            <a:blip r:embed="rId7"/>
            <a:srcRect/>
            <a:tile tx="0" ty="0" sx="73758" sy="7375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7" name=""/>
          <p:cNvSpPr/>
          <p:nvPr/>
        </p:nvSpPr>
        <p:spPr>
          <a:xfrm>
            <a:off x="3474720" y="2560320"/>
            <a:ext cx="2742120" cy="2742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"/>
          <p:cNvGrpSpPr/>
          <p:nvPr/>
        </p:nvGrpSpPr>
        <p:grpSpPr>
          <a:xfrm>
            <a:off x="8540280" y="5064840"/>
            <a:ext cx="1279440" cy="913680"/>
            <a:chOff x="8540280" y="5064840"/>
            <a:chExt cx="1279440" cy="913680"/>
          </a:xfrm>
        </p:grpSpPr>
        <p:grpSp>
          <p:nvGrpSpPr>
            <p:cNvPr id="25" name=""/>
            <p:cNvGrpSpPr/>
            <p:nvPr/>
          </p:nvGrpSpPr>
          <p:grpSpPr>
            <a:xfrm>
              <a:off x="8540280" y="5064840"/>
              <a:ext cx="1279440" cy="913680"/>
              <a:chOff x="8540280" y="5064840"/>
              <a:chExt cx="1279440" cy="913680"/>
            </a:xfrm>
          </p:grpSpPr>
          <p:sp>
            <p:nvSpPr>
              <p:cNvPr id="26" name=""/>
              <p:cNvSpPr/>
              <p:nvPr/>
            </p:nvSpPr>
            <p:spPr>
              <a:xfrm flipV="1" rot="21598800">
                <a:off x="9637560" y="5430240"/>
                <a:ext cx="181800" cy="18180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3758" sy="7375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7" name=""/>
              <p:cNvSpPr/>
              <p:nvPr/>
            </p:nvSpPr>
            <p:spPr>
              <a:xfrm flipV="1" rot="21598800">
                <a:off x="9271800" y="5430240"/>
                <a:ext cx="181800" cy="18180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3758" sy="7375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" name=""/>
              <p:cNvSpPr/>
              <p:nvPr/>
            </p:nvSpPr>
            <p:spPr>
              <a:xfrm flipV="1" rot="21598800">
                <a:off x="8906400" y="5430240"/>
                <a:ext cx="181800" cy="18180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3758" sy="7375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9" name=""/>
              <p:cNvSpPr/>
              <p:nvPr/>
            </p:nvSpPr>
            <p:spPr>
              <a:xfrm flipV="1" rot="21598800">
                <a:off x="8540280" y="5430600"/>
                <a:ext cx="181800" cy="18180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3758" sy="7375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" name=""/>
              <p:cNvSpPr/>
              <p:nvPr/>
            </p:nvSpPr>
            <p:spPr>
              <a:xfrm flipV="1" rot="21598800">
                <a:off x="8540280" y="5064480"/>
                <a:ext cx="181800" cy="18180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3758" sy="7375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1" name=""/>
              <p:cNvSpPr/>
              <p:nvPr/>
            </p:nvSpPr>
            <p:spPr>
              <a:xfrm flipV="1" rot="21598800">
                <a:off x="8906040" y="5064480"/>
                <a:ext cx="181800" cy="18180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3758" sy="7375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2" name=""/>
              <p:cNvSpPr/>
              <p:nvPr/>
            </p:nvSpPr>
            <p:spPr>
              <a:xfrm flipV="1" rot="21598800">
                <a:off x="9271800" y="5064840"/>
                <a:ext cx="181800" cy="18180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3758" sy="7375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" name=""/>
              <p:cNvSpPr/>
              <p:nvPr/>
            </p:nvSpPr>
            <p:spPr>
              <a:xfrm flipV="1" rot="21598800">
                <a:off x="9637920" y="5064480"/>
                <a:ext cx="181800" cy="18180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3758" sy="7375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" name=""/>
              <p:cNvSpPr/>
              <p:nvPr/>
            </p:nvSpPr>
            <p:spPr>
              <a:xfrm flipV="1" rot="21598800">
                <a:off x="9637560" y="5796000"/>
                <a:ext cx="181800" cy="18180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3758" sy="7375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" name=""/>
              <p:cNvSpPr/>
              <p:nvPr/>
            </p:nvSpPr>
            <p:spPr>
              <a:xfrm flipV="1" rot="21598800">
                <a:off x="9272160" y="5796360"/>
                <a:ext cx="181800" cy="18180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3758" sy="7375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6" name=""/>
              <p:cNvSpPr/>
              <p:nvPr/>
            </p:nvSpPr>
            <p:spPr>
              <a:xfrm flipV="1" rot="21598800">
                <a:off x="8906040" y="5796000"/>
                <a:ext cx="181800" cy="18180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3758" sy="7375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" name=""/>
              <p:cNvSpPr/>
              <p:nvPr/>
            </p:nvSpPr>
            <p:spPr>
              <a:xfrm flipV="1" rot="21598800">
                <a:off x="8540280" y="5796000"/>
                <a:ext cx="181800" cy="18180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3758" sy="7375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38" name=""/>
          <p:cNvSpPr/>
          <p:nvPr/>
        </p:nvSpPr>
        <p:spPr>
          <a:xfrm>
            <a:off x="1499760" y="1774080"/>
            <a:ext cx="2925000" cy="29250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9" name=""/>
          <p:cNvSpPr/>
          <p:nvPr/>
        </p:nvSpPr>
        <p:spPr>
          <a:xfrm>
            <a:off x="1225080" y="1134360"/>
            <a:ext cx="1188000" cy="11872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0" name=""/>
          <p:cNvSpPr/>
          <p:nvPr/>
        </p:nvSpPr>
        <p:spPr>
          <a:xfrm>
            <a:off x="3420000" y="4242960"/>
            <a:ext cx="639000" cy="6390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4920" cy="414432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4846320" y="4846320"/>
            <a:ext cx="2131920" cy="4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en-US" sz="1000" spc="-1" strike="noStrike" u="sng">
                <a:solidFill>
                  <a:srgbClr val="0000ee"/>
                </a:solidFill>
                <a:uFillTx/>
                <a:latin typeface="Lato"/>
                <a:ea typeface="Noto Sans CJK SC"/>
                <a:hlinkClick r:id="rId15"/>
              </a:rPr>
              <a:t>Pixeltrue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en-US" sz="1000" spc="-1" strike="noStrike" u="sng">
                <a:solidFill>
                  <a:srgbClr val="0000ee"/>
                </a:solidFill>
                <a:uFillTx/>
                <a:latin typeface="Lato"/>
                <a:ea typeface="Noto Sans CJK SC"/>
                <a:hlinkClick r:id="rId16"/>
              </a:rPr>
              <a:t>icons8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"/>
          <p:cNvGrpSpPr/>
          <p:nvPr/>
        </p:nvGrpSpPr>
        <p:grpSpPr>
          <a:xfrm>
            <a:off x="7406640" y="3566160"/>
            <a:ext cx="2376360" cy="4296600"/>
            <a:chOff x="7406640" y="3566160"/>
            <a:chExt cx="2376360" cy="4296600"/>
          </a:xfrm>
        </p:grpSpPr>
        <p:sp>
          <p:nvSpPr>
            <p:cNvPr id="46" name=""/>
            <p:cNvSpPr/>
            <p:nvPr/>
          </p:nvSpPr>
          <p:spPr>
            <a:xfrm>
              <a:off x="8138160" y="4754880"/>
              <a:ext cx="456120" cy="2559240"/>
            </a:xfrm>
            <a:prstGeom prst="rect">
              <a:avLst/>
            </a:prstGeom>
            <a:blipFill rotWithShape="0">
              <a:blip r:embed="rId2"/>
              <a:srcRect/>
              <a:tile tx="0" ty="0" sx="73758" sy="7375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8961120" y="3566160"/>
              <a:ext cx="456120" cy="2559240"/>
            </a:xfrm>
            <a:prstGeom prst="rect">
              <a:avLst/>
            </a:prstGeom>
            <a:blipFill rotWithShape="0">
              <a:blip r:embed="rId3"/>
              <a:srcRect/>
              <a:tile tx="0" ty="0" sx="73758" sy="7375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8503920" y="5120640"/>
              <a:ext cx="1279080" cy="9036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8321040" y="5303520"/>
              <a:ext cx="913320" cy="9036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8869680" y="5486400"/>
              <a:ext cx="913320" cy="9036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7406640" y="5303520"/>
              <a:ext cx="456120" cy="2559240"/>
            </a:xfrm>
            <a:prstGeom prst="rect">
              <a:avLst/>
            </a:prstGeom>
            <a:blipFill rotWithShape="0">
              <a:blip r:embed="rId4"/>
              <a:srcRect/>
              <a:tile tx="0" ty="0" sx="73758" sy="7375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52" name=""/>
          <p:cNvSpPr/>
          <p:nvPr/>
        </p:nvSpPr>
        <p:spPr>
          <a:xfrm flipH="1" flipV="1">
            <a:off x="1460160" y="-1555920"/>
            <a:ext cx="456120" cy="2559240"/>
          </a:xfrm>
          <a:prstGeom prst="rect">
            <a:avLst/>
          </a:prstGeom>
          <a:blipFill rotWithShape="0">
            <a:blip r:embed="rId5"/>
            <a:srcRect/>
            <a:tile tx="0" ty="0" sx="73758" sy="7375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 flipH="1" flipV="1">
            <a:off x="637200" y="-365760"/>
            <a:ext cx="456120" cy="2559240"/>
          </a:xfrm>
          <a:prstGeom prst="rect">
            <a:avLst/>
          </a:prstGeom>
          <a:blipFill rotWithShape="0">
            <a:blip r:embed="rId6"/>
            <a:srcRect/>
            <a:tile tx="0" ty="0" sx="73758" sy="7375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 flipH="1" flipV="1">
            <a:off x="272880" y="547200"/>
            <a:ext cx="127908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 flipH="1" flipV="1">
            <a:off x="821520" y="364320"/>
            <a:ext cx="91332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 flipH="1" flipV="1">
            <a:off x="272880" y="181440"/>
            <a:ext cx="91332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 flipH="1" flipV="1">
            <a:off x="2193120" y="-2104560"/>
            <a:ext cx="456120" cy="2559240"/>
          </a:xfrm>
          <a:prstGeom prst="rect">
            <a:avLst/>
          </a:prstGeom>
          <a:blipFill rotWithShape="0">
            <a:blip r:embed="rId7"/>
            <a:srcRect/>
            <a:tile tx="0" ty="0" sx="73758" sy="7375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8" name=""/>
          <p:cNvSpPr/>
          <p:nvPr/>
        </p:nvSpPr>
        <p:spPr>
          <a:xfrm>
            <a:off x="3474720" y="2560320"/>
            <a:ext cx="2742120" cy="2742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/>
          <p:nvPr/>
        </p:nvSpPr>
        <p:spPr>
          <a:xfrm>
            <a:off x="822960" y="2468880"/>
            <a:ext cx="1461960" cy="146196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4480560" y="1554480"/>
            <a:ext cx="1461960" cy="146196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6583680" y="3108960"/>
            <a:ext cx="1461960" cy="146196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4" name=""/>
          <p:cNvSpPr/>
          <p:nvPr/>
        </p:nvSpPr>
        <p:spPr>
          <a:xfrm>
            <a:off x="1554480" y="4114800"/>
            <a:ext cx="913320" cy="656280"/>
          </a:xfrm>
          <a:custGeom>
            <a:avLst/>
            <a:gdLst>
              <a:gd name="textAreaLeft" fmla="*/ 0 w 913320"/>
              <a:gd name="textAreaRight" fmla="*/ 914400 w 913320"/>
              <a:gd name="textAreaTop" fmla="*/ 0 h 656280"/>
              <a:gd name="textAreaBottom" fmla="*/ 657360 h 65628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3657600" y="1188720"/>
            <a:ext cx="821880" cy="639000"/>
          </a:xfrm>
          <a:custGeom>
            <a:avLst/>
            <a:gdLst>
              <a:gd name="textAreaLeft" fmla="*/ 0 w 821880"/>
              <a:gd name="textAreaRight" fmla="*/ 822960 w 821880"/>
              <a:gd name="textAreaTop" fmla="*/ 0 h 639000"/>
              <a:gd name="textAreaBottom" fmla="*/ 640080 h 63900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7955280" y="2011680"/>
            <a:ext cx="1463040" cy="1187640"/>
          </a:xfrm>
          <a:custGeom>
            <a:avLst/>
            <a:gdLst>
              <a:gd name="textAreaLeft" fmla="*/ 0 w 1463040"/>
              <a:gd name="textAreaRight" fmla="*/ 1464120 w 1463040"/>
              <a:gd name="textAreaTop" fmla="*/ 0 h 1187640"/>
              <a:gd name="textAreaBottom" fmla="*/ 1188720 h 118764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2468880" y="822960"/>
            <a:ext cx="1409400" cy="1370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3931920" y="4663440"/>
            <a:ext cx="1683720" cy="1644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8412480" y="1280160"/>
            <a:ext cx="1096200" cy="10047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"/>
          <p:cNvSpPr/>
          <p:nvPr/>
        </p:nvSpPr>
        <p:spPr>
          <a:xfrm>
            <a:off x="2103480" y="3658320"/>
            <a:ext cx="1644840" cy="1644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823320" y="-273240"/>
            <a:ext cx="2193480" cy="2193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>
            <a:off x="7955640" y="3109680"/>
            <a:ext cx="2193480" cy="2193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>
            <a:off x="9601560" y="915120"/>
            <a:ext cx="1644840" cy="1644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76" name=""/>
          <p:cNvGrpSpPr/>
          <p:nvPr/>
        </p:nvGrpSpPr>
        <p:grpSpPr>
          <a:xfrm>
            <a:off x="3917160" y="774360"/>
            <a:ext cx="2432520" cy="4338000"/>
            <a:chOff x="3917160" y="774360"/>
            <a:chExt cx="2432520" cy="4338000"/>
          </a:xfrm>
        </p:grpSpPr>
        <p:sp>
          <p:nvSpPr>
            <p:cNvPr id="77" name=""/>
            <p:cNvSpPr/>
            <p:nvPr/>
          </p:nvSpPr>
          <p:spPr>
            <a:xfrm flipH="1" flipV="1" rot="5330400">
              <a:off x="4852440" y="3377160"/>
              <a:ext cx="1370520" cy="146196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" name=""/>
            <p:cNvSpPr/>
            <p:nvPr/>
          </p:nvSpPr>
          <p:spPr>
            <a:xfrm flipH="1" flipV="1" rot="5330400">
              <a:off x="4021920" y="2338920"/>
              <a:ext cx="1370520" cy="146196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" name=""/>
            <p:cNvSpPr/>
            <p:nvPr/>
          </p:nvSpPr>
          <p:spPr>
            <a:xfrm flipH="1" flipV="1" rot="5330400">
              <a:off x="4919040" y="2074680"/>
              <a:ext cx="1370520" cy="146196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" name=""/>
            <p:cNvSpPr/>
            <p:nvPr/>
          </p:nvSpPr>
          <p:spPr>
            <a:xfrm flipH="1" flipV="1" rot="5330400">
              <a:off x="3975840" y="981000"/>
              <a:ext cx="1370520" cy="146196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" name=""/>
            <p:cNvSpPr/>
            <p:nvPr/>
          </p:nvSpPr>
          <p:spPr>
            <a:xfrm flipH="1" flipV="1" rot="5330400">
              <a:off x="4910040" y="743040"/>
              <a:ext cx="1370520" cy="146196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2" name=""/>
            <p:cNvSpPr/>
            <p:nvPr/>
          </p:nvSpPr>
          <p:spPr>
            <a:xfrm flipH="1" flipV="1" rot="5330400">
              <a:off x="4030560" y="3681360"/>
              <a:ext cx="1370520" cy="146196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6411960" y="1300320"/>
            <a:ext cx="860760" cy="1818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>
            <a:off x="5813280" y="3854880"/>
            <a:ext cx="860760" cy="1818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>
            <a:off x="7589520" y="2560320"/>
            <a:ext cx="2193480" cy="2193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3200400" y="731520"/>
            <a:ext cx="1683720" cy="1644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>
            <a:off x="1424160" y="3489120"/>
            <a:ext cx="1683720" cy="1644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>
            <a:off x="700920" y="1900080"/>
            <a:ext cx="1401120" cy="1847880"/>
          </a:xfrm>
          <a:custGeom>
            <a:avLst/>
            <a:gdLst>
              <a:gd name="textAreaLeft" fmla="*/ 0 w 1401120"/>
              <a:gd name="textAreaRight" fmla="*/ 1402200 w 1401120"/>
              <a:gd name="textAreaTop" fmla="*/ 0 h 1847880"/>
              <a:gd name="textAreaBottom" fmla="*/ 1848960 h 184788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>
            <a:off x="3931920" y="2011680"/>
            <a:ext cx="974880" cy="1370520"/>
          </a:xfrm>
          <a:custGeom>
            <a:avLst/>
            <a:gdLst>
              <a:gd name="textAreaLeft" fmla="*/ 0 w 974880"/>
              <a:gd name="textAreaRight" fmla="*/ 975960 w 974880"/>
              <a:gd name="textAreaTop" fmla="*/ 0 h 1370520"/>
              <a:gd name="textAreaBottom" fmla="*/ 1371600 h 137052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>
            <a:off x="7724880" y="2103120"/>
            <a:ext cx="777960" cy="1461960"/>
          </a:xfrm>
          <a:custGeom>
            <a:avLst/>
            <a:gdLst>
              <a:gd name="textAreaLeft" fmla="*/ 0 w 777960"/>
              <a:gd name="textAreaRight" fmla="*/ 779040 w 777960"/>
              <a:gd name="textAreaTop" fmla="*/ 0 h 1461960"/>
              <a:gd name="textAreaBottom" fmla="*/ 1463040 h 146196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"/>
          <p:cNvSpPr/>
          <p:nvPr/>
        </p:nvSpPr>
        <p:spPr>
          <a:xfrm>
            <a:off x="1424160" y="4754880"/>
            <a:ext cx="860760" cy="1818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"/>
          <p:cNvSpPr/>
          <p:nvPr/>
        </p:nvSpPr>
        <p:spPr>
          <a:xfrm>
            <a:off x="2887200" y="1300320"/>
            <a:ext cx="860760" cy="1818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"/>
          <p:cNvGrpSpPr/>
          <p:nvPr/>
        </p:nvGrpSpPr>
        <p:grpSpPr>
          <a:xfrm>
            <a:off x="3570480" y="1225440"/>
            <a:ext cx="5119560" cy="2925000"/>
            <a:chOff x="3570480" y="1225440"/>
            <a:chExt cx="5119560" cy="2925000"/>
          </a:xfrm>
        </p:grpSpPr>
        <p:sp>
          <p:nvSpPr>
            <p:cNvPr id="98" name=""/>
            <p:cNvSpPr/>
            <p:nvPr/>
          </p:nvSpPr>
          <p:spPr>
            <a:xfrm>
              <a:off x="3570480" y="1528200"/>
              <a:ext cx="4926240" cy="26222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" name=""/>
            <p:cNvSpPr/>
            <p:nvPr/>
          </p:nvSpPr>
          <p:spPr>
            <a:xfrm>
              <a:off x="3763800" y="1225440"/>
              <a:ext cx="4926240" cy="262224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00" name=""/>
          <p:cNvGrpSpPr/>
          <p:nvPr/>
        </p:nvGrpSpPr>
        <p:grpSpPr>
          <a:xfrm>
            <a:off x="-2091960" y="-402120"/>
            <a:ext cx="4943520" cy="8520480"/>
            <a:chOff x="-2091960" y="-402120"/>
            <a:chExt cx="4943520" cy="8520480"/>
          </a:xfrm>
        </p:grpSpPr>
        <p:sp>
          <p:nvSpPr>
            <p:cNvPr id="101" name=""/>
            <p:cNvSpPr/>
            <p:nvPr/>
          </p:nvSpPr>
          <p:spPr>
            <a:xfrm>
              <a:off x="-893160" y="4486680"/>
              <a:ext cx="1072080" cy="765360"/>
            </a:xfrm>
            <a:custGeom>
              <a:avLst/>
              <a:gdLst>
                <a:gd name="textAreaLeft" fmla="*/ 278280 w 1072080"/>
                <a:gd name="textAreaRight" fmla="*/ 794880 w 107208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" name=""/>
            <p:cNvSpPr/>
            <p:nvPr/>
          </p:nvSpPr>
          <p:spPr>
            <a:xfrm rot="5358000">
              <a:off x="-895320" y="5152320"/>
              <a:ext cx="1067760" cy="765360"/>
            </a:xfrm>
            <a:custGeom>
              <a:avLst/>
              <a:gdLst>
                <a:gd name="textAreaLeft" fmla="*/ 277200 w 1067760"/>
                <a:gd name="textAreaRight" fmla="*/ 792000 w 106776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3" name=""/>
            <p:cNvSpPr/>
            <p:nvPr/>
          </p:nvSpPr>
          <p:spPr>
            <a:xfrm>
              <a:off x="-228960" y="5161680"/>
              <a:ext cx="1072080" cy="765360"/>
            </a:xfrm>
            <a:custGeom>
              <a:avLst/>
              <a:gdLst>
                <a:gd name="textAreaLeft" fmla="*/ 278280 w 1072080"/>
                <a:gd name="textAreaRight" fmla="*/ 794880 w 107208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" name=""/>
            <p:cNvSpPr/>
            <p:nvPr/>
          </p:nvSpPr>
          <p:spPr>
            <a:xfrm rot="5358000">
              <a:off x="-218880" y="4488840"/>
              <a:ext cx="1067400" cy="765360"/>
            </a:xfrm>
            <a:custGeom>
              <a:avLst/>
              <a:gdLst>
                <a:gd name="textAreaLeft" fmla="*/ 276840 w 1067400"/>
                <a:gd name="textAreaRight" fmla="*/ 791640 w 106740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5" name=""/>
            <p:cNvSpPr/>
            <p:nvPr/>
          </p:nvSpPr>
          <p:spPr>
            <a:xfrm>
              <a:off x="-228960" y="3826080"/>
              <a:ext cx="1072080" cy="765360"/>
            </a:xfrm>
            <a:custGeom>
              <a:avLst/>
              <a:gdLst>
                <a:gd name="textAreaLeft" fmla="*/ 278280 w 1072080"/>
                <a:gd name="textAreaRight" fmla="*/ 794880 w 107208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3758" sy="7375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" name=""/>
            <p:cNvSpPr/>
            <p:nvPr/>
          </p:nvSpPr>
          <p:spPr>
            <a:xfrm rot="5358000">
              <a:off x="-1584000" y="4493520"/>
              <a:ext cx="1067760" cy="765360"/>
            </a:xfrm>
            <a:custGeom>
              <a:avLst/>
              <a:gdLst>
                <a:gd name="textAreaLeft" fmla="*/ 277200 w 1067760"/>
                <a:gd name="textAreaRight" fmla="*/ 792000 w 106776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3758" sy="7375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" name=""/>
            <p:cNvSpPr/>
            <p:nvPr/>
          </p:nvSpPr>
          <p:spPr>
            <a:xfrm rot="5358000">
              <a:off x="-2236320" y="5169600"/>
              <a:ext cx="1067760" cy="765360"/>
            </a:xfrm>
            <a:custGeom>
              <a:avLst/>
              <a:gdLst>
                <a:gd name="textAreaLeft" fmla="*/ 277200 w 1067760"/>
                <a:gd name="textAreaRight" fmla="*/ 792000 w 106776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" name=""/>
            <p:cNvSpPr/>
            <p:nvPr/>
          </p:nvSpPr>
          <p:spPr>
            <a:xfrm rot="5358000">
              <a:off x="-894960" y="3820320"/>
              <a:ext cx="1067760" cy="765360"/>
            </a:xfrm>
            <a:custGeom>
              <a:avLst/>
              <a:gdLst>
                <a:gd name="textAreaLeft" fmla="*/ 277200 w 1067760"/>
                <a:gd name="textAreaRight" fmla="*/ 792000 w 106776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" name=""/>
            <p:cNvSpPr/>
            <p:nvPr/>
          </p:nvSpPr>
          <p:spPr>
            <a:xfrm rot="5358000">
              <a:off x="-219960" y="3153600"/>
              <a:ext cx="1067760" cy="765360"/>
            </a:xfrm>
            <a:custGeom>
              <a:avLst/>
              <a:gdLst>
                <a:gd name="textAreaLeft" fmla="*/ 277200 w 1067760"/>
                <a:gd name="textAreaRight" fmla="*/ 792000 w 106776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" name=""/>
            <p:cNvSpPr/>
            <p:nvPr/>
          </p:nvSpPr>
          <p:spPr>
            <a:xfrm>
              <a:off x="455040" y="4477680"/>
              <a:ext cx="1072080" cy="765360"/>
            </a:xfrm>
            <a:custGeom>
              <a:avLst/>
              <a:gdLst>
                <a:gd name="textAreaLeft" fmla="*/ 278280 w 1072080"/>
                <a:gd name="textAreaRight" fmla="*/ 794880 w 107208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" name=""/>
            <p:cNvSpPr/>
            <p:nvPr/>
          </p:nvSpPr>
          <p:spPr>
            <a:xfrm rot="5358000">
              <a:off x="471600" y="3820320"/>
              <a:ext cx="1067760" cy="765360"/>
            </a:xfrm>
            <a:custGeom>
              <a:avLst/>
              <a:gdLst>
                <a:gd name="textAreaLeft" fmla="*/ 277200 w 1067760"/>
                <a:gd name="textAreaRight" fmla="*/ 792000 w 106776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2" name=""/>
            <p:cNvSpPr/>
            <p:nvPr/>
          </p:nvSpPr>
          <p:spPr>
            <a:xfrm>
              <a:off x="1158840" y="5170680"/>
              <a:ext cx="1072080" cy="765360"/>
            </a:xfrm>
            <a:custGeom>
              <a:avLst/>
              <a:gdLst>
                <a:gd name="textAreaLeft" fmla="*/ 278280 w 1072080"/>
                <a:gd name="textAreaRight" fmla="*/ 794880 w 107208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" name=""/>
            <p:cNvSpPr/>
            <p:nvPr/>
          </p:nvSpPr>
          <p:spPr>
            <a:xfrm>
              <a:off x="-1561680" y="5162760"/>
              <a:ext cx="1072080" cy="765360"/>
            </a:xfrm>
            <a:custGeom>
              <a:avLst/>
              <a:gdLst>
                <a:gd name="textAreaLeft" fmla="*/ 278280 w 1072080"/>
                <a:gd name="textAreaRight" fmla="*/ 794880 w 107208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" name=""/>
            <p:cNvSpPr/>
            <p:nvPr/>
          </p:nvSpPr>
          <p:spPr>
            <a:xfrm rot="5358000">
              <a:off x="462600" y="5169600"/>
              <a:ext cx="1067760" cy="765360"/>
            </a:xfrm>
            <a:custGeom>
              <a:avLst/>
              <a:gdLst>
                <a:gd name="textAreaLeft" fmla="*/ 277200 w 1067760"/>
                <a:gd name="textAreaRight" fmla="*/ 792000 w 106776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" name=""/>
            <p:cNvSpPr/>
            <p:nvPr/>
          </p:nvSpPr>
          <p:spPr>
            <a:xfrm flipH="1" rot="16242000">
              <a:off x="-231120" y="1792800"/>
              <a:ext cx="1067760" cy="765360"/>
            </a:xfrm>
            <a:custGeom>
              <a:avLst/>
              <a:gdLst>
                <a:gd name="textAreaLeft" fmla="*/ 276480 w 1067760"/>
                <a:gd name="textAreaRight" fmla="*/ 791280 w 106776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6" name=""/>
            <p:cNvSpPr/>
            <p:nvPr/>
          </p:nvSpPr>
          <p:spPr>
            <a:xfrm flipH="1" rot="16242000">
              <a:off x="419760" y="2468880"/>
              <a:ext cx="1067760" cy="765360"/>
            </a:xfrm>
            <a:custGeom>
              <a:avLst/>
              <a:gdLst>
                <a:gd name="textAreaLeft" fmla="*/ 276480 w 1067760"/>
                <a:gd name="textAreaRight" fmla="*/ 791280 w 106776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" name=""/>
            <p:cNvSpPr/>
            <p:nvPr/>
          </p:nvSpPr>
          <p:spPr>
            <a:xfrm flipH="1">
              <a:off x="-247320" y="2462040"/>
              <a:ext cx="1072080" cy="765360"/>
            </a:xfrm>
            <a:custGeom>
              <a:avLst/>
              <a:gdLst>
                <a:gd name="textAreaLeft" fmla="*/ 279000 w 1072080"/>
                <a:gd name="textAreaRight" fmla="*/ 795600 w 107208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1107720" y="1135080"/>
              <a:ext cx="1072080" cy="765360"/>
            </a:xfrm>
            <a:custGeom>
              <a:avLst/>
              <a:gdLst>
                <a:gd name="textAreaLeft" fmla="*/ 278280 w 1072080"/>
                <a:gd name="textAreaRight" fmla="*/ 794880 w 107208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" name=""/>
            <p:cNvSpPr/>
            <p:nvPr/>
          </p:nvSpPr>
          <p:spPr>
            <a:xfrm rot="5358000">
              <a:off x="1104120" y="1800720"/>
              <a:ext cx="1067760" cy="765360"/>
            </a:xfrm>
            <a:custGeom>
              <a:avLst/>
              <a:gdLst>
                <a:gd name="textAreaLeft" fmla="*/ 277200 w 1067760"/>
                <a:gd name="textAreaRight" fmla="*/ 792000 w 106776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0" name=""/>
            <p:cNvSpPr/>
            <p:nvPr/>
          </p:nvSpPr>
          <p:spPr>
            <a:xfrm rot="5358000">
              <a:off x="415440" y="1141920"/>
              <a:ext cx="1067760" cy="765360"/>
            </a:xfrm>
            <a:custGeom>
              <a:avLst/>
              <a:gdLst>
                <a:gd name="textAreaLeft" fmla="*/ 277200 w 1067760"/>
                <a:gd name="textAreaRight" fmla="*/ 792000 w 106776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3758" sy="7375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439200" y="1811160"/>
              <a:ext cx="1072080" cy="765360"/>
            </a:xfrm>
            <a:custGeom>
              <a:avLst/>
              <a:gdLst>
                <a:gd name="textAreaLeft" fmla="*/ 278280 w 1072080"/>
                <a:gd name="textAreaRight" fmla="*/ 794880 w 107208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423720" y="451080"/>
              <a:ext cx="1072080" cy="765360"/>
            </a:xfrm>
            <a:custGeom>
              <a:avLst/>
              <a:gdLst>
                <a:gd name="textAreaLeft" fmla="*/ 278280 w 1072080"/>
                <a:gd name="textAreaRight" fmla="*/ 794880 w 107208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" name=""/>
            <p:cNvSpPr/>
            <p:nvPr/>
          </p:nvSpPr>
          <p:spPr>
            <a:xfrm rot="5358000">
              <a:off x="-244440" y="437760"/>
              <a:ext cx="1067760" cy="765360"/>
            </a:xfrm>
            <a:custGeom>
              <a:avLst/>
              <a:gdLst>
                <a:gd name="textAreaLeft" fmla="*/ 277200 w 1067760"/>
                <a:gd name="textAreaRight" fmla="*/ 792000 w 106776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" name=""/>
            <p:cNvSpPr/>
            <p:nvPr/>
          </p:nvSpPr>
          <p:spPr>
            <a:xfrm rot="5358000">
              <a:off x="435960" y="-246240"/>
              <a:ext cx="1067760" cy="765360"/>
            </a:xfrm>
            <a:custGeom>
              <a:avLst/>
              <a:gdLst>
                <a:gd name="textAreaLeft" fmla="*/ 277200 w 1067760"/>
                <a:gd name="textAreaRight" fmla="*/ 792000 w 106776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" name=""/>
            <p:cNvSpPr/>
            <p:nvPr/>
          </p:nvSpPr>
          <p:spPr>
            <a:xfrm>
              <a:off x="1779480" y="1794600"/>
              <a:ext cx="1072080" cy="765360"/>
            </a:xfrm>
            <a:custGeom>
              <a:avLst/>
              <a:gdLst>
                <a:gd name="textAreaLeft" fmla="*/ 278280 w 1072080"/>
                <a:gd name="textAreaRight" fmla="*/ 794880 w 107208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" name=""/>
            <p:cNvSpPr/>
            <p:nvPr/>
          </p:nvSpPr>
          <p:spPr>
            <a:xfrm>
              <a:off x="1106280" y="-257040"/>
              <a:ext cx="1072080" cy="765360"/>
            </a:xfrm>
            <a:custGeom>
              <a:avLst/>
              <a:gdLst>
                <a:gd name="textAreaLeft" fmla="*/ 278280 w 1072080"/>
                <a:gd name="textAreaRight" fmla="*/ 794880 w 107208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3758" sy="7375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" name=""/>
            <p:cNvSpPr/>
            <p:nvPr/>
          </p:nvSpPr>
          <p:spPr>
            <a:xfrm>
              <a:off x="-908280" y="1790640"/>
              <a:ext cx="1072080" cy="765360"/>
            </a:xfrm>
            <a:custGeom>
              <a:avLst/>
              <a:gdLst>
                <a:gd name="textAreaLeft" fmla="*/ 278280 w 1072080"/>
                <a:gd name="textAreaRight" fmla="*/ 794880 w 107208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3758" sy="7375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" name=""/>
            <p:cNvSpPr/>
            <p:nvPr/>
          </p:nvSpPr>
          <p:spPr>
            <a:xfrm rot="5358000">
              <a:off x="-243720" y="5824080"/>
              <a:ext cx="1067760" cy="765360"/>
            </a:xfrm>
            <a:custGeom>
              <a:avLst/>
              <a:gdLst>
                <a:gd name="textAreaLeft" fmla="*/ 277200 w 1067760"/>
                <a:gd name="textAreaRight" fmla="*/ 792000 w 106776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" name=""/>
            <p:cNvSpPr/>
            <p:nvPr/>
          </p:nvSpPr>
          <p:spPr>
            <a:xfrm>
              <a:off x="427320" y="5853960"/>
              <a:ext cx="1072080" cy="765360"/>
            </a:xfrm>
            <a:custGeom>
              <a:avLst/>
              <a:gdLst>
                <a:gd name="textAreaLeft" fmla="*/ 278280 w 1072080"/>
                <a:gd name="textAreaRight" fmla="*/ 794880 w 107208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3758" sy="7375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" name=""/>
            <p:cNvSpPr/>
            <p:nvPr/>
          </p:nvSpPr>
          <p:spPr>
            <a:xfrm>
              <a:off x="-236880" y="6494040"/>
              <a:ext cx="1072080" cy="765360"/>
            </a:xfrm>
            <a:custGeom>
              <a:avLst/>
              <a:gdLst>
                <a:gd name="textAreaLeft" fmla="*/ 278280 w 1072080"/>
                <a:gd name="textAreaRight" fmla="*/ 794880 w 107208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1" name=""/>
            <p:cNvSpPr/>
            <p:nvPr/>
          </p:nvSpPr>
          <p:spPr>
            <a:xfrm rot="5358000">
              <a:off x="-927720" y="6500880"/>
              <a:ext cx="1067760" cy="765360"/>
            </a:xfrm>
            <a:custGeom>
              <a:avLst/>
              <a:gdLst>
                <a:gd name="textAreaLeft" fmla="*/ 277200 w 1067760"/>
                <a:gd name="textAreaRight" fmla="*/ 792000 w 106776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" name=""/>
            <p:cNvSpPr/>
            <p:nvPr/>
          </p:nvSpPr>
          <p:spPr>
            <a:xfrm rot="5358000">
              <a:off x="-245520" y="7197120"/>
              <a:ext cx="1067400" cy="765360"/>
            </a:xfrm>
            <a:custGeom>
              <a:avLst/>
              <a:gdLst>
                <a:gd name="textAreaLeft" fmla="*/ 276840 w 1067400"/>
                <a:gd name="textAreaRight" fmla="*/ 791640 w 106740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3" name=""/>
            <p:cNvSpPr/>
            <p:nvPr/>
          </p:nvSpPr>
          <p:spPr>
            <a:xfrm rot="5358000">
              <a:off x="427680" y="6517440"/>
              <a:ext cx="1067760" cy="765360"/>
            </a:xfrm>
            <a:custGeom>
              <a:avLst/>
              <a:gdLst>
                <a:gd name="textAreaLeft" fmla="*/ 277200 w 1067760"/>
                <a:gd name="textAreaRight" fmla="*/ 792000 w 106776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" name=""/>
            <p:cNvSpPr/>
            <p:nvPr/>
          </p:nvSpPr>
          <p:spPr>
            <a:xfrm>
              <a:off x="1103400" y="6530040"/>
              <a:ext cx="1072080" cy="765360"/>
            </a:xfrm>
            <a:custGeom>
              <a:avLst/>
              <a:gdLst>
                <a:gd name="textAreaLeft" fmla="*/ 278280 w 1072080"/>
                <a:gd name="textAreaRight" fmla="*/ 794880 w 1072080"/>
                <a:gd name="textAreaTop" fmla="*/ 258840 h 765360"/>
                <a:gd name="textAreaBottom" fmla="*/ 507600 h 765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35" name=""/>
          <p:cNvSpPr/>
          <p:nvPr/>
        </p:nvSpPr>
        <p:spPr>
          <a:xfrm>
            <a:off x="3844800" y="1408320"/>
            <a:ext cx="1096200" cy="12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7868160" y="3039840"/>
            <a:ext cx="1096200" cy="11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8538120" y="3877200"/>
            <a:ext cx="974880" cy="1370520"/>
          </a:xfrm>
          <a:custGeom>
            <a:avLst/>
            <a:gdLst>
              <a:gd name="textAreaLeft" fmla="*/ 0 w 974880"/>
              <a:gd name="textAreaRight" fmla="*/ 975960 w 974880"/>
              <a:gd name="textAreaTop" fmla="*/ 0 h 1370520"/>
              <a:gd name="textAreaBottom" fmla="*/ 1371600 h 137052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" name=""/>
          <p:cNvSpPr/>
          <p:nvPr/>
        </p:nvSpPr>
        <p:spPr>
          <a:xfrm>
            <a:off x="7372080" y="4974480"/>
            <a:ext cx="1683720" cy="1644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"/>
          <p:cNvSpPr/>
          <p:nvPr/>
        </p:nvSpPr>
        <p:spPr>
          <a:xfrm>
            <a:off x="7868160" y="-329040"/>
            <a:ext cx="2010600" cy="2010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" name=""/>
          <p:cNvSpPr/>
          <p:nvPr/>
        </p:nvSpPr>
        <p:spPr>
          <a:xfrm>
            <a:off x="2982960" y="3757320"/>
            <a:ext cx="1043640" cy="3016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8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/>
          <p:nvPr/>
        </p:nvSpPr>
        <p:spPr>
          <a:xfrm>
            <a:off x="8266320" y="4115520"/>
            <a:ext cx="1919160" cy="1919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" name=""/>
          <p:cNvSpPr/>
          <p:nvPr/>
        </p:nvSpPr>
        <p:spPr>
          <a:xfrm>
            <a:off x="7717680" y="-548280"/>
            <a:ext cx="1919160" cy="1919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45" name=""/>
          <p:cNvGrpSpPr/>
          <p:nvPr/>
        </p:nvGrpSpPr>
        <p:grpSpPr>
          <a:xfrm>
            <a:off x="-146520" y="-295200"/>
            <a:ext cx="913680" cy="1279080"/>
            <a:chOff x="-146520" y="-295200"/>
            <a:chExt cx="913680" cy="1279080"/>
          </a:xfrm>
        </p:grpSpPr>
        <p:sp>
          <p:nvSpPr>
            <p:cNvPr id="146" name=""/>
            <p:cNvSpPr/>
            <p:nvPr/>
          </p:nvSpPr>
          <p:spPr>
            <a:xfrm flipV="1" rot="5395800">
              <a:off x="219240" y="801360"/>
              <a:ext cx="181800" cy="181800"/>
            </a:xfrm>
            <a:prstGeom prst="ellipse">
              <a:avLst/>
            </a:prstGeom>
            <a:blipFill rotWithShape="0">
              <a:blip r:embed="rId2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7" name=""/>
            <p:cNvSpPr/>
            <p:nvPr/>
          </p:nvSpPr>
          <p:spPr>
            <a:xfrm flipV="1" rot="5395800">
              <a:off x="218880" y="435600"/>
              <a:ext cx="181800" cy="181800"/>
            </a:xfrm>
            <a:prstGeom prst="ellipse">
              <a:avLst/>
            </a:prstGeom>
            <a:blipFill rotWithShape="0">
              <a:blip r:embed="rId3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8" name=""/>
            <p:cNvSpPr/>
            <p:nvPr/>
          </p:nvSpPr>
          <p:spPr>
            <a:xfrm flipV="1" rot="5395800">
              <a:off x="218520" y="70200"/>
              <a:ext cx="181800" cy="181800"/>
            </a:xfrm>
            <a:prstGeom prst="ellipse">
              <a:avLst/>
            </a:prstGeom>
            <a:blipFill rotWithShape="0">
              <a:blip r:embed="rId4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9" name=""/>
            <p:cNvSpPr/>
            <p:nvPr/>
          </p:nvSpPr>
          <p:spPr>
            <a:xfrm flipV="1" rot="5395800">
              <a:off x="217800" y="-294480"/>
              <a:ext cx="181800" cy="181800"/>
            </a:xfrm>
            <a:prstGeom prst="ellipse">
              <a:avLst/>
            </a:prstGeom>
            <a:blipFill rotWithShape="0">
              <a:blip r:embed="rId5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" name=""/>
            <p:cNvSpPr/>
            <p:nvPr/>
          </p:nvSpPr>
          <p:spPr>
            <a:xfrm flipV="1" rot="5395800">
              <a:off x="583920" y="-294840"/>
              <a:ext cx="181800" cy="181800"/>
            </a:xfrm>
            <a:prstGeom prst="ellipse">
              <a:avLst/>
            </a:prstGeom>
            <a:blipFill rotWithShape="0">
              <a:blip r:embed="rId6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" name=""/>
            <p:cNvSpPr/>
            <p:nvPr/>
          </p:nvSpPr>
          <p:spPr>
            <a:xfrm flipV="1" rot="5395800">
              <a:off x="584280" y="69480"/>
              <a:ext cx="181800" cy="181800"/>
            </a:xfrm>
            <a:prstGeom prst="ellipse">
              <a:avLst/>
            </a:prstGeom>
            <a:blipFill rotWithShape="0">
              <a:blip r:embed="rId7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2" name=""/>
            <p:cNvSpPr/>
            <p:nvPr/>
          </p:nvSpPr>
          <p:spPr>
            <a:xfrm flipV="1" rot="5395800">
              <a:off x="584280" y="435240"/>
              <a:ext cx="181800" cy="181800"/>
            </a:xfrm>
            <a:prstGeom prst="ellipse">
              <a:avLst/>
            </a:prstGeom>
            <a:blipFill rotWithShape="0">
              <a:blip r:embed="rId8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3" name=""/>
            <p:cNvSpPr/>
            <p:nvPr/>
          </p:nvSpPr>
          <p:spPr>
            <a:xfrm flipV="1" rot="5395800">
              <a:off x="585000" y="801360"/>
              <a:ext cx="181800" cy="181800"/>
            </a:xfrm>
            <a:prstGeom prst="ellipse">
              <a:avLst/>
            </a:prstGeom>
            <a:blipFill rotWithShape="0">
              <a:blip r:embed="rId9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4" name=""/>
            <p:cNvSpPr/>
            <p:nvPr/>
          </p:nvSpPr>
          <p:spPr>
            <a:xfrm flipV="1" rot="5395800">
              <a:off x="-145080" y="801720"/>
              <a:ext cx="181800" cy="181800"/>
            </a:xfrm>
            <a:prstGeom prst="ellipse">
              <a:avLst/>
            </a:prstGeom>
            <a:blipFill rotWithShape="0">
              <a:blip r:embed="rId10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5" name=""/>
            <p:cNvSpPr/>
            <p:nvPr/>
          </p:nvSpPr>
          <p:spPr>
            <a:xfrm flipV="1" rot="5395800">
              <a:off x="-145800" y="436320"/>
              <a:ext cx="181800" cy="181800"/>
            </a:xfrm>
            <a:prstGeom prst="ellipse">
              <a:avLst/>
            </a:prstGeom>
            <a:blipFill rotWithShape="0">
              <a:blip r:embed="rId11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6" name=""/>
            <p:cNvSpPr/>
            <p:nvPr/>
          </p:nvSpPr>
          <p:spPr>
            <a:xfrm flipV="1" rot="5395800">
              <a:off x="-145800" y="70200"/>
              <a:ext cx="181800" cy="181800"/>
            </a:xfrm>
            <a:prstGeom prst="ellipse">
              <a:avLst/>
            </a:prstGeom>
            <a:blipFill rotWithShape="0">
              <a:blip r:embed="rId12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7" name=""/>
            <p:cNvSpPr/>
            <p:nvPr/>
          </p:nvSpPr>
          <p:spPr>
            <a:xfrm flipV="1" rot="5395800">
              <a:off x="-146160" y="-294120"/>
              <a:ext cx="181800" cy="181800"/>
            </a:xfrm>
            <a:prstGeom prst="ellipse">
              <a:avLst/>
            </a:prstGeom>
            <a:blipFill rotWithShape="0">
              <a:blip r:embed="rId13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58" name=""/>
          <p:cNvGrpSpPr/>
          <p:nvPr/>
        </p:nvGrpSpPr>
        <p:grpSpPr>
          <a:xfrm>
            <a:off x="9545040" y="4645800"/>
            <a:ext cx="914760" cy="1280160"/>
            <a:chOff x="9545040" y="4645800"/>
            <a:chExt cx="914760" cy="1280160"/>
          </a:xfrm>
        </p:grpSpPr>
        <p:sp>
          <p:nvSpPr>
            <p:cNvPr id="159" name=""/>
            <p:cNvSpPr/>
            <p:nvPr/>
          </p:nvSpPr>
          <p:spPr>
            <a:xfrm flipV="1" rot="5395800">
              <a:off x="9911880" y="5743440"/>
              <a:ext cx="181800" cy="181800"/>
            </a:xfrm>
            <a:prstGeom prst="ellipse">
              <a:avLst/>
            </a:prstGeom>
            <a:blipFill rotWithShape="0">
              <a:blip r:embed="rId14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0" name=""/>
            <p:cNvSpPr/>
            <p:nvPr/>
          </p:nvSpPr>
          <p:spPr>
            <a:xfrm flipV="1" rot="5395800">
              <a:off x="9911520" y="5377680"/>
              <a:ext cx="181800" cy="181800"/>
            </a:xfrm>
            <a:prstGeom prst="ellipse">
              <a:avLst/>
            </a:prstGeom>
            <a:blipFill rotWithShape="0">
              <a:blip r:embed="rId15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1" name=""/>
            <p:cNvSpPr/>
            <p:nvPr/>
          </p:nvSpPr>
          <p:spPr>
            <a:xfrm flipV="1" rot="5395800">
              <a:off x="9911160" y="5012280"/>
              <a:ext cx="181800" cy="181800"/>
            </a:xfrm>
            <a:prstGeom prst="ellipse">
              <a:avLst/>
            </a:prstGeom>
            <a:blipFill rotWithShape="0">
              <a:blip r:embed="rId16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2" name=""/>
            <p:cNvSpPr/>
            <p:nvPr/>
          </p:nvSpPr>
          <p:spPr>
            <a:xfrm flipV="1" rot="5395800">
              <a:off x="9910440" y="4646160"/>
              <a:ext cx="181800" cy="181800"/>
            </a:xfrm>
            <a:prstGeom prst="ellipse">
              <a:avLst/>
            </a:prstGeom>
            <a:blipFill rotWithShape="0">
              <a:blip r:embed="rId17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3" name=""/>
            <p:cNvSpPr/>
            <p:nvPr/>
          </p:nvSpPr>
          <p:spPr>
            <a:xfrm flipV="1" rot="5395800">
              <a:off x="10276560" y="4645800"/>
              <a:ext cx="181800" cy="181800"/>
            </a:xfrm>
            <a:prstGeom prst="ellipse">
              <a:avLst/>
            </a:prstGeom>
            <a:blipFill rotWithShape="0">
              <a:blip r:embed="rId18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4" name=""/>
            <p:cNvSpPr/>
            <p:nvPr/>
          </p:nvSpPr>
          <p:spPr>
            <a:xfrm flipV="1" rot="5395800">
              <a:off x="10276920" y="5011560"/>
              <a:ext cx="181800" cy="181800"/>
            </a:xfrm>
            <a:prstGeom prst="ellipse">
              <a:avLst/>
            </a:prstGeom>
            <a:blipFill rotWithShape="0">
              <a:blip r:embed="rId19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5" name=""/>
            <p:cNvSpPr/>
            <p:nvPr/>
          </p:nvSpPr>
          <p:spPr>
            <a:xfrm flipV="1" rot="5395800">
              <a:off x="10276920" y="5377320"/>
              <a:ext cx="181800" cy="181800"/>
            </a:xfrm>
            <a:prstGeom prst="ellipse">
              <a:avLst/>
            </a:prstGeom>
            <a:blipFill rotWithShape="0">
              <a:blip r:embed="rId20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6" name=""/>
            <p:cNvSpPr/>
            <p:nvPr/>
          </p:nvSpPr>
          <p:spPr>
            <a:xfrm flipV="1" rot="5395800">
              <a:off x="10277640" y="5743440"/>
              <a:ext cx="181800" cy="181800"/>
            </a:xfrm>
            <a:prstGeom prst="ellipse">
              <a:avLst/>
            </a:prstGeom>
            <a:blipFill rotWithShape="0">
              <a:blip r:embed="rId21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7" name=""/>
            <p:cNvSpPr/>
            <p:nvPr/>
          </p:nvSpPr>
          <p:spPr>
            <a:xfrm flipV="1" rot="5395800">
              <a:off x="9546120" y="5743800"/>
              <a:ext cx="181800" cy="181800"/>
            </a:xfrm>
            <a:prstGeom prst="ellipse">
              <a:avLst/>
            </a:prstGeom>
            <a:blipFill rotWithShape="0">
              <a:blip r:embed="rId22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8" name=""/>
            <p:cNvSpPr/>
            <p:nvPr/>
          </p:nvSpPr>
          <p:spPr>
            <a:xfrm flipV="1" rot="5395800">
              <a:off x="9545400" y="5378400"/>
              <a:ext cx="181800" cy="181800"/>
            </a:xfrm>
            <a:prstGeom prst="ellipse">
              <a:avLst/>
            </a:prstGeom>
            <a:blipFill rotWithShape="0">
              <a:blip r:embed="rId23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9" name=""/>
            <p:cNvSpPr/>
            <p:nvPr/>
          </p:nvSpPr>
          <p:spPr>
            <a:xfrm flipV="1" rot="5395800">
              <a:off x="9545400" y="5012280"/>
              <a:ext cx="181800" cy="181800"/>
            </a:xfrm>
            <a:prstGeom prst="ellipse">
              <a:avLst/>
            </a:prstGeom>
            <a:blipFill rotWithShape="0">
              <a:blip r:embed="rId24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0" name=""/>
            <p:cNvSpPr/>
            <p:nvPr/>
          </p:nvSpPr>
          <p:spPr>
            <a:xfrm flipV="1" rot="5395800">
              <a:off x="9545040" y="4646520"/>
              <a:ext cx="181800" cy="181800"/>
            </a:xfrm>
            <a:prstGeom prst="ellipse">
              <a:avLst/>
            </a:prstGeom>
            <a:blipFill rotWithShape="0">
              <a:blip r:embed="rId25"/>
              <a:srcRect/>
              <a:tile tx="0" ty="0" sx="73758" sy="7375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71" name=""/>
          <p:cNvSpPr/>
          <p:nvPr/>
        </p:nvSpPr>
        <p:spPr>
          <a:xfrm>
            <a:off x="-146160" y="3109320"/>
            <a:ext cx="1919160" cy="1919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6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"/>
          <p:cNvSpPr/>
          <p:nvPr/>
        </p:nvSpPr>
        <p:spPr>
          <a:xfrm rot="18876000">
            <a:off x="8645400" y="-404640"/>
            <a:ext cx="2894400" cy="289440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"/>
          <p:cNvSpPr/>
          <p:nvPr/>
        </p:nvSpPr>
        <p:spPr>
          <a:xfrm rot="18876000">
            <a:off x="8665560" y="3983040"/>
            <a:ext cx="2894400" cy="289440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" name=""/>
          <p:cNvSpPr/>
          <p:nvPr/>
        </p:nvSpPr>
        <p:spPr>
          <a:xfrm rot="18964800">
            <a:off x="993240" y="5915880"/>
            <a:ext cx="2587680" cy="7304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7" name=""/>
          <p:cNvSpPr/>
          <p:nvPr/>
        </p:nvSpPr>
        <p:spPr>
          <a:xfrm rot="18964800">
            <a:off x="-1296720" y="5513760"/>
            <a:ext cx="2587680" cy="7304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"/>
          <p:cNvSpPr/>
          <p:nvPr/>
        </p:nvSpPr>
        <p:spPr>
          <a:xfrm rot="18964800">
            <a:off x="3681360" y="339480"/>
            <a:ext cx="3456720" cy="9212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"/>
          <p:cNvSpPr/>
          <p:nvPr/>
        </p:nvSpPr>
        <p:spPr>
          <a:xfrm rot="18964800">
            <a:off x="1445040" y="-757440"/>
            <a:ext cx="2587680" cy="7304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"/>
          <p:cNvSpPr/>
          <p:nvPr/>
        </p:nvSpPr>
        <p:spPr>
          <a:xfrm rot="18964800">
            <a:off x="-726840" y="3295080"/>
            <a:ext cx="2587680" cy="5119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"/>
          <p:cNvSpPr/>
          <p:nvPr/>
        </p:nvSpPr>
        <p:spPr>
          <a:xfrm>
            <a:off x="2971800" y="4539600"/>
            <a:ext cx="4113720" cy="14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Good</a:t>
            </a:r>
            <a:r>
              <a:rPr b="1" lang="en-US" sz="2800" spc="-1" strike="noStrike">
                <a:solidFill>
                  <a:srgbClr val="000000"/>
                </a:solidFill>
                <a:latin typeface="Noto Sans"/>
                <a:ea typeface="DejaVu Sans"/>
              </a:rPr>
              <a:t> Study </a:t>
            </a:r>
            <a:r>
              <a:rPr b="1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Habits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7315200" y="4629240"/>
            <a:ext cx="237636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Noto Sans"/>
                <a:ea typeface="DejaVu Sans"/>
              </a:rPr>
              <a:t>Harry Xie (p2211355)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Noto Sans"/>
                <a:ea typeface="DejaVu Sans"/>
              </a:rPr>
              <a:t>19 April 2024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"/>
          <p:cNvSpPr/>
          <p:nvPr/>
        </p:nvSpPr>
        <p:spPr>
          <a:xfrm>
            <a:off x="2607120" y="2286000"/>
            <a:ext cx="493668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000000"/>
                </a:solidFill>
                <a:latin typeface="Lato Black"/>
                <a:ea typeface="DejaVu Sans"/>
              </a:rPr>
              <a:t>Thanks for Watching!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"/>
          <p:cNvSpPr/>
          <p:nvPr/>
        </p:nvSpPr>
        <p:spPr>
          <a:xfrm>
            <a:off x="228600" y="914400"/>
            <a:ext cx="8914320" cy="165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- </a:t>
            </a:r>
            <a:r>
              <a:rPr b="0" lang="en-US" sz="600" spc="-1" strike="noStrike">
                <a:solidFill>
                  <a:srgbClr val="666666"/>
                </a:solidFill>
                <a:latin typeface="Noto Sans"/>
                <a:ea typeface="DejaVu Sans"/>
              </a:rPr>
              <a:t>Harackiewicz JM, Smith JL, Priniski SJ. Interest Matters: The Importance of Promoting Interest in Education. Policy Insights Behav Brain Sci. 2016 Oct;3(2):220-227. doi: 10.1177/2372732216655542. Epub 2016 Jun 30. PMID: 29520371; PMCID: PMC5839644.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274320" y="365760"/>
            <a:ext cx="356508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References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"/>
          <p:cNvSpPr/>
          <p:nvPr/>
        </p:nvSpPr>
        <p:spPr>
          <a:xfrm>
            <a:off x="1188720" y="1143000"/>
            <a:ext cx="20106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Noto Sans"/>
                <a:ea typeface="DejaVu Sans"/>
              </a:rPr>
              <a:t>Child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1143000" y="2514600"/>
            <a:ext cx="20106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Noto Sans"/>
                <a:ea typeface="DejaVu Sans"/>
              </a:rPr>
              <a:t>Adults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1417320" y="4114800"/>
            <a:ext cx="20106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Noto Sans"/>
                <a:ea typeface="DejaVu Sans"/>
              </a:rPr>
              <a:t>Senior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6858000" y="4192200"/>
            <a:ext cx="20106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Noto Sans"/>
                <a:ea typeface="DejaVu Sans"/>
              </a:rPr>
              <a:t>Bachelor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7086600" y="2945520"/>
            <a:ext cx="2696400" cy="9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University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6903720" y="1449000"/>
            <a:ext cx="20106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Noto Sans"/>
                <a:ea typeface="DejaVu Sans"/>
              </a:rPr>
              <a:t>Junior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2"/>
          <p:cNvSpPr/>
          <p:nvPr/>
        </p:nvSpPr>
        <p:spPr>
          <a:xfrm>
            <a:off x="1420560" y="2286000"/>
            <a:ext cx="5664960" cy="200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666666"/>
                </a:solidFill>
                <a:latin typeface="Noto Sans"/>
                <a:ea typeface="DejaVu Sans"/>
              </a:rPr>
              <a:t>Building Interest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666666"/>
                </a:solidFill>
                <a:latin typeface="Noto Sans"/>
                <a:ea typeface="DejaVu Sans"/>
              </a:rPr>
              <a:t>Preview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666666"/>
                </a:solidFill>
                <a:latin typeface="Noto Sans"/>
                <a:ea typeface="DejaVu Sans"/>
              </a:rPr>
              <a:t>Mapping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Shape 1"/>
          <p:cNvSpPr/>
          <p:nvPr/>
        </p:nvSpPr>
        <p:spPr>
          <a:xfrm>
            <a:off x="1417680" y="1143000"/>
            <a:ext cx="3381840" cy="39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Points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"/>
          <p:cNvSpPr/>
          <p:nvPr/>
        </p:nvSpPr>
        <p:spPr>
          <a:xfrm>
            <a:off x="685800" y="1497600"/>
            <a:ext cx="5211000" cy="14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Building Interest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914400" y="2835000"/>
            <a:ext cx="90360" cy="164484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5562720" y="1600200"/>
            <a:ext cx="4266000" cy="2742120"/>
          </a:xfrm>
          <a:prstGeom prst="rect">
            <a:avLst/>
          </a:prstGeom>
          <a:ln w="0">
            <a:noFill/>
          </a:ln>
        </p:spPr>
      </p:pic>
      <p:sp>
        <p:nvSpPr>
          <p:cNvPr id="254" name=""/>
          <p:cNvSpPr/>
          <p:nvPr/>
        </p:nvSpPr>
        <p:spPr>
          <a:xfrm>
            <a:off x="685800" y="3200400"/>
            <a:ext cx="5028120" cy="15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5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Interest is the best teacher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914400" y="2835000"/>
            <a:ext cx="90360" cy="164484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1678320" y="1143000"/>
            <a:ext cx="6550200" cy="3656520"/>
          </a:xfrm>
          <a:prstGeom prst="rect">
            <a:avLst/>
          </a:prstGeom>
          <a:ln w="0">
            <a:noFill/>
          </a:ln>
        </p:spPr>
      </p:pic>
      <p:sp>
        <p:nvSpPr>
          <p:cNvPr id="257" name=""/>
          <p:cNvSpPr/>
          <p:nvPr/>
        </p:nvSpPr>
        <p:spPr>
          <a:xfrm>
            <a:off x="3246120" y="389160"/>
            <a:ext cx="4982400" cy="164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Noto Sans"/>
                <a:ea typeface="DejaVu Sans"/>
              </a:rPr>
              <a:t>Screenshot of the essay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"/>
          <p:cNvSpPr/>
          <p:nvPr/>
        </p:nvSpPr>
        <p:spPr>
          <a:xfrm>
            <a:off x="1375920" y="1053000"/>
            <a:ext cx="228096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Reading books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3524760" y="3627360"/>
            <a:ext cx="218952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Figure out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7365240" y="3674160"/>
            <a:ext cx="223524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Interest built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5719320" y="1113840"/>
            <a:ext cx="319536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Feel accomplishment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496080" y="518400"/>
            <a:ext cx="1096200" cy="11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01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2416320" y="3078720"/>
            <a:ext cx="1096200" cy="11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02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>
            <a:off x="4610880" y="577440"/>
            <a:ext cx="1096200" cy="11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03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6256800" y="3137760"/>
            <a:ext cx="1096200" cy="11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04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"/>
          <p:cNvSpPr/>
          <p:nvPr/>
        </p:nvSpPr>
        <p:spPr>
          <a:xfrm>
            <a:off x="685800" y="1497600"/>
            <a:ext cx="5211000" cy="14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Preview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914400" y="2835000"/>
            <a:ext cx="90360" cy="164484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"/>
          <p:cNvSpPr/>
          <p:nvPr/>
        </p:nvSpPr>
        <p:spPr>
          <a:xfrm>
            <a:off x="685800" y="3200400"/>
            <a:ext cx="5028120" cy="15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5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Build a basic concept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5221800" y="1497600"/>
            <a:ext cx="4607280" cy="259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"/>
          <p:cNvSpPr/>
          <p:nvPr/>
        </p:nvSpPr>
        <p:spPr>
          <a:xfrm>
            <a:off x="685800" y="1497600"/>
            <a:ext cx="5211000" cy="14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Mapping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914400" y="2835000"/>
            <a:ext cx="90360" cy="164484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2" name=""/>
          <p:cNvSpPr/>
          <p:nvPr/>
        </p:nvSpPr>
        <p:spPr>
          <a:xfrm>
            <a:off x="685800" y="3200400"/>
            <a:ext cx="5028120" cy="15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5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Build System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4114800" y="914400"/>
            <a:ext cx="5486400" cy="342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"/>
          <p:cNvSpPr/>
          <p:nvPr/>
        </p:nvSpPr>
        <p:spPr>
          <a:xfrm>
            <a:off x="4297680" y="2011680"/>
            <a:ext cx="4160520" cy="14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Main topic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Draw branches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Add details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4318920" y="3493440"/>
            <a:ext cx="1683000" cy="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Application>LibreOffice/7.6.6.3$Linux_X86_64 LibreOffice_project/60$Build-3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2024-04-16T16:25:04Z</dcterms:created>
  <dc:creator/>
  <dc:description/>
  <dc:language>en-US</dc:language>
  <cp:lastModifiedBy/>
  <dcterms:modified xsi:type="dcterms:W3CDTF">2024-04-17T17:14:06Z</dcterms:modified>
  <cp:revision>9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