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a67c7b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a67c7b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b7b3f35d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b7b3f35d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b7b3f35d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b7b3f35d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a67c7b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a67c7b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Font typeface="Oswald"/>
              <a:buNone/>
              <a:defRPr sz="28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Font typeface="Oswald"/>
              <a:buNone/>
              <a:defRPr sz="28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7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8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2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BD-2018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76835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814387" y="820340"/>
            <a:ext cx="76614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BD-2018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BD-2018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BD-2018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BD-2019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BD-2019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jp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eet.google.com/wew-kqvt-xjd" TargetMode="External"/><Relationship Id="rId4" Type="http://schemas.openxmlformats.org/officeDocument/2006/relationships/hyperlink" Target="https://famaf.zulipchat.com/#narrow/stream/334872-bases-de-datos-2022" TargetMode="External"/><Relationship Id="rId5" Type="http://schemas.openxmlformats.org/officeDocument/2006/relationships/hyperlink" Target="https://famaf.aulavirtual.unc.edu.ar/course/view.php?id=998&amp;section=4#tabs-tree-star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LABORATORIO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2" name="Google Shape;11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“PROFES”</a:t>
            </a:r>
            <a:endParaRPr/>
          </a:p>
        </p:txBody>
      </p:sp>
      <p:grpSp>
        <p:nvGrpSpPr>
          <p:cNvPr id="118" name="Google Shape;118;p27"/>
          <p:cNvGrpSpPr/>
          <p:nvPr/>
        </p:nvGrpSpPr>
        <p:grpSpPr>
          <a:xfrm>
            <a:off x="700950" y="1905825"/>
            <a:ext cx="1317750" cy="1706550"/>
            <a:chOff x="450550" y="1718475"/>
            <a:chExt cx="1317750" cy="1706550"/>
          </a:xfrm>
        </p:grpSpPr>
        <p:pic>
          <p:nvPicPr>
            <p:cNvPr id="119" name="Google Shape;11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0550" y="1718475"/>
              <a:ext cx="1317750" cy="13177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20" name="Google Shape;120;p27"/>
            <p:cNvSpPr txBox="1"/>
            <p:nvPr/>
          </p:nvSpPr>
          <p:spPr>
            <a:xfrm>
              <a:off x="450625" y="3036225"/>
              <a:ext cx="1317600" cy="3888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swald"/>
                  <a:ea typeface="Oswald"/>
                  <a:cs typeface="Oswald"/>
                  <a:sym typeface="Oswald"/>
                </a:rPr>
                <a:t>Ramiro Demasi</a:t>
              </a:r>
              <a:endParaRPr b="1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21" name="Google Shape;121;p27"/>
          <p:cNvSpPr txBox="1"/>
          <p:nvPr/>
        </p:nvSpPr>
        <p:spPr>
          <a:xfrm>
            <a:off x="4983833" y="3223575"/>
            <a:ext cx="1317600" cy="388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Cristian Cardellino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2" name="Google Shape;122;p27"/>
          <p:cNvGrpSpPr/>
          <p:nvPr/>
        </p:nvGrpSpPr>
        <p:grpSpPr>
          <a:xfrm>
            <a:off x="2842392" y="1905825"/>
            <a:ext cx="1317750" cy="1706550"/>
            <a:chOff x="2087675" y="1718475"/>
            <a:chExt cx="1317750" cy="1706550"/>
          </a:xfrm>
        </p:grpSpPr>
        <p:pic>
          <p:nvPicPr>
            <p:cNvPr id="123" name="Google Shape;12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87675" y="1718475"/>
              <a:ext cx="1317750" cy="13177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24" name="Google Shape;124;p27"/>
            <p:cNvSpPr txBox="1"/>
            <p:nvPr/>
          </p:nvSpPr>
          <p:spPr>
            <a:xfrm>
              <a:off x="2087675" y="3036225"/>
              <a:ext cx="1317600" cy="3888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swald"/>
                  <a:ea typeface="Oswald"/>
                  <a:cs typeface="Oswald"/>
                  <a:sym typeface="Oswald"/>
                </a:rPr>
                <a:t>Sergio Canchi</a:t>
              </a:r>
              <a:endParaRPr b="1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25" name="Google Shape;125;p27"/>
          <p:cNvSpPr txBox="1"/>
          <p:nvPr/>
        </p:nvSpPr>
        <p:spPr>
          <a:xfrm>
            <a:off x="7125275" y="3223575"/>
            <a:ext cx="1317600" cy="388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Juan </a:t>
            </a:r>
            <a:r>
              <a:rPr b="1" lang="en">
                <a:latin typeface="Oswald"/>
                <a:ea typeface="Oswald"/>
                <a:cs typeface="Oswald"/>
                <a:sym typeface="Oswald"/>
              </a:rPr>
              <a:t>Cabral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5">
            <a:alphaModFix/>
          </a:blip>
          <a:srcRect b="0" l="0" r="14140" t="14126"/>
          <a:stretch/>
        </p:blipFill>
        <p:spPr>
          <a:xfrm>
            <a:off x="4983850" y="1905825"/>
            <a:ext cx="1317601" cy="131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7"/>
          <p:cNvPicPr preferRelativeResize="0"/>
          <p:nvPr/>
        </p:nvPicPr>
        <p:blipFill rotWithShape="1">
          <a:blip r:embed="rId6">
            <a:alphaModFix/>
          </a:blip>
          <a:srcRect b="0" l="5846" r="4209" t="0"/>
          <a:stretch/>
        </p:blipFill>
        <p:spPr>
          <a:xfrm>
            <a:off x="7125150" y="1905825"/>
            <a:ext cx="1317750" cy="13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311700" y="916800"/>
            <a:ext cx="69426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Cu</a:t>
            </a:r>
            <a:r>
              <a:rPr b="1" lang="en" sz="2400"/>
              <a:t>a</a:t>
            </a:r>
            <a:r>
              <a:rPr b="1" lang="en" sz="2400"/>
              <a:t>ndo?</a:t>
            </a:r>
            <a:r>
              <a:rPr lang="en" sz="2400"/>
              <a:t> Viernes de 14hs a 18hs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>
                <a:solidFill>
                  <a:schemeClr val="dk1"/>
                </a:solidFill>
              </a:rPr>
              <a:t>Dónde?</a:t>
            </a:r>
            <a:r>
              <a:rPr lang="en" sz="2400">
                <a:solidFill>
                  <a:schemeClr val="dk1"/>
                </a:solidFill>
              </a:rPr>
              <a:t> Híbrido 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Clases presenciales en el laboratorio 30. No es necesario asistir.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Meet en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https://meet.google.com/wew-kqvt-xjd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Se da acceso a clases grabadas con la teoría de años anteriores.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Se requiere asistir a los parciales.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C</a:t>
            </a:r>
            <a:r>
              <a:rPr b="1" lang="en" sz="2400"/>
              <a:t>o</a:t>
            </a:r>
            <a:r>
              <a:rPr b="1" lang="en" sz="2400"/>
              <a:t>mo?</a:t>
            </a:r>
            <a:r>
              <a:rPr lang="en" sz="2400"/>
              <a:t> ~2 hs de teórico + ~2 hs de laboratorio.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Canales Oficiales de Comunicación</a:t>
            </a:r>
            <a:r>
              <a:rPr lang="en" sz="2400"/>
              <a:t>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Zulip: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#bases-de-datos-2022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Moodle: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BD2022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LOGISTICA</a:t>
            </a:r>
            <a:endParaRPr/>
          </a:p>
        </p:txBody>
      </p:sp>
      <p:sp>
        <p:nvSpPr>
          <p:cNvPr id="135" name="Google Shape;135;p28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</a:t>
            </a:r>
            <a:r>
              <a:rPr lang="en"/>
              <a:t> </a:t>
            </a:r>
            <a:endParaRPr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311700" y="863550"/>
            <a:ext cx="4260300" cy="22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Dos Parciales: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1er Parcial: </a:t>
            </a:r>
            <a:r>
              <a:rPr lang="en" sz="1800"/>
              <a:t>14 de Octubre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2do Parcial:</a:t>
            </a:r>
            <a:r>
              <a:rPr lang="en" sz="1800"/>
              <a:t> 11 de Noviembre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Recuperatorio:</a:t>
            </a:r>
            <a:r>
              <a:rPr lang="en" sz="1800"/>
              <a:t> 25 de Noviembre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 parciales son en la computadora, individuales y a "libro abierto".</a:t>
            </a:r>
            <a:endParaRPr sz="1800"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4457575" y="863550"/>
            <a:ext cx="45657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Para Regularizar/Promocionar: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Aprobar 2 parciales.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 puede recuperar 1 parcial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Regularización: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Ambos parciales con nota &gt;= 4 (~60%)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Promoción: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Ambos parciales con nota &gt;= 6 y promedio &gt;= 7 (~80%)</a:t>
            </a:r>
            <a:endParaRPr/>
          </a:p>
        </p:txBody>
      </p:sp>
      <p:sp>
        <p:nvSpPr>
          <p:cNvPr id="143" name="Google Shape;143;p29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Estudiar las bases de datos desde una perspectiva práctica.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 el teórico van a estudiar los fundamentos teóricos.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Conocer distintos tipos de bases de datos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Relacionales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Orientadas a Documentos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Conocer las herramientas disponibles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Clientes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Editores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Aprender SQL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b="1" lang="en">
                <a:solidFill>
                  <a:srgbClr val="CC0000"/>
                </a:solidFill>
              </a:rPr>
              <a:t>Hacer muuuuuuuchas queries.</a:t>
            </a:r>
            <a:endParaRPr b="1">
              <a:solidFill>
                <a:srgbClr val="CC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Aprender a diseñar modelos de datos.</a:t>
            </a:r>
            <a:endParaRPr b="1">
              <a:solidFill>
                <a:srgbClr val="CC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	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DEL LAB</a:t>
            </a:r>
            <a:endParaRPr/>
          </a:p>
        </p:txBody>
      </p:sp>
      <p:sp>
        <p:nvSpPr>
          <p:cNvPr id="150" name="Google Shape;150;p30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