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5568C-7790-4E19-9348-61B14787DD46}" v="70" dt="2024-09-14T16:47:16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41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Vasquez" userId="7096ac8e-e04a-4039-a9a5-f75cfeabab8e" providerId="ADAL" clId="{6905568C-7790-4E19-9348-61B14787DD46}"/>
    <pc:docChg chg="undo custSel addSld delSld modSld">
      <pc:chgData name="Derek Vasquez" userId="7096ac8e-e04a-4039-a9a5-f75cfeabab8e" providerId="ADAL" clId="{6905568C-7790-4E19-9348-61B14787DD46}" dt="2024-09-14T16:47:43.642" v="930" actId="554"/>
      <pc:docMkLst>
        <pc:docMk/>
      </pc:docMkLst>
      <pc:sldChg chg="addSp delSp del mod">
        <pc:chgData name="Derek Vasquez" userId="7096ac8e-e04a-4039-a9a5-f75cfeabab8e" providerId="ADAL" clId="{6905568C-7790-4E19-9348-61B14787DD46}" dt="2024-09-13T20:35:30.174" v="3" actId="47"/>
        <pc:sldMkLst>
          <pc:docMk/>
          <pc:sldMk cId="386436597" sldId="256"/>
        </pc:sldMkLst>
        <pc:spChg chg="add del">
          <ac:chgData name="Derek Vasquez" userId="7096ac8e-e04a-4039-a9a5-f75cfeabab8e" providerId="ADAL" clId="{6905568C-7790-4E19-9348-61B14787DD46}" dt="2024-09-13T20:35:19.149" v="1" actId="22"/>
          <ac:spMkLst>
            <pc:docMk/>
            <pc:sldMk cId="386436597" sldId="256"/>
            <ac:spMk id="5" creationId="{4B753B1E-AD18-F8E7-A18C-8C82E0D6FBD6}"/>
          </ac:spMkLst>
        </pc:spChg>
      </pc:sldChg>
      <pc:sldChg chg="addSp delSp modSp add mod">
        <pc:chgData name="Derek Vasquez" userId="7096ac8e-e04a-4039-a9a5-f75cfeabab8e" providerId="ADAL" clId="{6905568C-7790-4E19-9348-61B14787DD46}" dt="2024-09-13T20:44:53.446" v="210" actId="20577"/>
        <pc:sldMkLst>
          <pc:docMk/>
          <pc:sldMk cId="3313417238" sldId="259"/>
        </pc:sldMkLst>
        <pc:spChg chg="add mod">
          <ac:chgData name="Derek Vasquez" userId="7096ac8e-e04a-4039-a9a5-f75cfeabab8e" providerId="ADAL" clId="{6905568C-7790-4E19-9348-61B14787DD46}" dt="2024-09-13T20:40:53.950" v="113" actId="1076"/>
          <ac:spMkLst>
            <pc:docMk/>
            <pc:sldMk cId="3313417238" sldId="259"/>
            <ac:spMk id="5" creationId="{85C0692D-0EA3-D7C0-9F41-14422CCB628E}"/>
          </ac:spMkLst>
        </pc:spChg>
        <pc:spChg chg="mod">
          <ac:chgData name="Derek Vasquez" userId="7096ac8e-e04a-4039-a9a5-f75cfeabab8e" providerId="ADAL" clId="{6905568C-7790-4E19-9348-61B14787DD46}" dt="2024-09-13T20:41:56.358" v="125" actId="1076"/>
          <ac:spMkLst>
            <pc:docMk/>
            <pc:sldMk cId="3313417238" sldId="259"/>
            <ac:spMk id="7" creationId="{D605990A-3F3F-1C9A-A7EF-F1E622EC0C40}"/>
          </ac:spMkLst>
        </pc:spChg>
        <pc:spChg chg="mod">
          <ac:chgData name="Derek Vasquez" userId="7096ac8e-e04a-4039-a9a5-f75cfeabab8e" providerId="ADAL" clId="{6905568C-7790-4E19-9348-61B14787DD46}" dt="2024-09-13T20:44:53.446" v="210" actId="20577"/>
          <ac:spMkLst>
            <pc:docMk/>
            <pc:sldMk cId="3313417238" sldId="259"/>
            <ac:spMk id="8" creationId="{F6A3062A-3045-A449-5405-CFC53139058E}"/>
          </ac:spMkLst>
        </pc:spChg>
        <pc:spChg chg="mod">
          <ac:chgData name="Derek Vasquez" userId="7096ac8e-e04a-4039-a9a5-f75cfeabab8e" providerId="ADAL" clId="{6905568C-7790-4E19-9348-61B14787DD46}" dt="2024-09-13T20:42:48.182" v="165" actId="1076"/>
          <ac:spMkLst>
            <pc:docMk/>
            <pc:sldMk cId="3313417238" sldId="259"/>
            <ac:spMk id="9" creationId="{5386642F-B180-CA46-3312-AE0D71F343EB}"/>
          </ac:spMkLst>
        </pc:spChg>
        <pc:spChg chg="del mod">
          <ac:chgData name="Derek Vasquez" userId="7096ac8e-e04a-4039-a9a5-f75cfeabab8e" providerId="ADAL" clId="{6905568C-7790-4E19-9348-61B14787DD46}" dt="2024-09-13T20:39:36.315" v="98" actId="478"/>
          <ac:spMkLst>
            <pc:docMk/>
            <pc:sldMk cId="3313417238" sldId="259"/>
            <ac:spMk id="10" creationId="{A4D0C413-8492-FB83-D1A1-3C257F30C9CE}"/>
          </ac:spMkLst>
        </pc:spChg>
        <pc:spChg chg="del">
          <ac:chgData name="Derek Vasquez" userId="7096ac8e-e04a-4039-a9a5-f75cfeabab8e" providerId="ADAL" clId="{6905568C-7790-4E19-9348-61B14787DD46}" dt="2024-09-13T20:39:42.589" v="101" actId="478"/>
          <ac:spMkLst>
            <pc:docMk/>
            <pc:sldMk cId="3313417238" sldId="259"/>
            <ac:spMk id="11" creationId="{E376CF48-B036-74A4-7FAE-CCC21B847D47}"/>
          </ac:spMkLst>
        </pc:spChg>
        <pc:spChg chg="mod">
          <ac:chgData name="Derek Vasquez" userId="7096ac8e-e04a-4039-a9a5-f75cfeabab8e" providerId="ADAL" clId="{6905568C-7790-4E19-9348-61B14787DD46}" dt="2024-09-13T20:41:59.292" v="126" actId="14100"/>
          <ac:spMkLst>
            <pc:docMk/>
            <pc:sldMk cId="3313417238" sldId="259"/>
            <ac:spMk id="12" creationId="{0694098A-04CB-A671-44E4-5745BC349422}"/>
          </ac:spMkLst>
        </pc:spChg>
        <pc:spChg chg="mod">
          <ac:chgData name="Derek Vasquez" userId="7096ac8e-e04a-4039-a9a5-f75cfeabab8e" providerId="ADAL" clId="{6905568C-7790-4E19-9348-61B14787DD46}" dt="2024-09-13T20:43:16.055" v="201" actId="20577"/>
          <ac:spMkLst>
            <pc:docMk/>
            <pc:sldMk cId="3313417238" sldId="259"/>
            <ac:spMk id="13" creationId="{CA66699C-C216-597A-7C0A-F47D116FAEF6}"/>
          </ac:spMkLst>
        </pc:spChg>
        <pc:spChg chg="add mod">
          <ac:chgData name="Derek Vasquez" userId="7096ac8e-e04a-4039-a9a5-f75cfeabab8e" providerId="ADAL" clId="{6905568C-7790-4E19-9348-61B14787DD46}" dt="2024-09-13T20:42:39.044" v="163" actId="20577"/>
          <ac:spMkLst>
            <pc:docMk/>
            <pc:sldMk cId="3313417238" sldId="259"/>
            <ac:spMk id="15" creationId="{AD2AE182-53BE-3357-3FFE-0858B48859A1}"/>
          </ac:spMkLst>
        </pc:spChg>
        <pc:spChg chg="mod">
          <ac:chgData name="Derek Vasquez" userId="7096ac8e-e04a-4039-a9a5-f75cfeabab8e" providerId="ADAL" clId="{6905568C-7790-4E19-9348-61B14787DD46}" dt="2024-09-13T20:41:17.678" v="117" actId="1076"/>
          <ac:spMkLst>
            <pc:docMk/>
            <pc:sldMk cId="3313417238" sldId="259"/>
            <ac:spMk id="28" creationId="{1E4E7CF0-3FD4-7EC8-1C1A-9341A42025EB}"/>
          </ac:spMkLst>
        </pc:spChg>
        <pc:spChg chg="del">
          <ac:chgData name="Derek Vasquez" userId="7096ac8e-e04a-4039-a9a5-f75cfeabab8e" providerId="ADAL" clId="{6905568C-7790-4E19-9348-61B14787DD46}" dt="2024-09-13T20:39:39.824" v="100" actId="478"/>
          <ac:spMkLst>
            <pc:docMk/>
            <pc:sldMk cId="3313417238" sldId="259"/>
            <ac:spMk id="230" creationId="{04AA7CC1-C70E-9C8C-B24C-3DF58461B269}"/>
          </ac:spMkLst>
        </pc:spChg>
        <pc:spChg chg="mod">
          <ac:chgData name="Derek Vasquez" userId="7096ac8e-e04a-4039-a9a5-f75cfeabab8e" providerId="ADAL" clId="{6905568C-7790-4E19-9348-61B14787DD46}" dt="2024-09-13T20:41:38.837" v="121" actId="1076"/>
          <ac:spMkLst>
            <pc:docMk/>
            <pc:sldMk cId="3313417238" sldId="259"/>
            <ac:spMk id="237" creationId="{D196DCD0-8620-D5DE-C30F-19A0BCE97AE5}"/>
          </ac:spMkLst>
        </pc:spChg>
        <pc:spChg chg="del">
          <ac:chgData name="Derek Vasquez" userId="7096ac8e-e04a-4039-a9a5-f75cfeabab8e" providerId="ADAL" clId="{6905568C-7790-4E19-9348-61B14787DD46}" dt="2024-09-13T20:39:38.608" v="99" actId="478"/>
          <ac:spMkLst>
            <pc:docMk/>
            <pc:sldMk cId="3313417238" sldId="259"/>
            <ac:spMk id="238" creationId="{DF8EC242-0DE9-0374-6E12-54B5C32F5614}"/>
          </ac:spMkLst>
        </pc:spChg>
        <pc:spChg chg="mod">
          <ac:chgData name="Derek Vasquez" userId="7096ac8e-e04a-4039-a9a5-f75cfeabab8e" providerId="ADAL" clId="{6905568C-7790-4E19-9348-61B14787DD46}" dt="2024-09-13T20:43:39.639" v="206" actId="1076"/>
          <ac:spMkLst>
            <pc:docMk/>
            <pc:sldMk cId="3313417238" sldId="259"/>
            <ac:spMk id="239" creationId="{56041B54-D5AB-BB41-8D84-74FC5E1A171B}"/>
          </ac:spMkLst>
        </pc:spChg>
        <pc:spChg chg="mod">
          <ac:chgData name="Derek Vasquez" userId="7096ac8e-e04a-4039-a9a5-f75cfeabab8e" providerId="ADAL" clId="{6905568C-7790-4E19-9348-61B14787DD46}" dt="2024-09-13T20:41:07.932" v="115" actId="14100"/>
          <ac:spMkLst>
            <pc:docMk/>
            <pc:sldMk cId="3313417238" sldId="259"/>
            <ac:spMk id="242" creationId="{402FECC2-D1C9-F26B-61BE-E5456CFB4FFB}"/>
          </ac:spMkLst>
        </pc:spChg>
        <pc:picChg chg="add mod ord">
          <ac:chgData name="Derek Vasquez" userId="7096ac8e-e04a-4039-a9a5-f75cfeabab8e" providerId="ADAL" clId="{6905568C-7790-4E19-9348-61B14787DD46}" dt="2024-09-13T20:38:41.839" v="51" actId="167"/>
          <ac:picMkLst>
            <pc:docMk/>
            <pc:sldMk cId="3313417238" sldId="259"/>
            <ac:picMk id="3" creationId="{F009AC87-F749-88A2-9671-78074C4FA407}"/>
          </ac:picMkLst>
        </pc:picChg>
        <pc:picChg chg="del mod">
          <ac:chgData name="Derek Vasquez" userId="7096ac8e-e04a-4039-a9a5-f75cfeabab8e" providerId="ADAL" clId="{6905568C-7790-4E19-9348-61B14787DD46}" dt="2024-09-13T20:37:49.924" v="20" actId="478"/>
          <ac:picMkLst>
            <pc:docMk/>
            <pc:sldMk cId="3313417238" sldId="259"/>
            <ac:picMk id="225" creationId="{5256C599-FD92-B39F-2F14-F256D59A0631}"/>
          </ac:picMkLst>
        </pc:picChg>
        <pc:picChg chg="del mod">
          <ac:chgData name="Derek Vasquez" userId="7096ac8e-e04a-4039-a9a5-f75cfeabab8e" providerId="ADAL" clId="{6905568C-7790-4E19-9348-61B14787DD46}" dt="2024-09-13T20:37:55.445" v="21" actId="478"/>
          <ac:picMkLst>
            <pc:docMk/>
            <pc:sldMk cId="3313417238" sldId="259"/>
            <ac:picMk id="226" creationId="{E8188C33-AD6D-61F1-7595-FD973F68E97D}"/>
          </ac:picMkLst>
        </pc:picChg>
        <pc:cxnChg chg="mod">
          <ac:chgData name="Derek Vasquez" userId="7096ac8e-e04a-4039-a9a5-f75cfeabab8e" providerId="ADAL" clId="{6905568C-7790-4E19-9348-61B14787DD46}" dt="2024-09-13T20:44:53.446" v="210" actId="20577"/>
          <ac:cxnSpMkLst>
            <pc:docMk/>
            <pc:sldMk cId="3313417238" sldId="259"/>
            <ac:cxnSpMk id="17" creationId="{2C85A26F-6E04-665B-698F-B85ED231B857}"/>
          </ac:cxnSpMkLst>
        </pc:cxnChg>
        <pc:cxnChg chg="mod">
          <ac:chgData name="Derek Vasquez" userId="7096ac8e-e04a-4039-a9a5-f75cfeabab8e" providerId="ADAL" clId="{6905568C-7790-4E19-9348-61B14787DD46}" dt="2024-09-13T20:42:02.849" v="127" actId="14100"/>
          <ac:cxnSpMkLst>
            <pc:docMk/>
            <pc:sldMk cId="3313417238" sldId="259"/>
            <ac:cxnSpMk id="20" creationId="{0D80E069-7CFF-EFD5-A682-431DC9536107}"/>
          </ac:cxnSpMkLst>
        </pc:cxnChg>
        <pc:cxnChg chg="mod">
          <ac:chgData name="Derek Vasquez" userId="7096ac8e-e04a-4039-a9a5-f75cfeabab8e" providerId="ADAL" clId="{6905568C-7790-4E19-9348-61B14787DD46}" dt="2024-09-13T20:43:00.640" v="169" actId="14100"/>
          <ac:cxnSpMkLst>
            <pc:docMk/>
            <pc:sldMk cId="3313417238" sldId="259"/>
            <ac:cxnSpMk id="24" creationId="{2154BE5D-61D7-3199-ECED-57FDC786948F}"/>
          </ac:cxnSpMkLst>
        </pc:cxnChg>
        <pc:cxnChg chg="mod">
          <ac:chgData name="Derek Vasquez" userId="7096ac8e-e04a-4039-a9a5-f75cfeabab8e" providerId="ADAL" clId="{6905568C-7790-4E19-9348-61B14787DD46}" dt="2024-09-13T20:41:11.996" v="116" actId="14100"/>
          <ac:cxnSpMkLst>
            <pc:docMk/>
            <pc:sldMk cId="3313417238" sldId="259"/>
            <ac:cxnSpMk id="29" creationId="{D65E270E-C37D-69B0-F5A5-8A05D9341993}"/>
          </ac:cxnSpMkLst>
        </pc:cxnChg>
        <pc:cxnChg chg="mod">
          <ac:chgData name="Derek Vasquez" userId="7096ac8e-e04a-4039-a9a5-f75cfeabab8e" providerId="ADAL" clId="{6905568C-7790-4E19-9348-61B14787DD46}" dt="2024-09-13T20:41:42.743" v="122" actId="14100"/>
          <ac:cxnSpMkLst>
            <pc:docMk/>
            <pc:sldMk cId="3313417238" sldId="259"/>
            <ac:cxnSpMk id="231" creationId="{9FB03023-9F1E-94A7-2B92-513E69E3378E}"/>
          </ac:cxnSpMkLst>
        </pc:cxnChg>
      </pc:sldChg>
      <pc:sldChg chg="addSp delSp modSp new mod">
        <pc:chgData name="Derek Vasquez" userId="7096ac8e-e04a-4039-a9a5-f75cfeabab8e" providerId="ADAL" clId="{6905568C-7790-4E19-9348-61B14787DD46}" dt="2024-09-14T16:47:43.642" v="930" actId="554"/>
        <pc:sldMkLst>
          <pc:docMk/>
          <pc:sldMk cId="2598673545" sldId="260"/>
        </pc:sldMkLst>
        <pc:spChg chg="del">
          <ac:chgData name="Derek Vasquez" userId="7096ac8e-e04a-4039-a9a5-f75cfeabab8e" providerId="ADAL" clId="{6905568C-7790-4E19-9348-61B14787DD46}" dt="2024-09-14T16:35:31.840" v="213" actId="478"/>
          <ac:spMkLst>
            <pc:docMk/>
            <pc:sldMk cId="2598673545" sldId="260"/>
            <ac:spMk id="2" creationId="{0A0383A1-2600-6D10-B866-0CE5CBC92E0C}"/>
          </ac:spMkLst>
        </pc:spChg>
        <pc:spChg chg="del">
          <ac:chgData name="Derek Vasquez" userId="7096ac8e-e04a-4039-a9a5-f75cfeabab8e" providerId="ADAL" clId="{6905568C-7790-4E19-9348-61B14787DD46}" dt="2024-09-14T16:35:30.967" v="212" actId="478"/>
          <ac:spMkLst>
            <pc:docMk/>
            <pc:sldMk cId="2598673545" sldId="260"/>
            <ac:spMk id="3" creationId="{32F54976-4BA8-8D28-76EC-F58ACCA03B2B}"/>
          </ac:spMkLst>
        </pc:spChg>
        <pc:spChg chg="add mod">
          <ac:chgData name="Derek Vasquez" userId="7096ac8e-e04a-4039-a9a5-f75cfeabab8e" providerId="ADAL" clId="{6905568C-7790-4E19-9348-61B14787DD46}" dt="2024-09-14T16:47:36.590" v="929" actId="1035"/>
          <ac:spMkLst>
            <pc:docMk/>
            <pc:sldMk cId="2598673545" sldId="260"/>
            <ac:spMk id="8" creationId="{9B4405BD-7DAF-81A2-595C-A2F9DB0FAF4B}"/>
          </ac:spMkLst>
        </pc:spChg>
        <pc:spChg chg="add mod">
          <ac:chgData name="Derek Vasquez" userId="7096ac8e-e04a-4039-a9a5-f75cfeabab8e" providerId="ADAL" clId="{6905568C-7790-4E19-9348-61B14787DD46}" dt="2024-09-14T16:47:43.642" v="930" actId="554"/>
          <ac:spMkLst>
            <pc:docMk/>
            <pc:sldMk cId="2598673545" sldId="260"/>
            <ac:spMk id="9" creationId="{97155887-35DA-D7B3-3EF9-9759A063F52A}"/>
          </ac:spMkLst>
        </pc:spChg>
        <pc:spChg chg="add mod">
          <ac:chgData name="Derek Vasquez" userId="7096ac8e-e04a-4039-a9a5-f75cfeabab8e" providerId="ADAL" clId="{6905568C-7790-4E19-9348-61B14787DD46}" dt="2024-09-14T16:47:43.642" v="930" actId="554"/>
          <ac:spMkLst>
            <pc:docMk/>
            <pc:sldMk cId="2598673545" sldId="260"/>
            <ac:spMk id="10" creationId="{642145AE-92D8-C8D3-580C-E9ABC1882DE0}"/>
          </ac:spMkLst>
        </pc:spChg>
        <pc:spChg chg="add mod">
          <ac:chgData name="Derek Vasquez" userId="7096ac8e-e04a-4039-a9a5-f75cfeabab8e" providerId="ADAL" clId="{6905568C-7790-4E19-9348-61B14787DD46}" dt="2024-09-14T16:41:21.156" v="438" actId="1037"/>
          <ac:spMkLst>
            <pc:docMk/>
            <pc:sldMk cId="2598673545" sldId="260"/>
            <ac:spMk id="11" creationId="{27237F38-3300-091A-FC62-A17856748036}"/>
          </ac:spMkLst>
        </pc:spChg>
        <pc:spChg chg="add mod">
          <ac:chgData name="Derek Vasquez" userId="7096ac8e-e04a-4039-a9a5-f75cfeabab8e" providerId="ADAL" clId="{6905568C-7790-4E19-9348-61B14787DD46}" dt="2024-09-14T16:42:04.605" v="509" actId="1038"/>
          <ac:spMkLst>
            <pc:docMk/>
            <pc:sldMk cId="2598673545" sldId="260"/>
            <ac:spMk id="12" creationId="{41AE28FA-AA53-5485-44F8-6C4E454ED047}"/>
          </ac:spMkLst>
        </pc:spChg>
        <pc:spChg chg="add mod">
          <ac:chgData name="Derek Vasquez" userId="7096ac8e-e04a-4039-a9a5-f75cfeabab8e" providerId="ADAL" clId="{6905568C-7790-4E19-9348-61B14787DD46}" dt="2024-09-14T16:40:59.524" v="404" actId="20577"/>
          <ac:spMkLst>
            <pc:docMk/>
            <pc:sldMk cId="2598673545" sldId="260"/>
            <ac:spMk id="13" creationId="{FE4A8692-48A3-63C7-1BC4-5F0B265D9634}"/>
          </ac:spMkLst>
        </pc:spChg>
        <pc:spChg chg="add mod">
          <ac:chgData name="Derek Vasquez" userId="7096ac8e-e04a-4039-a9a5-f75cfeabab8e" providerId="ADAL" clId="{6905568C-7790-4E19-9348-61B14787DD46}" dt="2024-09-14T16:41:46.896" v="459" actId="1076"/>
          <ac:spMkLst>
            <pc:docMk/>
            <pc:sldMk cId="2598673545" sldId="260"/>
            <ac:spMk id="14" creationId="{9383E555-AD7D-516D-B199-AAF4447DF2CC}"/>
          </ac:spMkLst>
        </pc:spChg>
        <pc:spChg chg="add mod">
          <ac:chgData name="Derek Vasquez" userId="7096ac8e-e04a-4039-a9a5-f75cfeabab8e" providerId="ADAL" clId="{6905568C-7790-4E19-9348-61B14787DD46}" dt="2024-09-14T16:42:04.605" v="509" actId="1038"/>
          <ac:spMkLst>
            <pc:docMk/>
            <pc:sldMk cId="2598673545" sldId="260"/>
            <ac:spMk id="15" creationId="{3C6ACBB0-0601-7E73-A33B-F3A9BE45192A}"/>
          </ac:spMkLst>
        </pc:spChg>
        <pc:spChg chg="add mod">
          <ac:chgData name="Derek Vasquez" userId="7096ac8e-e04a-4039-a9a5-f75cfeabab8e" providerId="ADAL" clId="{6905568C-7790-4E19-9348-61B14787DD46}" dt="2024-09-14T16:41:57.152" v="461" actId="1076"/>
          <ac:spMkLst>
            <pc:docMk/>
            <pc:sldMk cId="2598673545" sldId="260"/>
            <ac:spMk id="16" creationId="{F3A63358-B025-4F7E-0AEE-DBE75B19F613}"/>
          </ac:spMkLst>
        </pc:spChg>
        <pc:picChg chg="add mod modCrop">
          <ac:chgData name="Derek Vasquez" userId="7096ac8e-e04a-4039-a9a5-f75cfeabab8e" providerId="ADAL" clId="{6905568C-7790-4E19-9348-61B14787DD46}" dt="2024-09-14T16:43:51.703" v="682" actId="1076"/>
          <ac:picMkLst>
            <pc:docMk/>
            <pc:sldMk cId="2598673545" sldId="260"/>
            <ac:picMk id="5" creationId="{91D0106E-FBA8-C8CC-0210-F7FBD6A3DD1A}"/>
          </ac:picMkLst>
        </pc:picChg>
        <pc:picChg chg="add mod modCrop">
          <ac:chgData name="Derek Vasquez" userId="7096ac8e-e04a-4039-a9a5-f75cfeabab8e" providerId="ADAL" clId="{6905568C-7790-4E19-9348-61B14787DD46}" dt="2024-09-14T16:42:04.605" v="509" actId="1038"/>
          <ac:picMkLst>
            <pc:docMk/>
            <pc:sldMk cId="2598673545" sldId="260"/>
            <ac:picMk id="6" creationId="{EC4B904C-0B46-0D22-3690-F54F3AFDE1FE}"/>
          </ac:picMkLst>
        </pc:picChg>
        <pc:picChg chg="add mod modCrop">
          <ac:chgData name="Derek Vasquez" userId="7096ac8e-e04a-4039-a9a5-f75cfeabab8e" providerId="ADAL" clId="{6905568C-7790-4E19-9348-61B14787DD46}" dt="2024-09-14T16:45:10.665" v="878" actId="1076"/>
          <ac:picMkLst>
            <pc:docMk/>
            <pc:sldMk cId="2598673545" sldId="260"/>
            <ac:picMk id="7" creationId="{9AC8CA8D-B336-8841-A9BC-E7B6D3474270}"/>
          </ac:picMkLst>
        </pc:picChg>
        <pc:cxnChg chg="add mod">
          <ac:chgData name="Derek Vasquez" userId="7096ac8e-e04a-4039-a9a5-f75cfeabab8e" providerId="ADAL" clId="{6905568C-7790-4E19-9348-61B14787DD46}" dt="2024-09-14T16:42:20.817" v="513" actId="1076"/>
          <ac:cxnSpMkLst>
            <pc:docMk/>
            <pc:sldMk cId="2598673545" sldId="260"/>
            <ac:cxnSpMk id="18" creationId="{63BB8D3F-43E1-F5D6-5758-31F8229F5B00}"/>
          </ac:cxnSpMkLst>
        </pc:cxnChg>
        <pc:cxnChg chg="add mod">
          <ac:chgData name="Derek Vasquez" userId="7096ac8e-e04a-4039-a9a5-f75cfeabab8e" providerId="ADAL" clId="{6905568C-7790-4E19-9348-61B14787DD46}" dt="2024-09-14T16:42:31.111" v="516" actId="14100"/>
          <ac:cxnSpMkLst>
            <pc:docMk/>
            <pc:sldMk cId="2598673545" sldId="260"/>
            <ac:cxnSpMk id="20" creationId="{F06E8DB2-CCA7-28CD-F096-3E8983C3BB80}"/>
          </ac:cxnSpMkLst>
        </pc:cxnChg>
        <pc:cxnChg chg="add mod">
          <ac:chgData name="Derek Vasquez" userId="7096ac8e-e04a-4039-a9a5-f75cfeabab8e" providerId="ADAL" clId="{6905568C-7790-4E19-9348-61B14787DD46}" dt="2024-09-14T16:42:48.701" v="521" actId="1076"/>
          <ac:cxnSpMkLst>
            <pc:docMk/>
            <pc:sldMk cId="2598673545" sldId="260"/>
            <ac:cxnSpMk id="22" creationId="{7FD662E5-DBF6-44EF-275A-8D3E4D6DF458}"/>
          </ac:cxnSpMkLst>
        </pc:cxnChg>
        <pc:cxnChg chg="add mod">
          <ac:chgData name="Derek Vasquez" userId="7096ac8e-e04a-4039-a9a5-f75cfeabab8e" providerId="ADAL" clId="{6905568C-7790-4E19-9348-61B14787DD46}" dt="2024-09-14T16:43:28.798" v="680" actId="1035"/>
          <ac:cxnSpMkLst>
            <pc:docMk/>
            <pc:sldMk cId="2598673545" sldId="260"/>
            <ac:cxnSpMk id="25" creationId="{52835131-82EF-C531-6382-54872B3D86F0}"/>
          </ac:cxnSpMkLst>
        </pc:cxnChg>
        <pc:cxnChg chg="add mod">
          <ac:chgData name="Derek Vasquez" userId="7096ac8e-e04a-4039-a9a5-f75cfeabab8e" providerId="ADAL" clId="{6905568C-7790-4E19-9348-61B14787DD46}" dt="2024-09-14T16:43:28.798" v="680" actId="1035"/>
          <ac:cxnSpMkLst>
            <pc:docMk/>
            <pc:sldMk cId="2598673545" sldId="260"/>
            <ac:cxnSpMk id="26" creationId="{4EC83F4F-F80B-41F9-6622-46D5E7D4760A}"/>
          </ac:cxnSpMkLst>
        </pc:cxnChg>
        <pc:cxnChg chg="add mod">
          <ac:chgData name="Derek Vasquez" userId="7096ac8e-e04a-4039-a9a5-f75cfeabab8e" providerId="ADAL" clId="{6905568C-7790-4E19-9348-61B14787DD46}" dt="2024-09-14T16:44:00.101" v="770" actId="1037"/>
          <ac:cxnSpMkLst>
            <pc:docMk/>
            <pc:sldMk cId="2598673545" sldId="260"/>
            <ac:cxnSpMk id="27" creationId="{79AFAA5E-AF4E-698C-8C74-2223841AEE67}"/>
          </ac:cxnSpMkLst>
        </pc:cxnChg>
        <pc:cxnChg chg="add mod">
          <ac:chgData name="Derek Vasquez" userId="7096ac8e-e04a-4039-a9a5-f75cfeabab8e" providerId="ADAL" clId="{6905568C-7790-4E19-9348-61B14787DD46}" dt="2024-09-14T16:44:00.101" v="770" actId="1037"/>
          <ac:cxnSpMkLst>
            <pc:docMk/>
            <pc:sldMk cId="2598673545" sldId="260"/>
            <ac:cxnSpMk id="28" creationId="{6F31AF54-1C16-B80B-00ED-361460486A9E}"/>
          </ac:cxnSpMkLst>
        </pc:cxnChg>
        <pc:cxnChg chg="add mod">
          <ac:chgData name="Derek Vasquez" userId="7096ac8e-e04a-4039-a9a5-f75cfeabab8e" providerId="ADAL" clId="{6905568C-7790-4E19-9348-61B14787DD46}" dt="2024-09-14T16:44:37.731" v="774" actId="14100"/>
          <ac:cxnSpMkLst>
            <pc:docMk/>
            <pc:sldMk cId="2598673545" sldId="260"/>
            <ac:cxnSpMk id="29" creationId="{DF7C1316-CEFC-83F9-D0DA-C01AE80B1348}"/>
          </ac:cxnSpMkLst>
        </pc:cxnChg>
        <pc:cxnChg chg="add mod">
          <ac:chgData name="Derek Vasquez" userId="7096ac8e-e04a-4039-a9a5-f75cfeabab8e" providerId="ADAL" clId="{6905568C-7790-4E19-9348-61B14787DD46}" dt="2024-09-14T16:44:23.073" v="772" actId="1076"/>
          <ac:cxnSpMkLst>
            <pc:docMk/>
            <pc:sldMk cId="2598673545" sldId="260"/>
            <ac:cxnSpMk id="30" creationId="{76CFAC9D-8CE9-2D96-6D6A-1BFA31FA9ABB}"/>
          </ac:cxnSpMkLst>
        </pc:cxnChg>
        <pc:cxnChg chg="add mod">
          <ac:chgData name="Derek Vasquez" userId="7096ac8e-e04a-4039-a9a5-f75cfeabab8e" providerId="ADAL" clId="{6905568C-7790-4E19-9348-61B14787DD46}" dt="2024-09-14T16:44:52.738" v="870" actId="1037"/>
          <ac:cxnSpMkLst>
            <pc:docMk/>
            <pc:sldMk cId="2598673545" sldId="260"/>
            <ac:cxnSpMk id="32" creationId="{E6C4A805-EDB8-22F6-A9DB-AB58E8882D07}"/>
          </ac:cxnSpMkLst>
        </pc:cxnChg>
        <pc:cxnChg chg="add mod">
          <ac:chgData name="Derek Vasquez" userId="7096ac8e-e04a-4039-a9a5-f75cfeabab8e" providerId="ADAL" clId="{6905568C-7790-4E19-9348-61B14787DD46}" dt="2024-09-14T16:45:02.501" v="875" actId="1036"/>
          <ac:cxnSpMkLst>
            <pc:docMk/>
            <pc:sldMk cId="2598673545" sldId="260"/>
            <ac:cxnSpMk id="33" creationId="{76C53CF4-6DF4-C394-7B72-01432114CB29}"/>
          </ac:cxnSpMkLst>
        </pc:cxnChg>
        <pc:cxnChg chg="add mod">
          <ac:chgData name="Derek Vasquez" userId="7096ac8e-e04a-4039-a9a5-f75cfeabab8e" providerId="ADAL" clId="{6905568C-7790-4E19-9348-61B14787DD46}" dt="2024-09-14T16:45:10.231" v="877" actId="1076"/>
          <ac:cxnSpMkLst>
            <pc:docMk/>
            <pc:sldMk cId="2598673545" sldId="260"/>
            <ac:cxnSpMk id="34" creationId="{8A263EB6-3588-C628-DBA5-DC6982247072}"/>
          </ac:cxnSpMkLst>
        </pc:cxnChg>
        <pc:cxnChg chg="add mod">
          <ac:chgData name="Derek Vasquez" userId="7096ac8e-e04a-4039-a9a5-f75cfeabab8e" providerId="ADAL" clId="{6905568C-7790-4E19-9348-61B14787DD46}" dt="2024-09-14T16:45:26.004" v="881" actId="14100"/>
          <ac:cxnSpMkLst>
            <pc:docMk/>
            <pc:sldMk cId="2598673545" sldId="260"/>
            <ac:cxnSpMk id="35" creationId="{EB5F0D31-72BD-BB3F-13FC-6F504EFB1E4D}"/>
          </ac:cxnSpMkLst>
        </pc:cxnChg>
        <pc:cxnChg chg="add mod">
          <ac:chgData name="Derek Vasquez" userId="7096ac8e-e04a-4039-a9a5-f75cfeabab8e" providerId="ADAL" clId="{6905568C-7790-4E19-9348-61B14787DD46}" dt="2024-09-14T16:45:27.074" v="882"/>
          <ac:cxnSpMkLst>
            <pc:docMk/>
            <pc:sldMk cId="2598673545" sldId="260"/>
            <ac:cxnSpMk id="37" creationId="{3D11D6E0-4C7D-9300-8996-20D6DA877769}"/>
          </ac:cxnSpMkLst>
        </pc:cxnChg>
        <pc:cxnChg chg="add mod">
          <ac:chgData name="Derek Vasquez" userId="7096ac8e-e04a-4039-a9a5-f75cfeabab8e" providerId="ADAL" clId="{6905568C-7790-4E19-9348-61B14787DD46}" dt="2024-09-14T16:45:47.753" v="886" actId="1076"/>
          <ac:cxnSpMkLst>
            <pc:docMk/>
            <pc:sldMk cId="2598673545" sldId="260"/>
            <ac:cxnSpMk id="38" creationId="{2102AE45-4B01-6BBE-D760-727E940672C2}"/>
          </ac:cxnSpMkLst>
        </pc:cxnChg>
        <pc:cxnChg chg="add mod">
          <ac:chgData name="Derek Vasquez" userId="7096ac8e-e04a-4039-a9a5-f75cfeabab8e" providerId="ADAL" clId="{6905568C-7790-4E19-9348-61B14787DD46}" dt="2024-09-14T16:46:01.985" v="889" actId="14100"/>
          <ac:cxnSpMkLst>
            <pc:docMk/>
            <pc:sldMk cId="2598673545" sldId="260"/>
            <ac:cxnSpMk id="40" creationId="{095D4D9F-41B9-B92A-B35A-4F2B67E15985}"/>
          </ac:cxnSpMkLst>
        </pc:cxnChg>
        <pc:cxnChg chg="add mod">
          <ac:chgData name="Derek Vasquez" userId="7096ac8e-e04a-4039-a9a5-f75cfeabab8e" providerId="ADAL" clId="{6905568C-7790-4E19-9348-61B14787DD46}" dt="2024-09-14T16:46:14.624" v="892" actId="14100"/>
          <ac:cxnSpMkLst>
            <pc:docMk/>
            <pc:sldMk cId="2598673545" sldId="260"/>
            <ac:cxnSpMk id="42" creationId="{CC30D5BA-79EB-8181-A860-CA1E2B77A02F}"/>
          </ac:cxnSpMkLst>
        </pc:cxnChg>
        <pc:cxnChg chg="add mod">
          <ac:chgData name="Derek Vasquez" userId="7096ac8e-e04a-4039-a9a5-f75cfeabab8e" providerId="ADAL" clId="{6905568C-7790-4E19-9348-61B14787DD46}" dt="2024-09-14T16:46:23.882" v="895" actId="14100"/>
          <ac:cxnSpMkLst>
            <pc:docMk/>
            <pc:sldMk cId="2598673545" sldId="260"/>
            <ac:cxnSpMk id="44" creationId="{263B6C51-9AB8-E09A-319C-90387851309D}"/>
          </ac:cxnSpMkLst>
        </pc:cxnChg>
        <pc:cxnChg chg="add mod">
          <ac:chgData name="Derek Vasquez" userId="7096ac8e-e04a-4039-a9a5-f75cfeabab8e" providerId="ADAL" clId="{6905568C-7790-4E19-9348-61B14787DD46}" dt="2024-09-14T16:46:32.960" v="898" actId="14100"/>
          <ac:cxnSpMkLst>
            <pc:docMk/>
            <pc:sldMk cId="2598673545" sldId="260"/>
            <ac:cxnSpMk id="46" creationId="{F2261E6C-2E43-31D4-C57D-1DCE8D9FA280}"/>
          </ac:cxnSpMkLst>
        </pc:cxnChg>
        <pc:cxnChg chg="add del mod">
          <ac:chgData name="Derek Vasquez" userId="7096ac8e-e04a-4039-a9a5-f75cfeabab8e" providerId="ADAL" clId="{6905568C-7790-4E19-9348-61B14787DD46}" dt="2024-09-14T16:46:38.270" v="900" actId="478"/>
          <ac:cxnSpMkLst>
            <pc:docMk/>
            <pc:sldMk cId="2598673545" sldId="260"/>
            <ac:cxnSpMk id="48" creationId="{2E4A3F1A-E06B-CD9E-D567-40E52A4C8678}"/>
          </ac:cxnSpMkLst>
        </pc:cxnChg>
        <pc:cxnChg chg="add mod">
          <ac:chgData name="Derek Vasquez" userId="7096ac8e-e04a-4039-a9a5-f75cfeabab8e" providerId="ADAL" clId="{6905568C-7790-4E19-9348-61B14787DD46}" dt="2024-09-14T16:46:48.554" v="903" actId="1076"/>
          <ac:cxnSpMkLst>
            <pc:docMk/>
            <pc:sldMk cId="2598673545" sldId="260"/>
            <ac:cxnSpMk id="49" creationId="{16EB6497-2372-69DF-D0B2-76469C90F464}"/>
          </ac:cxnSpMkLst>
        </pc:cxnChg>
        <pc:cxnChg chg="add mod">
          <ac:chgData name="Derek Vasquez" userId="7096ac8e-e04a-4039-a9a5-f75cfeabab8e" providerId="ADAL" clId="{6905568C-7790-4E19-9348-61B14787DD46}" dt="2024-09-14T16:46:57.659" v="905" actId="1076"/>
          <ac:cxnSpMkLst>
            <pc:docMk/>
            <pc:sldMk cId="2598673545" sldId="260"/>
            <ac:cxnSpMk id="51" creationId="{15355A3A-15B6-EDAD-91D1-B4E82521E525}"/>
          </ac:cxnSpMkLst>
        </pc:cxnChg>
        <pc:cxnChg chg="add mod">
          <ac:chgData name="Derek Vasquez" userId="7096ac8e-e04a-4039-a9a5-f75cfeabab8e" providerId="ADAL" clId="{6905568C-7790-4E19-9348-61B14787DD46}" dt="2024-09-14T16:47:02.540" v="907" actId="1076"/>
          <ac:cxnSpMkLst>
            <pc:docMk/>
            <pc:sldMk cId="2598673545" sldId="260"/>
            <ac:cxnSpMk id="52" creationId="{4A1C40D2-F4B1-9CDB-458B-9679A512EB22}"/>
          </ac:cxnSpMkLst>
        </pc:cxnChg>
        <pc:cxnChg chg="add mod">
          <ac:chgData name="Derek Vasquez" userId="7096ac8e-e04a-4039-a9a5-f75cfeabab8e" providerId="ADAL" clId="{6905568C-7790-4E19-9348-61B14787DD46}" dt="2024-09-14T16:47:09.186" v="909" actId="1076"/>
          <ac:cxnSpMkLst>
            <pc:docMk/>
            <pc:sldMk cId="2598673545" sldId="260"/>
            <ac:cxnSpMk id="53" creationId="{ADA5C1CB-705F-8150-02A7-8C61738DD6C9}"/>
          </ac:cxnSpMkLst>
        </pc:cxnChg>
        <pc:cxnChg chg="add mod">
          <ac:chgData name="Derek Vasquez" userId="7096ac8e-e04a-4039-a9a5-f75cfeabab8e" providerId="ADAL" clId="{6905568C-7790-4E19-9348-61B14787DD46}" dt="2024-09-14T16:47:16.266" v="911" actId="1076"/>
          <ac:cxnSpMkLst>
            <pc:docMk/>
            <pc:sldMk cId="2598673545" sldId="260"/>
            <ac:cxnSpMk id="54" creationId="{A865B635-3056-F67A-20F2-3962598A4E50}"/>
          </ac:cxnSpMkLst>
        </pc:cxnChg>
        <pc:cxnChg chg="add mod">
          <ac:chgData name="Derek Vasquez" userId="7096ac8e-e04a-4039-a9a5-f75cfeabab8e" providerId="ADAL" clId="{6905568C-7790-4E19-9348-61B14787DD46}" dt="2024-09-14T16:47:24.094" v="913" actId="1076"/>
          <ac:cxnSpMkLst>
            <pc:docMk/>
            <pc:sldMk cId="2598673545" sldId="260"/>
            <ac:cxnSpMk id="55" creationId="{09626344-63BF-9F77-D61F-912CFA245C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0645-C5E7-F8F5-7A3A-C812C1B56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529C6-C4B6-2179-1593-FB003756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F853F-A6DA-C4F3-4134-A68B1337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FE39-45D4-83FF-0A98-B3B46C87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FE02-A621-A869-D299-DF5F1A30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3B6C-BC98-20D1-9A7E-BAA2B5AF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B7BC4-1267-5950-E0C4-76B46A698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E7B2-0CE5-E14C-7EEA-1B256B9E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8632-F9B6-765F-9331-25F9073C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6371A-5C16-0A94-A78F-1786D239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6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44D3D-C1B8-50BC-EC50-5580BACBC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8F5DB-74A5-7E31-CAB5-0F6A04CD2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98049-2456-E18A-8B19-D3A0416B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19290-FF2F-6188-6F1D-B089ADDF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B5E70-505A-A374-18EC-B7824C50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5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DFBC-673D-41FB-DD14-7E9CC1D3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67B2-2887-529B-60EA-F692F591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02AB1-89D8-A85C-1156-472B187C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E83A-AA0F-2BA0-6693-10BAB79E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7798-9209-1827-6933-48362D39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4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A3FF-87B6-31B6-251C-17B1EE89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8318D-C840-FA1C-A22E-3E7A0C9BE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2B99E-079E-232E-F3E6-31EC8C64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336C-167F-B717-6104-37066742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F9B12-3325-2E8A-71B9-ED2F258B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4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1E96-5332-1E98-B1C2-C44C00DA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1D83-5BE3-319B-8665-942495A6D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1C0BF-C16B-AE0B-11BC-7CE242155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2464B-B7E9-C21D-0167-84DB70F6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2F280-0FFF-A758-BF66-7AB04584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1EE0D-F161-81DC-0E3A-F027616C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1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38DD-0069-1C7C-E2FF-C0CABE0C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A80B0-33DD-F7C2-37F3-BC1A4F793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8D880-46A3-C92A-507B-1A1302F5E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48036-0AF0-C1A7-D53A-F57F0B188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C217F-ABD8-FFDF-66A3-4943DD70C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B2C41-C19F-0975-036D-399FBD06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C0E1E-7E15-A4E3-5536-3574DB88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8FB38-8145-7D8F-FDF1-FCD88B6A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DF9A-8C7A-8C4C-BAE7-DB8D07F8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13A24-1F3E-BCBF-A2FB-AD7B7E36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98ABF-EBF0-F1BB-D07E-26A50ED4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98620-2627-44E5-107A-E94B6906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A2BD6-AE54-4E52-F170-999A8119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259CA-D4E0-8D48-8126-36F413F8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16254-D7DB-9457-30C6-E0F69F17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2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E7B4-E649-8154-645E-723E5A83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8AB7-7917-7506-D06B-9C77B64C7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E476F-372E-D4D4-4C13-B96118E44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7489-93CE-68C0-381B-86C2E112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E211C-1EA4-BBB0-2B7B-D9A3D4B6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BE096-11CE-3AD7-18A2-A3E02E0A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68EB-5900-0546-0284-7C4BA5EB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FB301-2075-1E27-0645-14B74929D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5DE18-8E4E-5B98-CEC3-62AD25A49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D06A1-B7F7-48BA-06F8-1BAD9859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F8E1-47A0-4F2A-8FB5-E0BD95748E8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6A05E-4759-33E8-AD21-2BE8A8D9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E87A5-DB3D-DFDF-0D7A-EF3E336D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19A72-E660-17EE-443E-86B3CDFE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7CFC3-17A1-05AC-4038-697FA51E6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83BF-E3B8-E7F4-677C-FE70244CD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DF8E1-47A0-4F2A-8FB5-E0BD95748E8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A7890-8F5F-4EAC-2CF9-F81337623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548E-F983-4689-DDA2-547600554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B5824-79E0-4AF4-8218-68AE6599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8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ircle with a blue and green line&#10;&#10;Description automatically generated">
            <a:extLst>
              <a:ext uri="{FF2B5EF4-FFF2-40B4-BE49-F238E27FC236}">
                <a16:creationId xmlns:a16="http://schemas.microsoft.com/office/drawing/2014/main" id="{F009AC87-F749-88A2-9671-78074C4FA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00" y="429000"/>
            <a:ext cx="8000000" cy="60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5990A-3F3F-1C9A-A7EF-F1E622EC0C40}"/>
              </a:ext>
            </a:extLst>
          </p:cNvPr>
          <p:cNvSpPr txBox="1"/>
          <p:nvPr/>
        </p:nvSpPr>
        <p:spPr>
          <a:xfrm>
            <a:off x="7166699" y="2756469"/>
            <a:ext cx="20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b) Jump trajectory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3062A-3045-A449-5405-CFC53139058E}"/>
              </a:ext>
            </a:extLst>
          </p:cNvPr>
          <p:cNvSpPr txBox="1"/>
          <p:nvPr/>
        </p:nvSpPr>
        <p:spPr>
          <a:xfrm>
            <a:off x="5260448" y="2617969"/>
            <a:ext cx="154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c) Swimming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6642F-B180-CA46-3312-AE0D71F343EB}"/>
              </a:ext>
            </a:extLst>
          </p:cNvPr>
          <p:cNvSpPr txBox="1"/>
          <p:nvPr/>
        </p:nvSpPr>
        <p:spPr>
          <a:xfrm>
            <a:off x="9389770" y="3933136"/>
            <a:ext cx="228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a) Walking trajectory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4098A-04CB-A671-44E4-5745BC349422}"/>
              </a:ext>
            </a:extLst>
          </p:cNvPr>
          <p:cNvSpPr txBox="1"/>
          <p:nvPr/>
        </p:nvSpPr>
        <p:spPr>
          <a:xfrm>
            <a:off x="4989916" y="3139482"/>
            <a:ext cx="232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Large amplitude generates forward thrust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6699C-C216-597A-7C0A-F47D116FAEF6}"/>
              </a:ext>
            </a:extLst>
          </p:cNvPr>
          <p:cNvSpPr txBox="1"/>
          <p:nvPr/>
        </p:nvSpPr>
        <p:spPr>
          <a:xfrm>
            <a:off x="9453890" y="4349128"/>
            <a:ext cx="1774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Centered under hip for stability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85A26F-6E04-665B-698F-B85ED231B85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389120" y="2941135"/>
            <a:ext cx="871328" cy="14953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80E069-7CFF-EFD5-A682-431DC953610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487018" y="3125801"/>
            <a:ext cx="696659" cy="369332"/>
          </a:xfrm>
          <a:prstGeom prst="straightConnector1">
            <a:avLst/>
          </a:prstGeom>
          <a:ln w="76200">
            <a:solidFill>
              <a:srgbClr val="9E5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402FECC2-D1C9-F26B-61BE-E5456CFB4FFB}"/>
              </a:ext>
            </a:extLst>
          </p:cNvPr>
          <p:cNvSpPr/>
          <p:nvPr/>
        </p:nvSpPr>
        <p:spPr>
          <a:xfrm>
            <a:off x="3234916" y="358606"/>
            <a:ext cx="4912388" cy="2097780"/>
          </a:xfrm>
          <a:custGeom>
            <a:avLst/>
            <a:gdLst>
              <a:gd name="connsiteX0" fmla="*/ 0 w 3605580"/>
              <a:gd name="connsiteY0" fmla="*/ 0 h 2097780"/>
              <a:gd name="connsiteX1" fmla="*/ 2168736 w 3605580"/>
              <a:gd name="connsiteY1" fmla="*/ 0 h 2097780"/>
              <a:gd name="connsiteX2" fmla="*/ 3605580 w 3605580"/>
              <a:gd name="connsiteY2" fmla="*/ 1048890 h 2097780"/>
              <a:gd name="connsiteX3" fmla="*/ 2168736 w 3605580"/>
              <a:gd name="connsiteY3" fmla="*/ 2097780 h 2097780"/>
              <a:gd name="connsiteX4" fmla="*/ 0 w 3605580"/>
              <a:gd name="connsiteY4" fmla="*/ 2097780 h 2097780"/>
              <a:gd name="connsiteX0" fmla="*/ 0 w 3605580"/>
              <a:gd name="connsiteY0" fmla="*/ 0 h 2097780"/>
              <a:gd name="connsiteX1" fmla="*/ 2735664 w 3605580"/>
              <a:gd name="connsiteY1" fmla="*/ 18288 h 2097780"/>
              <a:gd name="connsiteX2" fmla="*/ 3605580 w 3605580"/>
              <a:gd name="connsiteY2" fmla="*/ 1048890 h 2097780"/>
              <a:gd name="connsiteX3" fmla="*/ 2168736 w 3605580"/>
              <a:gd name="connsiteY3" fmla="*/ 2097780 h 2097780"/>
              <a:gd name="connsiteX4" fmla="*/ 0 w 3605580"/>
              <a:gd name="connsiteY4" fmla="*/ 2097780 h 2097780"/>
              <a:gd name="connsiteX5" fmla="*/ 0 w 3605580"/>
              <a:gd name="connsiteY5" fmla="*/ 0 h 2097780"/>
              <a:gd name="connsiteX0" fmla="*/ 0 w 3605580"/>
              <a:gd name="connsiteY0" fmla="*/ 0 h 2097780"/>
              <a:gd name="connsiteX1" fmla="*/ 2735664 w 3605580"/>
              <a:gd name="connsiteY1" fmla="*/ 18288 h 2097780"/>
              <a:gd name="connsiteX2" fmla="*/ 3605580 w 3605580"/>
              <a:gd name="connsiteY2" fmla="*/ 1048890 h 2097780"/>
              <a:gd name="connsiteX3" fmla="*/ 2763096 w 3605580"/>
              <a:gd name="connsiteY3" fmla="*/ 2079492 h 2097780"/>
              <a:gd name="connsiteX4" fmla="*/ 0 w 3605580"/>
              <a:gd name="connsiteY4" fmla="*/ 2097780 h 2097780"/>
              <a:gd name="connsiteX5" fmla="*/ 0 w 3605580"/>
              <a:gd name="connsiteY5" fmla="*/ 0 h 209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5580" h="2097780">
                <a:moveTo>
                  <a:pt x="0" y="0"/>
                </a:moveTo>
                <a:lnTo>
                  <a:pt x="2735664" y="18288"/>
                </a:lnTo>
                <a:cubicBezTo>
                  <a:pt x="3529212" y="18288"/>
                  <a:pt x="3605580" y="469603"/>
                  <a:pt x="3605580" y="1048890"/>
                </a:cubicBezTo>
                <a:cubicBezTo>
                  <a:pt x="3605580" y="1628177"/>
                  <a:pt x="3556644" y="2079492"/>
                  <a:pt x="2763096" y="2079492"/>
                </a:cubicBezTo>
                <a:lnTo>
                  <a:pt x="0" y="209778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54BE5D-61D7-3199-ECED-57FDC786948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321478" y="4117802"/>
            <a:ext cx="1068292" cy="226014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E4E7CF0-3FD4-7EC8-1C1A-9341A42025EB}"/>
              </a:ext>
            </a:extLst>
          </p:cNvPr>
          <p:cNvSpPr txBox="1"/>
          <p:nvPr/>
        </p:nvSpPr>
        <p:spPr>
          <a:xfrm>
            <a:off x="5516814" y="387652"/>
            <a:ext cx="12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Joint at origin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5E270E-C37D-69B0-F5A5-8A05D9341993}"/>
              </a:ext>
            </a:extLst>
          </p:cNvPr>
          <p:cNvCxnSpPr>
            <a:cxnSpLocks/>
          </p:cNvCxnSpPr>
          <p:nvPr/>
        </p:nvCxnSpPr>
        <p:spPr>
          <a:xfrm>
            <a:off x="6149679" y="739622"/>
            <a:ext cx="1017020" cy="6035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FB03023-9F1E-94A7-2B92-513E69E3378E}"/>
              </a:ext>
            </a:extLst>
          </p:cNvPr>
          <p:cNvCxnSpPr>
            <a:cxnSpLocks/>
          </p:cNvCxnSpPr>
          <p:nvPr/>
        </p:nvCxnSpPr>
        <p:spPr>
          <a:xfrm>
            <a:off x="8210044" y="1407496"/>
            <a:ext cx="1179726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D196DCD0-8620-D5DE-C30F-19A0BCE97AE5}"/>
              </a:ext>
            </a:extLst>
          </p:cNvPr>
          <p:cNvSpPr txBox="1"/>
          <p:nvPr/>
        </p:nvSpPr>
        <p:spPr>
          <a:xfrm>
            <a:off x="9320573" y="887880"/>
            <a:ext cx="126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Direction of travel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6041B54-D5AB-BB41-8D84-74FC5E1A171B}"/>
              </a:ext>
            </a:extLst>
          </p:cNvPr>
          <p:cNvSpPr txBox="1"/>
          <p:nvPr/>
        </p:nvSpPr>
        <p:spPr>
          <a:xfrm>
            <a:off x="3288551" y="2077"/>
            <a:ext cx="15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Robot Body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C0692D-0EA3-D7C0-9F41-14422CCB628E}"/>
              </a:ext>
            </a:extLst>
          </p:cNvPr>
          <p:cNvSpPr/>
          <p:nvPr/>
        </p:nvSpPr>
        <p:spPr>
          <a:xfrm>
            <a:off x="7214120" y="1343147"/>
            <a:ext cx="301752" cy="3017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AE182-53BE-3357-3FFE-0858B48859A1}"/>
              </a:ext>
            </a:extLst>
          </p:cNvPr>
          <p:cNvSpPr txBox="1"/>
          <p:nvPr/>
        </p:nvSpPr>
        <p:spPr>
          <a:xfrm>
            <a:off x="8164532" y="2979863"/>
            <a:ext cx="1156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Angled slightly for forward motion</a:t>
            </a:r>
          </a:p>
        </p:txBody>
      </p:sp>
    </p:spTree>
    <p:extLst>
      <p:ext uri="{BB962C8B-B14F-4D97-AF65-F5344CB8AC3E}">
        <p14:creationId xmlns:p14="http://schemas.microsoft.com/office/powerpoint/2010/main" val="331341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veral rectangular metal plates&#10;&#10;Description automatically generated with medium confidence">
            <a:extLst>
              <a:ext uri="{FF2B5EF4-FFF2-40B4-BE49-F238E27FC236}">
                <a16:creationId xmlns:a16="http://schemas.microsoft.com/office/drawing/2014/main" id="{91D0106E-FBA8-C8CC-0210-F7FBD6A3D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77" b="89897" l="9981" r="89826">
                        <a14:foregroundMark x1="38760" y1="12227" x2="76938" y2="7529"/>
                        <a14:foregroundMark x1="76938" y1="7529" x2="89147" y2="12098"/>
                        <a14:foregroundMark x1="89147" y1="12098" x2="78973" y2="17439"/>
                        <a14:foregroundMark x1="78973" y1="17439" x2="41667" y2="18275"/>
                        <a14:foregroundMark x1="41667" y1="18275" x2="43508" y2="12548"/>
                        <a14:foregroundMark x1="43023" y1="6306" x2="87500" y2="5277"/>
                        <a14:foregroundMark x1="87500" y1="5277" x2="87500" y2="5277"/>
                        <a14:foregroundMark x1="26453" y1="19241" x2="38275" y2="20463"/>
                        <a14:backgroundMark x1="34787" y1="36358" x2="80329" y2="40283"/>
                        <a14:backgroundMark x1="87984" y1="31467" x2="84787" y2="45946"/>
                        <a14:backgroundMark x1="84787" y1="45946" x2="32461" y2="52252"/>
                        <a14:backgroundMark x1="32461" y1="52252" x2="17151" y2="51737"/>
                        <a14:backgroundMark x1="17151" y1="51737" x2="11337" y2="44723"/>
                        <a14:backgroundMark x1="11337" y1="44723" x2="27132" y2="363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21" b="73639"/>
          <a:stretch/>
        </p:blipFill>
        <p:spPr>
          <a:xfrm rot="5400000">
            <a:off x="404851" y="3228852"/>
            <a:ext cx="3514987" cy="1807859"/>
          </a:xfrm>
          <a:prstGeom prst="rect">
            <a:avLst/>
          </a:prstGeom>
        </p:spPr>
      </p:pic>
      <p:pic>
        <p:nvPicPr>
          <p:cNvPr id="6" name="Picture 5" descr="Several rectangular metal plates&#10;&#10;Description automatically generated with medium confidence">
            <a:extLst>
              <a:ext uri="{FF2B5EF4-FFF2-40B4-BE49-F238E27FC236}">
                <a16:creationId xmlns:a16="http://schemas.microsoft.com/office/drawing/2014/main" id="{EC4B904C-0B46-0D22-3690-F54F3AFDE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0" b="89897" l="7849" r="92442">
                        <a14:foregroundMark x1="9205" y1="48842" x2="7849" y2="53668"/>
                        <a14:foregroundMark x1="92442" y1="30952" x2="92248" y2="51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887" b="42986"/>
          <a:stretch/>
        </p:blipFill>
        <p:spPr>
          <a:xfrm rot="5400000">
            <a:off x="2496766" y="2580039"/>
            <a:ext cx="4554347" cy="2066125"/>
          </a:xfrm>
          <a:prstGeom prst="rect">
            <a:avLst/>
          </a:prstGeom>
        </p:spPr>
      </p:pic>
      <p:pic>
        <p:nvPicPr>
          <p:cNvPr id="7" name="Picture 6" descr="Several rectangular metal plates&#10;&#10;Description automatically generated with medium confidence">
            <a:extLst>
              <a:ext uri="{FF2B5EF4-FFF2-40B4-BE49-F238E27FC236}">
                <a16:creationId xmlns:a16="http://schemas.microsoft.com/office/drawing/2014/main" id="{9AC8CA8D-B336-8841-A9BC-E7B6D3474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0" b="96268" l="6202" r="92926">
                        <a14:foregroundMark x1="21512" y1="72973" x2="42539" y2="68662"/>
                        <a14:foregroundMark x1="42539" y1="68662" x2="76453" y2="71686"/>
                        <a14:foregroundMark x1="76453" y1="71686" x2="78198" y2="84299"/>
                        <a14:foregroundMark x1="78198" y1="84299" x2="41957" y2="91184"/>
                        <a14:foregroundMark x1="41957" y1="91184" x2="15213" y2="89511"/>
                        <a14:foregroundMark x1="15213" y1="89511" x2="33721" y2="74260"/>
                        <a14:foregroundMark x1="88469" y1="63707" x2="85174" y2="87452"/>
                        <a14:foregroundMark x1="85174" y1="87452" x2="47739" y2="95071"/>
                        <a14:foregroundMark x1="6298" y1="94852" x2="6202" y2="91699"/>
                        <a14:foregroundMark x1="91570" y1="64929" x2="92926" y2="90734"/>
                        <a14:backgroundMark x1="40795" y1="96461" x2="40795" y2="96461"/>
                        <a14:backgroundMark x1="43217" y1="96654" x2="39147" y2="96268"/>
                        <a14:backgroundMark x1="41764" y1="96268" x2="46899" y2="96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9160"/>
          <a:stretch/>
        </p:blipFill>
        <p:spPr>
          <a:xfrm rot="5400000">
            <a:off x="5701142" y="2212709"/>
            <a:ext cx="4554347" cy="2800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4405BD-7DAF-81A2-595C-A2F9DB0FAF4B}"/>
              </a:ext>
            </a:extLst>
          </p:cNvPr>
          <p:cNvSpPr txBox="1"/>
          <p:nvPr/>
        </p:nvSpPr>
        <p:spPr>
          <a:xfrm>
            <a:off x="1465384" y="191236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55887-35DA-D7B3-3EF9-9759A063F52A}"/>
              </a:ext>
            </a:extLst>
          </p:cNvPr>
          <p:cNvSpPr txBox="1"/>
          <p:nvPr/>
        </p:nvSpPr>
        <p:spPr>
          <a:xfrm>
            <a:off x="3795305" y="100155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145AE-92D8-C8D3-580C-E9ABC1882DE0}"/>
              </a:ext>
            </a:extLst>
          </p:cNvPr>
          <p:cNvSpPr txBox="1"/>
          <p:nvPr/>
        </p:nvSpPr>
        <p:spPr>
          <a:xfrm>
            <a:off x="6809074" y="1001551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37F38-3300-091A-FC62-A17856748036}"/>
              </a:ext>
            </a:extLst>
          </p:cNvPr>
          <p:cNvSpPr txBox="1"/>
          <p:nvPr/>
        </p:nvSpPr>
        <p:spPr>
          <a:xfrm>
            <a:off x="1843342" y="570560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3.9 cm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AE28FA-AA53-5485-44F8-6C4E454ED047}"/>
              </a:ext>
            </a:extLst>
          </p:cNvPr>
          <p:cNvSpPr txBox="1"/>
          <p:nvPr/>
        </p:nvSpPr>
        <p:spPr>
          <a:xfrm>
            <a:off x="4426728" y="564976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4.9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A8692-48A3-63C7-1BC4-5F0B265D9634}"/>
              </a:ext>
            </a:extLst>
          </p:cNvPr>
          <p:cNvSpPr txBox="1"/>
          <p:nvPr/>
        </p:nvSpPr>
        <p:spPr>
          <a:xfrm>
            <a:off x="7631104" y="564499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6.5 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3E555-AD7D-516D-B199-AAF4447DF2CC}"/>
              </a:ext>
            </a:extLst>
          </p:cNvPr>
          <p:cNvSpPr txBox="1"/>
          <p:nvPr/>
        </p:nvSpPr>
        <p:spPr>
          <a:xfrm>
            <a:off x="694193" y="417686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6.8 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ACBB0-0601-7E73-A33B-F3A9BE45192A}"/>
              </a:ext>
            </a:extLst>
          </p:cNvPr>
          <p:cNvSpPr txBox="1"/>
          <p:nvPr/>
        </p:nvSpPr>
        <p:spPr>
          <a:xfrm>
            <a:off x="3065004" y="417686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8.9 cm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A63358-B025-4F7E-0AEE-DBE75B19F613}"/>
              </a:ext>
            </a:extLst>
          </p:cNvPr>
          <p:cNvSpPr txBox="1"/>
          <p:nvPr/>
        </p:nvSpPr>
        <p:spPr>
          <a:xfrm>
            <a:off x="5955955" y="417686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8.9 cm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BB8D3F-43E1-F5D6-5758-31F8229F5B00}"/>
              </a:ext>
            </a:extLst>
          </p:cNvPr>
          <p:cNvCxnSpPr>
            <a:cxnSpLocks/>
          </p:cNvCxnSpPr>
          <p:nvPr/>
        </p:nvCxnSpPr>
        <p:spPr>
          <a:xfrm>
            <a:off x="1120752" y="3290390"/>
            <a:ext cx="0" cy="8864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6E8DB2-CCA7-28CD-F096-3E8983C3BB80}"/>
              </a:ext>
            </a:extLst>
          </p:cNvPr>
          <p:cNvCxnSpPr>
            <a:cxnSpLocks/>
          </p:cNvCxnSpPr>
          <p:nvPr/>
        </p:nvCxnSpPr>
        <p:spPr>
          <a:xfrm>
            <a:off x="1109556" y="4546201"/>
            <a:ext cx="0" cy="10309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D662E5-DBF6-44EF-275A-8D3E4D6DF458}"/>
              </a:ext>
            </a:extLst>
          </p:cNvPr>
          <p:cNvCxnSpPr>
            <a:cxnSpLocks/>
          </p:cNvCxnSpPr>
          <p:nvPr/>
        </p:nvCxnSpPr>
        <p:spPr>
          <a:xfrm>
            <a:off x="1028152" y="5577142"/>
            <a:ext cx="154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835131-82EF-C531-6382-54872B3D86F0}"/>
              </a:ext>
            </a:extLst>
          </p:cNvPr>
          <p:cNvCxnSpPr>
            <a:cxnSpLocks/>
          </p:cNvCxnSpPr>
          <p:nvPr/>
        </p:nvCxnSpPr>
        <p:spPr>
          <a:xfrm>
            <a:off x="3461596" y="4551281"/>
            <a:ext cx="0" cy="10309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C83F4F-F80B-41F9-6622-46D5E7D4760A}"/>
              </a:ext>
            </a:extLst>
          </p:cNvPr>
          <p:cNvCxnSpPr>
            <a:cxnSpLocks/>
          </p:cNvCxnSpPr>
          <p:nvPr/>
        </p:nvCxnSpPr>
        <p:spPr>
          <a:xfrm>
            <a:off x="3380192" y="5582222"/>
            <a:ext cx="154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AFAA5E-AF4E-698C-8C74-2223841AEE67}"/>
              </a:ext>
            </a:extLst>
          </p:cNvPr>
          <p:cNvCxnSpPr>
            <a:cxnSpLocks/>
          </p:cNvCxnSpPr>
          <p:nvPr/>
        </p:nvCxnSpPr>
        <p:spPr>
          <a:xfrm>
            <a:off x="6381171" y="4546200"/>
            <a:ext cx="0" cy="10309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31AF54-1C16-B80B-00ED-361460486A9E}"/>
              </a:ext>
            </a:extLst>
          </p:cNvPr>
          <p:cNvCxnSpPr>
            <a:cxnSpLocks/>
          </p:cNvCxnSpPr>
          <p:nvPr/>
        </p:nvCxnSpPr>
        <p:spPr>
          <a:xfrm>
            <a:off x="6299767" y="5577141"/>
            <a:ext cx="154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7C1316-CEFC-83F9-D0DA-C01AE80B1348}"/>
              </a:ext>
            </a:extLst>
          </p:cNvPr>
          <p:cNvCxnSpPr>
            <a:cxnSpLocks/>
          </p:cNvCxnSpPr>
          <p:nvPr/>
        </p:nvCxnSpPr>
        <p:spPr>
          <a:xfrm>
            <a:off x="3474865" y="2468880"/>
            <a:ext cx="0" cy="17079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CFAC9D-8CE9-2D96-6D6A-1BFA31FA9ABB}"/>
              </a:ext>
            </a:extLst>
          </p:cNvPr>
          <p:cNvCxnSpPr>
            <a:cxnSpLocks/>
          </p:cNvCxnSpPr>
          <p:nvPr/>
        </p:nvCxnSpPr>
        <p:spPr>
          <a:xfrm>
            <a:off x="1043434" y="3279532"/>
            <a:ext cx="154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C4A805-EDB8-22F6-A9DB-AB58E8882D07}"/>
              </a:ext>
            </a:extLst>
          </p:cNvPr>
          <p:cNvCxnSpPr>
            <a:cxnSpLocks/>
          </p:cNvCxnSpPr>
          <p:nvPr/>
        </p:nvCxnSpPr>
        <p:spPr>
          <a:xfrm>
            <a:off x="6374692" y="2468880"/>
            <a:ext cx="0" cy="17079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C53CF4-6DF4-C394-7B72-01432114CB29}"/>
              </a:ext>
            </a:extLst>
          </p:cNvPr>
          <p:cNvCxnSpPr>
            <a:cxnSpLocks/>
          </p:cNvCxnSpPr>
          <p:nvPr/>
        </p:nvCxnSpPr>
        <p:spPr>
          <a:xfrm>
            <a:off x="3397547" y="2461652"/>
            <a:ext cx="154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263EB6-3588-C628-DBA5-DC6982247072}"/>
              </a:ext>
            </a:extLst>
          </p:cNvPr>
          <p:cNvCxnSpPr>
            <a:cxnSpLocks/>
          </p:cNvCxnSpPr>
          <p:nvPr/>
        </p:nvCxnSpPr>
        <p:spPr>
          <a:xfrm>
            <a:off x="6299767" y="2461652"/>
            <a:ext cx="154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5F0D31-72BD-BB3F-13FC-6F504EFB1E4D}"/>
              </a:ext>
            </a:extLst>
          </p:cNvPr>
          <p:cNvCxnSpPr>
            <a:cxnSpLocks/>
          </p:cNvCxnSpPr>
          <p:nvPr/>
        </p:nvCxnSpPr>
        <p:spPr>
          <a:xfrm>
            <a:off x="1547312" y="5872887"/>
            <a:ext cx="2960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02AE45-4B01-6BBE-D760-727E940672C2}"/>
              </a:ext>
            </a:extLst>
          </p:cNvPr>
          <p:cNvCxnSpPr>
            <a:cxnSpLocks/>
          </p:cNvCxnSpPr>
          <p:nvPr/>
        </p:nvCxnSpPr>
        <p:spPr>
          <a:xfrm>
            <a:off x="2649672" y="5870362"/>
            <a:ext cx="2052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5D4D9F-41B9-B92A-B35A-4F2B67E15985}"/>
              </a:ext>
            </a:extLst>
          </p:cNvPr>
          <p:cNvCxnSpPr>
            <a:cxnSpLocks/>
          </p:cNvCxnSpPr>
          <p:nvPr/>
        </p:nvCxnSpPr>
        <p:spPr>
          <a:xfrm>
            <a:off x="3918123" y="5870362"/>
            <a:ext cx="4557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30D5BA-79EB-8181-A860-CA1E2B77A02F}"/>
              </a:ext>
            </a:extLst>
          </p:cNvPr>
          <p:cNvCxnSpPr>
            <a:cxnSpLocks/>
          </p:cNvCxnSpPr>
          <p:nvPr/>
        </p:nvCxnSpPr>
        <p:spPr>
          <a:xfrm>
            <a:off x="5238923" y="5858084"/>
            <a:ext cx="3897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B6C51-9AB8-E09A-319C-90387851309D}"/>
              </a:ext>
            </a:extLst>
          </p:cNvPr>
          <p:cNvCxnSpPr>
            <a:cxnSpLocks/>
          </p:cNvCxnSpPr>
          <p:nvPr/>
        </p:nvCxnSpPr>
        <p:spPr>
          <a:xfrm>
            <a:off x="6903720" y="5829662"/>
            <a:ext cx="705115" cy="13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261E6C-2E43-31D4-C57D-1DCE8D9FA280}"/>
              </a:ext>
            </a:extLst>
          </p:cNvPr>
          <p:cNvCxnSpPr>
            <a:cxnSpLocks/>
          </p:cNvCxnSpPr>
          <p:nvPr/>
        </p:nvCxnSpPr>
        <p:spPr>
          <a:xfrm flipV="1">
            <a:off x="8484223" y="5842784"/>
            <a:ext cx="781697" cy="2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EB6497-2372-69DF-D0B2-76469C90F464}"/>
              </a:ext>
            </a:extLst>
          </p:cNvPr>
          <p:cNvCxnSpPr>
            <a:cxnSpLocks/>
          </p:cNvCxnSpPr>
          <p:nvPr/>
        </p:nvCxnSpPr>
        <p:spPr>
          <a:xfrm>
            <a:off x="1545077" y="5813017"/>
            <a:ext cx="2235" cy="128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355A3A-15B6-EDAD-91D1-B4E82521E525}"/>
              </a:ext>
            </a:extLst>
          </p:cNvPr>
          <p:cNvCxnSpPr>
            <a:cxnSpLocks/>
          </p:cNvCxnSpPr>
          <p:nvPr/>
        </p:nvCxnSpPr>
        <p:spPr>
          <a:xfrm>
            <a:off x="2842477" y="5813017"/>
            <a:ext cx="2235" cy="128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A1C40D2-F4B1-9CDB-458B-9679A512EB22}"/>
              </a:ext>
            </a:extLst>
          </p:cNvPr>
          <p:cNvCxnSpPr>
            <a:cxnSpLocks/>
          </p:cNvCxnSpPr>
          <p:nvPr/>
        </p:nvCxnSpPr>
        <p:spPr>
          <a:xfrm>
            <a:off x="3911286" y="5813017"/>
            <a:ext cx="2235" cy="128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A5C1CB-705F-8150-02A7-8C61738DD6C9}"/>
              </a:ext>
            </a:extLst>
          </p:cNvPr>
          <p:cNvCxnSpPr>
            <a:cxnSpLocks/>
          </p:cNvCxnSpPr>
          <p:nvPr/>
        </p:nvCxnSpPr>
        <p:spPr>
          <a:xfrm>
            <a:off x="5623895" y="5819110"/>
            <a:ext cx="2235" cy="128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65B635-3056-F67A-20F2-3962598A4E50}"/>
              </a:ext>
            </a:extLst>
          </p:cNvPr>
          <p:cNvCxnSpPr>
            <a:cxnSpLocks/>
          </p:cNvCxnSpPr>
          <p:nvPr/>
        </p:nvCxnSpPr>
        <p:spPr>
          <a:xfrm>
            <a:off x="6893895" y="5759489"/>
            <a:ext cx="2235" cy="128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626344-63BF-9F77-D61F-912CFA245C77}"/>
              </a:ext>
            </a:extLst>
          </p:cNvPr>
          <p:cNvCxnSpPr>
            <a:cxnSpLocks/>
          </p:cNvCxnSpPr>
          <p:nvPr/>
        </p:nvCxnSpPr>
        <p:spPr>
          <a:xfrm>
            <a:off x="9268490" y="5778513"/>
            <a:ext cx="2235" cy="128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7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36450eb-db06-42a7-8d1b-026719f701e3}" enabled="0" method="" siteId="{a36450eb-db06-42a7-8d1b-026719f701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53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Derek Vasquez</dc:creator>
  <cp:lastModifiedBy>Derek Vasquez</cp:lastModifiedBy>
  <cp:revision>1</cp:revision>
  <dcterms:created xsi:type="dcterms:W3CDTF">2024-09-13T20:34:25Z</dcterms:created>
  <dcterms:modified xsi:type="dcterms:W3CDTF">2024-09-14T16:47:51Z</dcterms:modified>
</cp:coreProperties>
</file>