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8CA5-D967-43BF-AB25-B04965393A4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8219-774A-4CC7-AB7E-CAB80BA44A0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8CA5-D967-43BF-AB25-B04965393A4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8219-774A-4CC7-AB7E-CAB80BA44A0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8CA5-D967-43BF-AB25-B04965393A4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8219-774A-4CC7-AB7E-CAB80BA44A0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8CA5-D967-43BF-AB25-B04965393A4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8219-774A-4CC7-AB7E-CAB80BA44A0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8CA5-D967-43BF-AB25-B04965393A4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8219-774A-4CC7-AB7E-CAB80BA44A0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8CA5-D967-43BF-AB25-B04965393A49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8219-774A-4CC7-AB7E-CAB80BA44A0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8CA5-D967-43BF-AB25-B04965393A49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8219-774A-4CC7-AB7E-CAB80BA44A0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8CA5-D967-43BF-AB25-B04965393A49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8219-774A-4CC7-AB7E-CAB80BA44A0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8CA5-D967-43BF-AB25-B04965393A49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8219-774A-4CC7-AB7E-CAB80BA44A0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8CA5-D967-43BF-AB25-B04965393A49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8219-774A-4CC7-AB7E-CAB80BA44A0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8CA5-D967-43BF-AB25-B04965393A49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48219-774A-4CC7-AB7E-CAB80BA44A0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98CA5-D967-43BF-AB25-B04965393A49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48219-774A-4CC7-AB7E-CAB80BA44A0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Антон\Desktop\хуйня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-642974" y="0"/>
            <a:ext cx="9786974" cy="6858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928670"/>
            <a:ext cx="7772400" cy="3214710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Финансы школьника.</a:t>
            </a:r>
            <a:endParaRPr lang="ru-RU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хуйня 2.0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44"/>
          </a:xfrm>
        </p:spPr>
        <p:txBody>
          <a:bodyPr>
            <a:normAutofit/>
          </a:bodyPr>
          <a:lstStyle/>
          <a:p>
            <a:pPr algn="l"/>
            <a:r>
              <a:rPr lang="ru-RU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Финансы – это очень важная часть жизни каждого человека, в том числе и школьника. Умение правильно управлять своими деньгами важно даже в юном возрасте, поэтому создание проекта на тему "Финансы школьника" может быть очень полезным и интересным. </a:t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хуйня 2.0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>
            <a:normAutofit/>
          </a:bodyPr>
          <a:lstStyle/>
          <a:p>
            <a:pPr algn="l"/>
            <a:r>
              <a:rPr lang="ru-RU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 рамках этого проекта </a:t>
            </a:r>
            <a:r>
              <a:rPr lang="ru-RU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вы  можете </a:t>
            </a:r>
            <a:r>
              <a:rPr lang="ru-RU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изучить основные принципы финансов, узнать, как правильно тратить и накапливать деньги, составить бюджет и план расходов на месяц, разработать стратегии по достижению финансовых целей.</a:t>
            </a:r>
            <a:endParaRPr lang="ru-RU" sz="32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хуйня 2.0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83254"/>
          </a:xfrm>
        </p:spPr>
        <p:txBody>
          <a:bodyPr>
            <a:normAutofit/>
          </a:bodyPr>
          <a:lstStyle/>
          <a:p>
            <a:pPr algn="l"/>
            <a:r>
              <a:rPr lang="ru-RU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Также вы  можете </a:t>
            </a:r>
            <a:r>
              <a:rPr lang="ru-RU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провести </a:t>
            </a:r>
            <a:r>
              <a:rPr lang="ru-RU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подсчеты, </a:t>
            </a:r>
            <a:r>
              <a:rPr lang="ru-RU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какие виды доходов </a:t>
            </a:r>
            <a:r>
              <a:rPr lang="ru-RU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доступны вам </a:t>
            </a:r>
            <a:r>
              <a:rPr lang="ru-RU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 их </a:t>
            </a:r>
            <a:r>
              <a:rPr lang="ru-RU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вашем возрасте </a:t>
            </a:r>
            <a:r>
              <a:rPr lang="ru-RU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(например, карманные деньги от родителей, возможность заработать на дополнительной работе и т.д.) и как можно использовать их наиболее эффективно. </a:t>
            </a:r>
            <a:br>
              <a:rPr lang="ru-RU" sz="32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ru-RU" sz="32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хуйня 2.0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011750"/>
          </a:xfrm>
        </p:spPr>
        <p:txBody>
          <a:bodyPr anchor="t">
            <a:normAutofit/>
          </a:bodyPr>
          <a:lstStyle/>
          <a:p>
            <a:pPr algn="l"/>
            <a:r>
              <a:rPr lang="ru-RU" sz="2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1)</a:t>
            </a:r>
            <a:r>
              <a:rPr lang="ru-RU" sz="2000" b="1" i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Бюджетирование</a:t>
            </a:r>
            <a:r>
              <a:rPr lang="ru-RU" sz="2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 -  открытие </a:t>
            </a:r>
            <a:r>
              <a:rPr lang="ru-RU" sz="2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банковского счета и установление бюджета на ежемесячные расходы. Управление карманными деньгами. Разработка системы учета своих расходов и </a:t>
            </a:r>
            <a:r>
              <a:rPr lang="ru-RU" sz="2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доходов.</a:t>
            </a:r>
            <a:br>
              <a:rPr lang="ru-RU" sz="2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br>
              <a:rPr lang="ru-RU" sz="2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sz="2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2)Открытие депозита, изучение </a:t>
            </a:r>
            <a:r>
              <a:rPr lang="ru-RU" sz="2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принципов долгосрочного планирования и </a:t>
            </a:r>
            <a:r>
              <a:rPr lang="ru-RU" sz="2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накопления.</a:t>
            </a:r>
            <a:br>
              <a:rPr lang="ru-RU" sz="2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br>
              <a:rPr lang="ru-RU" sz="2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sz="2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3) Инвестирование, изучение </a:t>
            </a:r>
            <a:r>
              <a:rPr lang="ru-RU" sz="2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основных видов инвестиций и их </a:t>
            </a:r>
            <a:r>
              <a:rPr lang="ru-RU" sz="2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возможностей </a:t>
            </a:r>
            <a:r>
              <a:rPr lang="ru-RU" sz="20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для школьников.</a:t>
            </a:r>
            <a:endParaRPr lang="ru-RU" sz="20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хуйня 2.0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 anchor="t">
            <a:normAutofit/>
          </a:bodyPr>
          <a:lstStyle/>
          <a:p>
            <a:r>
              <a:rPr lang="ru-RU" sz="4000" b="1" i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Заключение</a:t>
            </a:r>
            <a:endParaRPr lang="ru-RU" sz="40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2643182"/>
            <a:ext cx="70009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Финансовая грамотность - это неотъемлемая часть успешной жизни каждого человека, включая школьников. Поэтому важно уделять этому внимание с самого раннего возраста.</a:t>
            </a:r>
            <a:endParaRPr lang="ru-RU" sz="3200" b="1" i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92D05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Содержимое 8" descr="videoframe_856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1241</Words>
  <Application>WPS Presentation</Application>
  <PresentationFormat>Экран (4:3)</PresentationFormat>
  <Paragraphs>14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Calibri</vt:lpstr>
      <vt:lpstr>Microsoft YaHei</vt:lpstr>
      <vt:lpstr>Arial Unicode MS</vt:lpstr>
      <vt:lpstr>Тема Office</vt:lpstr>
      <vt:lpstr>Финансы школьника.</vt:lpstr>
      <vt:lpstr>Финансы – это очень важная часть жизни каждого человека, в том числе и школьника. Умение правильно управлять своими деньгами важно даже в юном возрасте, поэтому создание проекта на тему "Финансы школьника" может быть очень полезным и интересным.  </vt:lpstr>
      <vt:lpstr>В рамках этого проекта вы  можете изучить основные принципы финансов, узнать, как правильно тратить и накапливать деньги, составить бюджет и план расходов на месяц, разработать стратегии по достижению финансовых целей.</vt:lpstr>
      <vt:lpstr>Также вы  можете провести подсчеты, какие виды доходов доступны вам в их вашем возрасте (например, карманные деньги от родителей, возможность заработать на дополнительной работе и т.д.) и как можно использовать их наиболее эффективно.  </vt:lpstr>
      <vt:lpstr>1)Бюджетирование  -  открытие банковского счета и установление бюджета на ежемесячные расходы. Управление карманными деньгами. Разработка системы учета своих расходов и доходов.  2)Открытие депозита, изучение принципов долгосрочного планирования и накопления.  3) Инвестирование, изучение основных видов инвестиций и их возможностей для школьников.</vt:lpstr>
      <vt:lpstr>Заключение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Финансы школьника.</dc:title>
  <dc:creator>Антон</dc:creator>
  <cp:lastModifiedBy>vovag</cp:lastModifiedBy>
  <cp:revision>6</cp:revision>
  <dcterms:created xsi:type="dcterms:W3CDTF">2024-05-20T19:09:00Z</dcterms:created>
  <dcterms:modified xsi:type="dcterms:W3CDTF">2024-05-20T18:00:09Z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2A8CD708E2D7486F8B5163D3F5AF72F3_13</vt:lpwstr>
  </property>
  <property fmtid="{D5CDD505-2E9C-101B-9397-08002B2CF9AE}" pid="3" name="KSOProductBuildVer">
    <vt:lpwstr>1049-12.2.0.16909</vt:lpwstr>
  </property>
</Properties>
</file>