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557" r:id="rId2"/>
    <p:sldId id="601" r:id="rId3"/>
    <p:sldId id="589" r:id="rId4"/>
    <p:sldId id="594" r:id="rId5"/>
    <p:sldId id="606" r:id="rId6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81" d="100"/>
          <a:sy n="81" d="100"/>
        </p:scale>
        <p:origin x="82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32A83-2F4D-4A39-B4F7-5A9261C5F516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43522-5DFB-471D-A624-54C554B3B1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41F2F-2920-4941-994A-EA681980A00F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1DAD3-A06E-436B-9189-EC1EC335A4B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bg>
      <p:bgPr>
        <a:solidFill>
          <a:srgbClr val="F5F3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8F63A3B-78C7-47BE-AE5E-E10140E04643}" type="slidenum"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0" y="4559971"/>
            <a:ext cx="12192000" cy="2298029"/>
            <a:chOff x="0" y="4559971"/>
            <a:chExt cx="12192000" cy="229802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313"/>
            <a:stretch>
              <a:fillRect/>
            </a:stretch>
          </p:blipFill>
          <p:spPr>
            <a:xfrm>
              <a:off x="0" y="4800600"/>
              <a:ext cx="12192000" cy="205740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3990474" y="4559971"/>
              <a:ext cx="8109284" cy="2213811"/>
            </a:xfrm>
            <a:prstGeom prst="rect">
              <a:avLst/>
            </a:prstGeom>
            <a:solidFill>
              <a:srgbClr val="F5F3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400000000000000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537" y="868364"/>
            <a:ext cx="7106654" cy="67693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252160" cy="676997"/>
          </a:xfrm>
          <a:prstGeom prst="rect">
            <a:avLst/>
          </a:prstGeom>
        </p:spPr>
      </p:pic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802108" y="-312252"/>
            <a:ext cx="10515600" cy="1325563"/>
          </a:xfrm>
        </p:spPr>
        <p:txBody>
          <a:bodyPr>
            <a:normAutofit/>
          </a:bodyPr>
          <a:lstStyle>
            <a:lvl1pPr>
              <a:defRPr sz="2800">
                <a:solidFill>
                  <a:srgbClr val="C00000"/>
                </a:solidFill>
                <a:latin typeface="造字工房俊雅体演示版常规体" pitchFamily="50" charset="-122"/>
                <a:ea typeface="造字工房俊雅体演示版常规体" pitchFamily="5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156411" y="28376"/>
            <a:ext cx="561473" cy="501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400000000000000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6" y="36510"/>
            <a:ext cx="552861" cy="526624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0599821" y="48542"/>
            <a:ext cx="1263316" cy="4928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400000000000000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7" t="59607" r="22842" b="4131"/>
          <a:stretch>
            <a:fillRect/>
          </a:stretch>
        </p:blipFill>
        <p:spPr>
          <a:xfrm>
            <a:off x="10772274" y="38749"/>
            <a:ext cx="1263316" cy="539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DF9BC-0561-4A99-8164-EA558671D5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/>
          <a:srcRect r="12769"/>
          <a:stretch>
            <a:fillRect/>
          </a:stretch>
        </p:blipFill>
        <p:spPr>
          <a:xfrm>
            <a:off x="3389750" y="0"/>
            <a:ext cx="8792725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51281" y="-29499"/>
            <a:ext cx="12353925" cy="6887499"/>
          </a:xfrm>
          <a:prstGeom prst="rect">
            <a:avLst/>
          </a:prstGeom>
          <a:gradFill flip="none" rotWithShape="1">
            <a:gsLst>
              <a:gs pos="0">
                <a:srgbClr val="971110">
                  <a:alpha val="70000"/>
                </a:srgbClr>
              </a:gs>
              <a:gs pos="69500">
                <a:srgbClr val="971110"/>
              </a:gs>
              <a:gs pos="100000">
                <a:srgbClr val="9711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400000000000000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04297" y="5350603"/>
            <a:ext cx="3098347" cy="702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汇报人：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95244" y="5908227"/>
            <a:ext cx="2936811" cy="7868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日期：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2025.9.13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953F1A3-1193-D97D-A032-ACC25AD5B3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73904"/>
            <a:ext cx="3319397" cy="10390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E5B85B-88E5-4ABA-7F18-BEFF557F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01" y="76055"/>
            <a:ext cx="2164473" cy="61007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513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E5B85B-88E5-4ABA-7F18-BEFF557F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08" y="0"/>
            <a:ext cx="5293892" cy="625403"/>
          </a:xfrm>
        </p:spPr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81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5E5B85B-88E5-4ABA-7F18-BEFF557F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6" y="76056"/>
            <a:ext cx="5041284" cy="47509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Improvement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ECED67-6EE1-E19A-964B-BF43CA44B0F1}"/>
              </a:ext>
            </a:extLst>
          </p:cNvPr>
          <p:cNvSpPr txBox="1"/>
          <p:nvPr/>
        </p:nvSpPr>
        <p:spPr>
          <a:xfrm>
            <a:off x="1258866" y="24300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81395F-2E5A-4E05-A6BB-8AD92CFFBC26}"/>
              </a:ext>
            </a:extLst>
          </p:cNvPr>
          <p:cNvSpPr txBox="1"/>
          <p:nvPr/>
        </p:nvSpPr>
        <p:spPr>
          <a:xfrm>
            <a:off x="7655483" y="6488668"/>
            <a:ext cx="3508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      </a:t>
            </a:r>
            <a:r>
              <a:rPr lang="en-US" altLang="zh-CN" b="1" dirty="0" err="1">
                <a:solidFill>
                  <a:schemeClr val="accent6"/>
                </a:solidFill>
              </a:rPr>
              <a:t>ViTPose</a:t>
            </a:r>
            <a:r>
              <a:rPr lang="en-US" altLang="zh-CN" b="1" dirty="0">
                <a:solidFill>
                  <a:schemeClr val="accent6"/>
                </a:solidFill>
              </a:rPr>
              <a:t>             </a:t>
            </a:r>
            <a:r>
              <a:rPr lang="en-US" altLang="zh-CN" b="1" dirty="0" err="1">
                <a:solidFill>
                  <a:schemeClr val="accent6"/>
                </a:solidFill>
              </a:rPr>
              <a:t>MaskPose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79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285F-06C0-9BC1-C2A2-4E50F7F58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BC2ED-2A86-9F67-C3BC-377C172C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1C5329-7DE9-74DF-A57A-32A9B00949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12769"/>
          <a:stretch>
            <a:fillRect/>
          </a:stretch>
        </p:blipFill>
        <p:spPr>
          <a:xfrm>
            <a:off x="3389750" y="0"/>
            <a:ext cx="8792725" cy="6858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66D9481-F7F8-EA65-8943-31259DE56788}"/>
              </a:ext>
            </a:extLst>
          </p:cNvPr>
          <p:cNvSpPr/>
          <p:nvPr/>
        </p:nvSpPr>
        <p:spPr>
          <a:xfrm>
            <a:off x="-151281" y="-29499"/>
            <a:ext cx="12353925" cy="6887499"/>
          </a:xfrm>
          <a:prstGeom prst="rect">
            <a:avLst/>
          </a:prstGeom>
          <a:gradFill flip="none" rotWithShape="1">
            <a:gsLst>
              <a:gs pos="0">
                <a:srgbClr val="971110">
                  <a:alpha val="70000"/>
                </a:srgbClr>
              </a:gs>
              <a:gs pos="69500">
                <a:srgbClr val="971110"/>
              </a:gs>
              <a:gs pos="100000">
                <a:srgbClr val="97111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400000000000000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8FDDB5-808A-4476-1E15-E846E86D28E6}"/>
              </a:ext>
            </a:extLst>
          </p:cNvPr>
          <p:cNvSpPr txBox="1"/>
          <p:nvPr/>
        </p:nvSpPr>
        <p:spPr>
          <a:xfrm>
            <a:off x="9104297" y="5350603"/>
            <a:ext cx="3098347" cy="702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汇报人：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C0B472-1EA6-FC6A-0961-630D64131176}"/>
              </a:ext>
            </a:extLst>
          </p:cNvPr>
          <p:cNvSpPr txBox="1"/>
          <p:nvPr/>
        </p:nvSpPr>
        <p:spPr>
          <a:xfrm>
            <a:off x="9095244" y="5908227"/>
            <a:ext cx="2936811" cy="7868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日期：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2025.9.13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2AE769-F1E2-0358-5FA3-076D0F32511E}"/>
              </a:ext>
            </a:extLst>
          </p:cNvPr>
          <p:cNvSpPr txBox="1"/>
          <p:nvPr/>
        </p:nvSpPr>
        <p:spPr>
          <a:xfrm>
            <a:off x="4699348" y="2694488"/>
            <a:ext cx="2064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谢谢大家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7A1F06-138A-92F2-0FE4-D3A75D5907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" y="73904"/>
            <a:ext cx="3319397" cy="10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5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TlhNGM2ODRlNTgwZWJjMWZmNTMxMjViMWQxMWI5MD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20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思源黑体</vt:lpstr>
      <vt:lpstr>宋体</vt:lpstr>
      <vt:lpstr>造字工房俊雅体演示版常规体</vt:lpstr>
      <vt:lpstr>Arial</vt:lpstr>
      <vt:lpstr>Office 主题​​</vt:lpstr>
      <vt:lpstr>PowerPoint 演示文稿</vt:lpstr>
      <vt:lpstr>background</vt:lpstr>
      <vt:lpstr>Methods</vt:lpstr>
      <vt:lpstr>Improvement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fuze hyper</dc:creator>
  <cp:lastModifiedBy>漫 存</cp:lastModifiedBy>
  <cp:revision>282</cp:revision>
  <dcterms:created xsi:type="dcterms:W3CDTF">2023-06-06T07:01:00Z</dcterms:created>
  <dcterms:modified xsi:type="dcterms:W3CDTF">2025-09-19T16:06:52Z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676FF2CCB00048E884BFFC3946EF4E44_12</vt:lpwstr>
  </property>
  <property fmtid="{D5CDD505-2E9C-101B-9397-08002B2CF9AE}" pid="3" name="KSOProductBuildVer">
    <vt:lpwstr>2052-12.1.0.15990</vt:lpwstr>
  </property>
</Properties>
</file>