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758880"/>
            <a:ext cx="6096240" cy="6096240"/>
            <a:chOff x="0" y="758880"/>
            <a:chExt cx="6096240" cy="6096240"/>
          </a:xfrm>
        </p:grpSpPr>
        <p:sp>
          <p:nvSpPr>
            <p:cNvPr id="1" name="CustomShape 2"/>
            <p:cNvSpPr/>
            <p:nvPr/>
          </p:nvSpPr>
          <p:spPr>
            <a:xfrm>
              <a:off x="0" y="758880"/>
              <a:ext cx="3070800" cy="409536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4862160"/>
              <a:ext cx="1993680" cy="199296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097720" y="4857120"/>
              <a:ext cx="3998520" cy="199800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Line 5"/>
          <p:cNvSpPr/>
          <p:nvPr/>
        </p:nvSpPr>
        <p:spPr>
          <a:xfrm>
            <a:off x="5839560" y="578412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</a:t>
            </a:r>
            <a:r>
              <a:rPr b="0" lang="en-IN" sz="4400" spc="-1" strike="noStrike">
                <a:latin typeface="Arial"/>
              </a:rPr>
              <a:t>le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2880" y="3897720"/>
            <a:ext cx="2956320" cy="2956320"/>
            <a:chOff x="2880" y="3897720"/>
            <a:chExt cx="2956320" cy="2956320"/>
          </a:xfrm>
        </p:grpSpPr>
        <p:sp>
          <p:nvSpPr>
            <p:cNvPr id="44" name="CustomShape 2"/>
            <p:cNvSpPr/>
            <p:nvPr/>
          </p:nvSpPr>
          <p:spPr>
            <a:xfrm flipV="1" rot="16200000">
              <a:off x="1222200" y="5116320"/>
              <a:ext cx="1488240" cy="19854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3"/>
            <p:cNvSpPr/>
            <p:nvPr/>
          </p:nvSpPr>
          <p:spPr>
            <a:xfrm flipV="1" rot="16200000">
              <a:off x="2520" y="5887800"/>
              <a:ext cx="965880" cy="9655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flipV="1" rot="16200000">
              <a:off x="-479520" y="4382640"/>
              <a:ext cx="1938600" cy="9680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Line 5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87" name="Group 2"/>
          <p:cNvGrpSpPr/>
          <p:nvPr/>
        </p:nvGrpSpPr>
        <p:grpSpPr>
          <a:xfrm>
            <a:off x="8872920" y="360"/>
            <a:ext cx="3322440" cy="3322440"/>
            <a:chOff x="8872920" y="360"/>
            <a:chExt cx="3322440" cy="3322440"/>
          </a:xfrm>
        </p:grpSpPr>
        <p:sp>
          <p:nvSpPr>
            <p:cNvPr id="88" name="CustomShape 3"/>
            <p:cNvSpPr/>
            <p:nvPr/>
          </p:nvSpPr>
          <p:spPr>
            <a:xfrm rot="10800000">
              <a:off x="10522440" y="1091160"/>
              <a:ext cx="1672920" cy="223128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4"/>
            <p:cNvSpPr/>
            <p:nvPr/>
          </p:nvSpPr>
          <p:spPr>
            <a:xfrm rot="10800000">
              <a:off x="11109960" y="0"/>
              <a:ext cx="1085400" cy="108540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"/>
            <p:cNvSpPr/>
            <p:nvPr/>
          </p:nvSpPr>
          <p:spPr>
            <a:xfrm rot="10800000">
              <a:off x="8872920" y="0"/>
              <a:ext cx="2178720" cy="108792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824000" y="144720"/>
            <a:ext cx="7173000" cy="11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77" strike="noStrike">
                <a:solidFill>
                  <a:srgbClr val="000000"/>
                </a:solidFill>
                <a:latin typeface="Franklin Gothic Demi"/>
                <a:ea typeface="DejaVu Sans"/>
              </a:rPr>
              <a:t>Basic Details of the Team and Problem Statement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921560" y="1315440"/>
            <a:ext cx="7269480" cy="55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Ministry/Organization Name/Student Innovation: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Autodesk India Pvt. Ltd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PS Code: </a:t>
            </a: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AV991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   </a:t>
            </a:r>
            <a:br/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Problem Statement Title: </a:t>
            </a: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Design a Drone using Autodesk Fusion 360 Software for ANY ONE of the below services.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Team Name: </a:t>
            </a: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Nexus Crew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Team Leader Name: </a:t>
            </a: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Fanindra Saini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Institute Code: </a:t>
            </a: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JUET Guna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Institute Name:</a:t>
            </a: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 Jaypee University of Engineering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                         </a:t>
            </a: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and Technology.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Theme Name: </a:t>
            </a:r>
            <a:r>
              <a:rPr b="0" lang="en-US" sz="1800" spc="-1" strike="noStrike">
                <a:solidFill>
                  <a:srgbClr val="2a6099"/>
                </a:solidFill>
                <a:latin typeface="Franklin Gothic Demi"/>
                <a:ea typeface="DejaVu Sans"/>
              </a:rPr>
              <a:t>Drones and Robots</a:t>
            </a: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1036440" y="252360"/>
            <a:ext cx="3428280" cy="147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64000" y="144000"/>
            <a:ext cx="553140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6000"/>
          </a:bodyPr>
          <a:p>
            <a:pPr>
              <a:lnSpc>
                <a:spcPct val="90000"/>
              </a:lnSpc>
            </a:pPr>
            <a:r>
              <a:rPr b="1" lang="en-US" sz="4400" spc="77" strike="noStrike">
                <a:solidFill>
                  <a:srgbClr val="000000"/>
                </a:solidFill>
                <a:latin typeface="Franklin Gothic Demi"/>
                <a:ea typeface="DejaVu Sans"/>
              </a:rPr>
              <a:t>Idea/Approach Details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92000" y="1008000"/>
            <a:ext cx="6333840" cy="547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Idea/Solution/Prototype :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Drones or Robots are one of the necessary requirement to accomplish many challenging tasks related to security, surveillance, delivery system etc.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Our team is planing to design a Multipurpose, medium sized, High Speed drone.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This drone will have 2 movable flap wings which will activate while gliding in air. 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It has 6 three blade Ducted Propellers among which 4 propellers can change its orientation to attain maximum speed in air while consuming less battery power. 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The Ducted Propellers provides high thrust and low noise as compared to normal drone propellers.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This drone can equip with many different kinds of sensors, equipment and cameras, and can have various functionalities according to its use cases.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For recharging solar panel can also be fixed over the flap wings.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83440" y="6548040"/>
            <a:ext cx="52020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68FCEC0A-4115-4A81-B2C6-31D8DCF8A317}" type="slidenum">
              <a:rPr b="0" lang="en-US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2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378560" y="2118600"/>
            <a:ext cx="4686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Add process flow chart or simulated image of prototype or any relevant image related to your idea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7399440" y="4110120"/>
            <a:ext cx="4569120" cy="2446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Technology stack</a:t>
            </a: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: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Kite Shape Body.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LIDAR Sensor.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GPS, Wi-Fi &amp; Radio Communication.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Infrared Camera.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Ducted Propellers.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Movable Flap wings.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265520" y="0"/>
            <a:ext cx="4912200" cy="383760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8280000" y="3816000"/>
            <a:ext cx="2950560" cy="142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Rough Design of Drone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9722160" y="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52560" y="1096200"/>
            <a:ext cx="577800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6000"/>
          </a:bodyPr>
          <a:p>
            <a:pPr>
              <a:lnSpc>
                <a:spcPct val="90000"/>
              </a:lnSpc>
            </a:pPr>
            <a:r>
              <a:rPr b="1" lang="en-US" sz="4400" spc="77" strike="noStrike">
                <a:solidFill>
                  <a:srgbClr val="000000"/>
                </a:solidFill>
                <a:latin typeface="Franklin Gothic Demi"/>
                <a:ea typeface="DejaVu Sans"/>
              </a:rPr>
              <a:t>Idea/Approach Details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52560" y="2286000"/>
            <a:ext cx="483588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Use Cases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52560" y="2599200"/>
            <a:ext cx="4835880" cy="360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This drone can be used in many situations like - 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 Rescue Missions it can provide  necessary things in a very less time.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It can be used in surveying and mapping.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It can be used for pipeline inspection in industries.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It can be used in Security and Surveillance.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It can be used in Delivery System.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990360" y="6480000"/>
            <a:ext cx="52020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BE70E52-1081-4672-BF67-05885AE060FD}" type="slidenum">
              <a:rPr b="0" lang="en-US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3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192000" y="2284200"/>
            <a:ext cx="51408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Dependencies / Show stopper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6408000" y="2631240"/>
            <a:ext cx="5328000" cy="392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Balancing the Pressure on the body of Drone.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If the propeller ducts are designed perfectly they can give a huge advantage to thrust.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The delivery materials on a drone can not be hanged because it will travel at high speed, they need to be fixed at static point.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Adjustment of Center of  mass to maintain stability.</a:t>
            </a:r>
            <a:endParaRPr b="0" lang="en-IN" sz="16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64080" y="879120"/>
            <a:ext cx="661464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6000"/>
          </a:bodyPr>
          <a:p>
            <a:pPr>
              <a:lnSpc>
                <a:spcPct val="90000"/>
              </a:lnSpc>
            </a:pPr>
            <a:r>
              <a:rPr b="1" lang="en-US" sz="4400" spc="77" strike="noStrike">
                <a:solidFill>
                  <a:srgbClr val="000000"/>
                </a:solidFill>
                <a:latin typeface="Franklin Gothic Demi"/>
                <a:ea typeface="DejaVu Sans"/>
              </a:rPr>
              <a:t>Team Member Details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964080" y="2062080"/>
            <a:ext cx="11142360" cy="47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5d7d40"/>
                </a:solidFill>
                <a:latin typeface="Franklin Gothic Book"/>
                <a:ea typeface="DejaVu Sans"/>
              </a:rPr>
              <a:t>Team Leader Name: </a:t>
            </a:r>
            <a:r>
              <a:rPr b="1" lang="en-US" sz="1200" spc="-1" strike="noStrike">
                <a:solidFill>
                  <a:srgbClr val="2a6099"/>
                </a:solidFill>
                <a:latin typeface="Franklin Gothic Book"/>
                <a:ea typeface="DejaVu Sans"/>
              </a:rPr>
              <a:t>Fanindra Saini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Branch (Btech):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Stream (CSE):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Year (I):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5d7d40"/>
                </a:solidFill>
                <a:latin typeface="Franklin Gothic Book"/>
                <a:ea typeface="DejaVu Sans"/>
              </a:rPr>
              <a:t>Team Member 1 Name: </a:t>
            </a:r>
            <a:r>
              <a:rPr b="1" lang="en-US" sz="1200" spc="-1" strike="noStrike">
                <a:solidFill>
                  <a:srgbClr val="2a6099"/>
                </a:solidFill>
                <a:latin typeface="Franklin Gothic Book"/>
                <a:ea typeface="DejaVu Sans"/>
              </a:rPr>
              <a:t>Priyanshu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Branch (Btech):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Stream (CSE):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Year (I):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5d7d40"/>
                </a:solidFill>
                <a:latin typeface="Franklin Gothic Book"/>
                <a:ea typeface="DejaVu Sans"/>
              </a:rPr>
              <a:t>Team Member 2 Name: </a:t>
            </a:r>
            <a:r>
              <a:rPr b="1" lang="en-US" sz="1200" spc="-1" strike="noStrike">
                <a:solidFill>
                  <a:srgbClr val="2a6099"/>
                </a:solidFill>
                <a:latin typeface="Franklin Gothic Book"/>
                <a:ea typeface="DejaVu Sans"/>
              </a:rPr>
              <a:t>Nayan Soni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Branch (Btech):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Stream ( CSE):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Year (I):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5d7d40"/>
                </a:solidFill>
                <a:latin typeface="Franklin Gothic Book"/>
                <a:ea typeface="DejaVu Sans"/>
              </a:rPr>
              <a:t>Team Member 3 Name: </a:t>
            </a:r>
            <a:r>
              <a:rPr b="1" lang="en-US" sz="1200" spc="-1" strike="noStrike">
                <a:solidFill>
                  <a:srgbClr val="2a6099"/>
                </a:solidFill>
                <a:latin typeface="Franklin Gothic Book"/>
                <a:ea typeface="DejaVu Sans"/>
              </a:rPr>
              <a:t>Hrishikesh  Bhatt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Branch (Btech):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Stream (CSE):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Year (I):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5d7d40"/>
                </a:solidFill>
                <a:latin typeface="Franklin Gothic Book"/>
                <a:ea typeface="DejaVu Sans"/>
              </a:rPr>
              <a:t>Team Member 4 Name: </a:t>
            </a:r>
            <a:r>
              <a:rPr b="1" lang="en-US" sz="1200" spc="-1" strike="noStrike">
                <a:solidFill>
                  <a:srgbClr val="2a6099"/>
                </a:solidFill>
                <a:latin typeface="Franklin Gothic Book"/>
                <a:ea typeface="DejaVu Sans"/>
              </a:rPr>
              <a:t>Isha Shrivastava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Branch (Btech):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Stream (CSE):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Year (I):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5d7d40"/>
                </a:solidFill>
                <a:latin typeface="Franklin Gothic Book"/>
                <a:ea typeface="DejaVu Sans"/>
              </a:rPr>
              <a:t>Team Member 5 Name: </a:t>
            </a:r>
            <a:r>
              <a:rPr b="1" lang="en-US" sz="1200" spc="-1" strike="noStrike">
                <a:solidFill>
                  <a:srgbClr val="2a6099"/>
                </a:solidFill>
                <a:latin typeface="Franklin Gothic Book"/>
                <a:ea typeface="DejaVu Sans"/>
              </a:rPr>
              <a:t>Pravin Kumar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Branch (Btech):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Stream (CSE):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Year (I):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804161"/>
                </a:solidFill>
                <a:latin typeface="Franklin Gothic Book"/>
                <a:ea typeface="DejaVu Sans"/>
              </a:rPr>
              <a:t>Team Mentor Name: </a:t>
            </a:r>
            <a:r>
              <a:rPr b="1" lang="en-US" sz="1200" spc="-1" strike="noStrike">
                <a:solidFill>
                  <a:srgbClr val="2a6099"/>
                </a:solidFill>
                <a:latin typeface="Franklin Gothic Book"/>
                <a:ea typeface="DejaVu Sans"/>
              </a:rPr>
              <a:t>Dr. Amit Kumar Srivastava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Category (Academic): 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Expertise (AIML/Robotics/Computer Vision): 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Domain Experience (18 years):   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 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622</TotalTime>
  <Application>LibreOffice/6.4.7.2$Linux_X86_64 LibreOffice_project/40$Build-2</Application>
  <Words>422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  <dc:description/>
  <dc:language>en-IN</dc:language>
  <cp:lastModifiedBy/>
  <dcterms:modified xsi:type="dcterms:W3CDTF">2022-03-22T20:38:25Z</dcterms:modified>
  <cp:revision>27</cp:revision>
  <dc:subject/>
  <dc:title>Basic Details of the              Team and Problem     Statement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