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88" r:id="rId3"/>
    <p:sldId id="289" r:id="rId4"/>
    <p:sldId id="290" r:id="rId5"/>
    <p:sldId id="291" r:id="rId6"/>
    <p:sldId id="292" r:id="rId7"/>
    <p:sldId id="293" r:id="rId8"/>
  </p:sldIdLst>
  <p:sldSz cx="12192000" cy="6858000"/>
  <p:notesSz cx="6811963" cy="9942513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EDF"/>
    <a:srgbClr val="FFFFFF"/>
    <a:srgbClr val="7B7B7B"/>
    <a:srgbClr val="F2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211" autoAdjust="0"/>
    <p:restoredTop sz="86690" autoAdjust="0"/>
  </p:normalViewPr>
  <p:slideViewPr>
    <p:cSldViewPr>
      <p:cViewPr varScale="1">
        <p:scale>
          <a:sx n="55" d="100"/>
          <a:sy n="55" d="100"/>
        </p:scale>
        <p:origin x="102" y="3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8536" y="0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C187B-FE49-4001-BDEA-2B5C1E195BCC}" type="datetimeFigureOut">
              <a:rPr lang="fi-FI" smtClean="0"/>
              <a:t>30.12.2021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6125"/>
            <a:ext cx="662463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8536" y="9443662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7CCA2-2418-4B45-B7BF-B607B8577D9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3758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663" y="746125"/>
            <a:ext cx="662463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7CCA2-2418-4B45-B7BF-B607B8577D93}" type="slidenum">
              <a:rPr lang="fi-FI" smtClean="0"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8530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1422-D757-473F-8BE4-45DE5F05642E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AFEA-83FC-4C0D-B4EE-EDCA8EC4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9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1422-D757-473F-8BE4-45DE5F05642E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AFEA-83FC-4C0D-B4EE-EDCA8EC4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3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1422-D757-473F-8BE4-45DE5F05642E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AFEA-83FC-4C0D-B4EE-EDCA8EC4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9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1422-D757-473F-8BE4-45DE5F05642E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AFEA-83FC-4C0D-B4EE-EDCA8EC4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1422-D757-473F-8BE4-45DE5F05642E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AFEA-83FC-4C0D-B4EE-EDCA8EC4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1422-D757-473F-8BE4-45DE5F05642E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AFEA-83FC-4C0D-B4EE-EDCA8EC4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1422-D757-473F-8BE4-45DE5F05642E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AFEA-83FC-4C0D-B4EE-EDCA8EC4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0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1422-D757-473F-8BE4-45DE5F05642E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AFEA-83FC-4C0D-B4EE-EDCA8EC4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1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1422-D757-473F-8BE4-45DE5F05642E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AFEA-83FC-4C0D-B4EE-EDCA8EC4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7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1422-D757-473F-8BE4-45DE5F05642E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AFEA-83FC-4C0D-B4EE-EDCA8EC4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1422-D757-473F-8BE4-45DE5F05642E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AFEA-83FC-4C0D-B4EE-EDCA8EC4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3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-14741"/>
            <a:ext cx="12215308" cy="687274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>
            <a:glow>
              <a:schemeClr val="bg1"/>
            </a:glow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71422-D757-473F-8BE4-45DE5F05642E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9AFEA-83FC-4C0D-B4EE-EDCA8EC4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5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layground.arduino.cc/Code/PwmFrequenc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Pulse Width Modulation</a:t>
            </a:r>
            <a:endParaRPr lang="fi-FI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Starting with Arduino</a:t>
            </a:r>
          </a:p>
        </p:txBody>
      </p:sp>
    </p:spTree>
    <p:extLst>
      <p:ext uri="{BB962C8B-B14F-4D97-AF65-F5344CB8AC3E}">
        <p14:creationId xmlns:p14="http://schemas.microsoft.com/office/powerpoint/2010/main" val="14135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PWM (Pulse Width Modulation)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terms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Duty cycle = Pulse Width / Wave Period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96" y="2309965"/>
            <a:ext cx="6444208" cy="223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1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Duty cycle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66341" y="1544159"/>
            <a:ext cx="1584176" cy="5760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100 %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284" y="1340769"/>
            <a:ext cx="3013821" cy="4807309"/>
          </a:xfrm>
          <a:prstGeom prst="rect">
            <a:avLst/>
          </a:prstGeom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2266341" y="2494193"/>
            <a:ext cx="1584176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75 %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66341" y="3444227"/>
            <a:ext cx="1584176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50 %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2266341" y="4394261"/>
            <a:ext cx="1584176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25 %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2266341" y="5344294"/>
            <a:ext cx="1584176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0 %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7248128" y="3456390"/>
            <a:ext cx="2736304" cy="576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←Ideal Square Wave</a:t>
            </a:r>
          </a:p>
        </p:txBody>
      </p:sp>
    </p:spTree>
    <p:extLst>
      <p:ext uri="{BB962C8B-B14F-4D97-AF65-F5344CB8AC3E}">
        <p14:creationId xmlns:p14="http://schemas.microsoft.com/office/powerpoint/2010/main" val="2195801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Servomotor angle control</a:t>
            </a:r>
          </a:p>
          <a:p>
            <a:r>
              <a:rPr lang="en-US" dirty="0"/>
              <a:t>DC motor speed control</a:t>
            </a:r>
          </a:p>
          <a:p>
            <a:r>
              <a:rPr lang="en-US" dirty="0"/>
              <a:t>LED Dimming</a:t>
            </a:r>
          </a:p>
          <a:p>
            <a:r>
              <a:rPr lang="en-US" dirty="0"/>
              <a:t>Audio generation</a:t>
            </a:r>
          </a:p>
          <a:p>
            <a:r>
              <a:rPr lang="en-US" dirty="0"/>
              <a:t>Digitally generating analog voltages (requires filtering)</a:t>
            </a:r>
          </a:p>
        </p:txBody>
      </p:sp>
    </p:spTree>
    <p:extLst>
      <p:ext uri="{BB962C8B-B14F-4D97-AF65-F5344CB8AC3E}">
        <p14:creationId xmlns:p14="http://schemas.microsoft.com/office/powerpoint/2010/main" val="27264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with Uno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Total of 6 pins with PWM capability (~ symbol)</a:t>
            </a:r>
          </a:p>
          <a:p>
            <a:r>
              <a:rPr lang="en-US" sz="2400" dirty="0"/>
              <a:t>PWM frequency</a:t>
            </a:r>
          </a:p>
          <a:p>
            <a:pPr lvl="1"/>
            <a:r>
              <a:rPr lang="en-US" sz="2400" dirty="0"/>
              <a:t>Pins 5 &amp; 6: default: 980Hz ~1kHz </a:t>
            </a:r>
          </a:p>
          <a:p>
            <a:pPr marL="457200" lvl="1" indent="0">
              <a:buNone/>
            </a:pPr>
            <a:r>
              <a:rPr lang="en-US" sz="2400" dirty="0"/>
              <a:t>(62.5kHz base with 64 as </a:t>
            </a:r>
            <a:r>
              <a:rPr lang="en-US" sz="2400" dirty="0" err="1"/>
              <a:t>prescaler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Pins 3,9,10,11: default 490Hz ~0.5kHz </a:t>
            </a:r>
          </a:p>
          <a:p>
            <a:pPr marL="457200" lvl="1" indent="0">
              <a:buNone/>
            </a:pPr>
            <a:r>
              <a:rPr lang="en-US" sz="2400" dirty="0"/>
              <a:t>(31.25 kHz base with 64 as </a:t>
            </a:r>
            <a:r>
              <a:rPr lang="en-US" sz="2400" dirty="0" err="1"/>
              <a:t>prescaler</a:t>
            </a:r>
            <a:r>
              <a:rPr lang="en-US" sz="2400" dirty="0"/>
              <a:t>)</a:t>
            </a:r>
          </a:p>
          <a:p>
            <a:r>
              <a:rPr lang="en-US" sz="2400" dirty="0"/>
              <a:t>Can be adjusted (30Hz-62.5kHz) with </a:t>
            </a:r>
            <a:r>
              <a:rPr lang="en-US" sz="2400" dirty="0" err="1"/>
              <a:t>setPwmFrequency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http://playground.arduino.cc/Code/PwmFrequency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b="1" dirty="0"/>
              <a:t>CAUTION: Affects the delay() </a:t>
            </a:r>
            <a:r>
              <a:rPr lang="en-US" sz="2400" b="1" dirty="0" err="1"/>
              <a:t>millis</a:t>
            </a:r>
            <a:r>
              <a:rPr lang="en-US" sz="2400" b="1" dirty="0"/>
              <a:t>() and Servo functions</a:t>
            </a:r>
          </a:p>
        </p:txBody>
      </p:sp>
    </p:spTree>
    <p:extLst>
      <p:ext uri="{BB962C8B-B14F-4D97-AF65-F5344CB8AC3E}">
        <p14:creationId xmlns:p14="http://schemas.microsoft.com/office/powerpoint/2010/main" val="3143550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/>
              <a:t>Example 2 – Control PWM LED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8008" y="1628800"/>
            <a:ext cx="117820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fi-FI" dirty="0"/>
              <a:t>Longer pin</a:t>
            </a:r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>
            <a:off x="5735960" y="1813466"/>
            <a:ext cx="432048" cy="10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0A9357-567C-4ED8-8D36-5F6305760600}"/>
              </a:ext>
            </a:extLst>
          </p:cNvPr>
          <p:cNvSpPr txBox="1"/>
          <p:nvPr/>
        </p:nvSpPr>
        <p:spPr>
          <a:xfrm>
            <a:off x="2279576" y="1122267"/>
            <a:ext cx="586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 an analog input to control a PWM LED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9CB285-91FF-48E8-B9F5-DA93D18F6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384" y="1509260"/>
            <a:ext cx="5933249" cy="50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4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426170"/>
          </a:xfrm>
        </p:spPr>
        <p:txBody>
          <a:bodyPr>
            <a:normAutofit/>
          </a:bodyPr>
          <a:lstStyle/>
          <a:p>
            <a:r>
              <a:rPr lang="fi-FI" dirty="0"/>
              <a:t>Example 2 - Analog I/O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8868" y="1700808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sz="1400" dirty="0">
                <a:latin typeface="Consolas" panose="020B0609020204030204" pitchFamily="49" charset="0"/>
                <a:cs typeface="Consolas" panose="020B0609020204030204" pitchFamily="49" charset="0"/>
              </a:rPr>
              <a:t> ledPin = 3;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//Variable to store the pin number</a:t>
            </a:r>
          </a:p>
          <a:p>
            <a:r>
              <a:rPr lang="fi-FI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sz="1400" dirty="0">
                <a:latin typeface="Consolas" panose="020B0609020204030204" pitchFamily="49" charset="0"/>
                <a:cs typeface="Consolas" panose="020B0609020204030204" pitchFamily="49" charset="0"/>
              </a:rPr>
              <a:t> potPin = A0;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//Variable to store the pin number</a:t>
            </a:r>
          </a:p>
          <a:p>
            <a:endParaRPr lang="fi-FI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setup</a:t>
            </a:r>
            <a:r>
              <a:rPr lang="fi-FI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fi-FI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fi-FI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pinMode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ledPin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//set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ledPin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output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pinMode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potPin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//set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potPin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input</a:t>
            </a:r>
          </a:p>
          <a:p>
            <a:r>
              <a:rPr lang="fi-FI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fi-FI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fi-FI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fi-FI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fi-FI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fi-FI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sz="1400" dirty="0">
                <a:latin typeface="Consolas" panose="020B0609020204030204" pitchFamily="49" charset="0"/>
                <a:cs typeface="Consolas" panose="020B0609020204030204" pitchFamily="49" charset="0"/>
              </a:rPr>
              <a:t> potValue =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analogRead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potPin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//Read the value of the potentiometer</a:t>
            </a:r>
          </a:p>
          <a:p>
            <a:r>
              <a:rPr lang="fi-FI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sz="1400" dirty="0">
                <a:latin typeface="Consolas" panose="020B0609020204030204" pitchFamily="49" charset="0"/>
                <a:cs typeface="Consolas" panose="020B0609020204030204" pitchFamily="49" charset="0"/>
              </a:rPr>
              <a:t> ledValue =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potValue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0, 1023, 0, 255);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//map to correct range</a:t>
            </a:r>
          </a:p>
          <a:p>
            <a:r>
              <a:rPr lang="fi-FI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analogWrite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ledPin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ledValue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//Read the value of the potentiometer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delay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(10);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//To run the loop ~100 times a second</a:t>
            </a:r>
            <a:endParaRPr lang="fi-FI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11624" y="1196752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Potentiometer controlled PWM LED</a:t>
            </a:r>
          </a:p>
        </p:txBody>
      </p:sp>
    </p:spTree>
    <p:extLst>
      <p:ext uri="{BB962C8B-B14F-4D97-AF65-F5344CB8AC3E}">
        <p14:creationId xmlns:p14="http://schemas.microsoft.com/office/powerpoint/2010/main" val="60131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3818</TotalTime>
  <Words>291</Words>
  <Application>Microsoft Office PowerPoint</Application>
  <PresentationFormat>Widescreen</PresentationFormat>
  <Paragraphs>55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Consolas</vt:lpstr>
      <vt:lpstr>Office Theme</vt:lpstr>
      <vt:lpstr>Pulse Width Modulation</vt:lpstr>
      <vt:lpstr>PWM (Pulse Width Modulation)</vt:lpstr>
      <vt:lpstr>Duty cycle</vt:lpstr>
      <vt:lpstr>PWM Applications</vt:lpstr>
      <vt:lpstr>PWM with Uno</vt:lpstr>
      <vt:lpstr>Example 2 – Control PWM LED</vt:lpstr>
      <vt:lpstr>Example 2 - Analog I/O</vt:lpstr>
    </vt:vector>
  </TitlesOfParts>
  <Company>Aalto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 WA. Takala</dc:creator>
  <cp:lastModifiedBy>Anup poudel</cp:lastModifiedBy>
  <cp:revision>147</cp:revision>
  <cp:lastPrinted>2014-02-17T08:39:00Z</cp:lastPrinted>
  <dcterms:created xsi:type="dcterms:W3CDTF">2014-01-13T20:40:04Z</dcterms:created>
  <dcterms:modified xsi:type="dcterms:W3CDTF">2021-12-30T16:59:38Z</dcterms:modified>
</cp:coreProperties>
</file>