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>
  <p:sldMasterIdLst>
    <p:sldMasterId id="2147483698" r:id="rId1"/>
  </p:sldMasterIdLst>
  <p:notesMasterIdLst>
    <p:notesMasterId r:id="rId77"/>
  </p:notesMasterIdLst>
  <p:handoutMasterIdLst>
    <p:handoutMasterId r:id="rId78"/>
  </p:handoutMasterIdLst>
  <p:sldIdLst>
    <p:sldId id="301" r:id="rId2"/>
    <p:sldId id="257" r:id="rId3"/>
    <p:sldId id="405" r:id="rId4"/>
    <p:sldId id="258" r:id="rId5"/>
    <p:sldId id="260" r:id="rId6"/>
    <p:sldId id="319" r:id="rId7"/>
    <p:sldId id="384" r:id="rId8"/>
    <p:sldId id="325" r:id="rId9"/>
    <p:sldId id="261" r:id="rId10"/>
    <p:sldId id="424" r:id="rId11"/>
    <p:sldId id="427" r:id="rId12"/>
    <p:sldId id="385" r:id="rId13"/>
    <p:sldId id="386" r:id="rId14"/>
    <p:sldId id="388" r:id="rId15"/>
    <p:sldId id="391" r:id="rId16"/>
    <p:sldId id="426" r:id="rId17"/>
    <p:sldId id="399" r:id="rId18"/>
    <p:sldId id="389" r:id="rId19"/>
    <p:sldId id="390" r:id="rId20"/>
    <p:sldId id="393" r:id="rId21"/>
    <p:sldId id="377" r:id="rId22"/>
    <p:sldId id="406" r:id="rId23"/>
    <p:sldId id="383" r:id="rId24"/>
    <p:sldId id="378" r:id="rId25"/>
    <p:sldId id="379" r:id="rId26"/>
    <p:sldId id="381" r:id="rId27"/>
    <p:sldId id="298" r:id="rId28"/>
    <p:sldId id="327" r:id="rId29"/>
    <p:sldId id="267" r:id="rId30"/>
    <p:sldId id="328" r:id="rId31"/>
    <p:sldId id="432" r:id="rId32"/>
    <p:sldId id="268" r:id="rId33"/>
    <p:sldId id="269" r:id="rId34"/>
    <p:sldId id="431" r:id="rId35"/>
    <p:sldId id="299" r:id="rId36"/>
    <p:sldId id="270" r:id="rId37"/>
    <p:sldId id="271" r:id="rId38"/>
    <p:sldId id="272" r:id="rId39"/>
    <p:sldId id="273" r:id="rId40"/>
    <p:sldId id="274" r:id="rId41"/>
    <p:sldId id="331" r:id="rId42"/>
    <p:sldId id="332" r:id="rId43"/>
    <p:sldId id="428" r:id="rId44"/>
    <p:sldId id="329" r:id="rId45"/>
    <p:sldId id="429" r:id="rId46"/>
    <p:sldId id="430" r:id="rId47"/>
    <p:sldId id="277" r:id="rId48"/>
    <p:sldId id="407" r:id="rId49"/>
    <p:sldId id="302" r:id="rId50"/>
    <p:sldId id="303" r:id="rId51"/>
    <p:sldId id="304" r:id="rId52"/>
    <p:sldId id="305" r:id="rId53"/>
    <p:sldId id="408" r:id="rId54"/>
    <p:sldId id="414" r:id="rId55"/>
    <p:sldId id="306" r:id="rId56"/>
    <p:sldId id="412" r:id="rId57"/>
    <p:sldId id="413" r:id="rId58"/>
    <p:sldId id="417" r:id="rId59"/>
    <p:sldId id="418" r:id="rId60"/>
    <p:sldId id="419" r:id="rId61"/>
    <p:sldId id="336" r:id="rId62"/>
    <p:sldId id="309" r:id="rId63"/>
    <p:sldId id="310" r:id="rId64"/>
    <p:sldId id="312" r:id="rId65"/>
    <p:sldId id="420" r:id="rId66"/>
    <p:sldId id="421" r:id="rId67"/>
    <p:sldId id="275" r:id="rId68"/>
    <p:sldId id="308" r:id="rId69"/>
    <p:sldId id="333" r:id="rId70"/>
    <p:sldId id="334" r:id="rId71"/>
    <p:sldId id="276" r:id="rId72"/>
    <p:sldId id="316" r:id="rId73"/>
    <p:sldId id="422" r:id="rId74"/>
    <p:sldId id="423" r:id="rId75"/>
    <p:sldId id="279" r:id="rId76"/>
  </p:sldIdLst>
  <p:sldSz cx="12161838" cy="6858000"/>
  <p:notesSz cx="6858000" cy="9144000"/>
  <p:embeddedFontLst>
    <p:embeddedFont>
      <p:font typeface="Book Antiqua" panose="02040602050305030304" pitchFamily="18" charset="0"/>
      <p:regular r:id="rId79"/>
      <p:bold r:id="rId80"/>
      <p:italic r:id="rId81"/>
      <p:boldItalic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Calibri Light" panose="020F0302020204030204" pitchFamily="34" charset="0"/>
      <p:regular r:id="rId87"/>
      <p:italic r:id="rId88"/>
    </p:embeddedFont>
    <p:embeddedFont>
      <p:font typeface="Cambria Math" panose="02040503050406030204" pitchFamily="18" charset="0"/>
      <p:regular r:id="rId89"/>
    </p:embeddedFont>
    <p:embeddedFont>
      <p:font typeface="Monotype Sorts" panose="020B0604020202020204" charset="2"/>
      <p:regular r:id="rId90"/>
    </p:embeddedFont>
    <p:embeddedFont>
      <p:font typeface="MS Reference Serif" panose="020B0604020202020204" charset="0"/>
      <p:regular r:id="rId91"/>
      <p:bold r:id="rId92"/>
      <p:italic r:id="rId93"/>
      <p:boldItalic r:id="rId94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7">
          <p15:clr>
            <a:srgbClr val="A4A3A4"/>
          </p15:clr>
        </p15:guide>
        <p15:guide id="2" pos="6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00"/>
    <a:srgbClr val="66FFFF"/>
    <a:srgbClr val="78B400"/>
    <a:srgbClr val="598600"/>
    <a:srgbClr val="005DA2"/>
    <a:srgbClr val="669900"/>
    <a:srgbClr val="294200"/>
    <a:srgbClr val="243A00"/>
    <a:srgbClr val="2D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6653" autoAdjust="0"/>
  </p:normalViewPr>
  <p:slideViewPr>
    <p:cSldViewPr snapToGrid="0">
      <p:cViewPr varScale="1">
        <p:scale>
          <a:sx n="78" d="100"/>
          <a:sy n="78" d="100"/>
        </p:scale>
        <p:origin x="802" y="72"/>
      </p:cViewPr>
      <p:guideLst>
        <p:guide orient="horz" pos="837"/>
        <p:guide pos="65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87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90" Type="http://schemas.openxmlformats.org/officeDocument/2006/relationships/font" Target="fonts/font12.fntdata"/><Relationship Id="rId95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93" Type="http://schemas.openxmlformats.org/officeDocument/2006/relationships/font" Target="fonts/font15.fntdata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font" Target="fonts/font16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13" Type="http://schemas.openxmlformats.org/officeDocument/2006/relationships/slide" Target="slides/slide33.xml"/><Relationship Id="rId18" Type="http://schemas.openxmlformats.org/officeDocument/2006/relationships/slide" Target="slides/slide38.xml"/><Relationship Id="rId26" Type="http://schemas.openxmlformats.org/officeDocument/2006/relationships/slide" Target="slides/slide59.xml"/><Relationship Id="rId3" Type="http://schemas.openxmlformats.org/officeDocument/2006/relationships/slide" Target="slides/slide5.xml"/><Relationship Id="rId21" Type="http://schemas.openxmlformats.org/officeDocument/2006/relationships/slide" Target="slides/slide41.xml"/><Relationship Id="rId34" Type="http://schemas.openxmlformats.org/officeDocument/2006/relationships/slide" Target="slides/slide72.xml"/><Relationship Id="rId7" Type="http://schemas.openxmlformats.org/officeDocument/2006/relationships/slide" Target="slides/slide27.xml"/><Relationship Id="rId12" Type="http://schemas.openxmlformats.org/officeDocument/2006/relationships/slide" Target="slides/slide32.xml"/><Relationship Id="rId17" Type="http://schemas.openxmlformats.org/officeDocument/2006/relationships/slide" Target="slides/slide37.xml"/><Relationship Id="rId25" Type="http://schemas.openxmlformats.org/officeDocument/2006/relationships/slide" Target="slides/slide58.xml"/><Relationship Id="rId33" Type="http://schemas.openxmlformats.org/officeDocument/2006/relationships/slide" Target="slides/slide71.xml"/><Relationship Id="rId2" Type="http://schemas.openxmlformats.org/officeDocument/2006/relationships/slide" Target="slides/slide4.xml"/><Relationship Id="rId16" Type="http://schemas.openxmlformats.org/officeDocument/2006/relationships/slide" Target="slides/slide36.xml"/><Relationship Id="rId20" Type="http://schemas.openxmlformats.org/officeDocument/2006/relationships/slide" Target="slides/slide40.xml"/><Relationship Id="rId29" Type="http://schemas.openxmlformats.org/officeDocument/2006/relationships/slide" Target="slides/slide6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31.xml"/><Relationship Id="rId24" Type="http://schemas.openxmlformats.org/officeDocument/2006/relationships/slide" Target="slides/slide47.xml"/><Relationship Id="rId32" Type="http://schemas.openxmlformats.org/officeDocument/2006/relationships/slide" Target="slides/slide68.xml"/><Relationship Id="rId5" Type="http://schemas.openxmlformats.org/officeDocument/2006/relationships/slide" Target="slides/slide8.xml"/><Relationship Id="rId15" Type="http://schemas.openxmlformats.org/officeDocument/2006/relationships/slide" Target="slides/slide35.xml"/><Relationship Id="rId23" Type="http://schemas.openxmlformats.org/officeDocument/2006/relationships/slide" Target="slides/slide44.xml"/><Relationship Id="rId28" Type="http://schemas.openxmlformats.org/officeDocument/2006/relationships/slide" Target="slides/slide62.xml"/><Relationship Id="rId10" Type="http://schemas.openxmlformats.org/officeDocument/2006/relationships/slide" Target="slides/slide30.xml"/><Relationship Id="rId19" Type="http://schemas.openxmlformats.org/officeDocument/2006/relationships/slide" Target="slides/slide39.xml"/><Relationship Id="rId31" Type="http://schemas.openxmlformats.org/officeDocument/2006/relationships/slide" Target="slides/slide67.xml"/><Relationship Id="rId4" Type="http://schemas.openxmlformats.org/officeDocument/2006/relationships/slide" Target="slides/slide6.xml"/><Relationship Id="rId9" Type="http://schemas.openxmlformats.org/officeDocument/2006/relationships/slide" Target="slides/slide29.xml"/><Relationship Id="rId14" Type="http://schemas.openxmlformats.org/officeDocument/2006/relationships/slide" Target="slides/slide34.xml"/><Relationship Id="rId22" Type="http://schemas.openxmlformats.org/officeDocument/2006/relationships/slide" Target="slides/slide42.xml"/><Relationship Id="rId27" Type="http://schemas.openxmlformats.org/officeDocument/2006/relationships/slide" Target="slides/slide60.xml"/><Relationship Id="rId30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563EBEB7-F550-46B7-A856-5BF45DC17B93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75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0050" y="692150"/>
            <a:ext cx="60579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85E5760A-0ABD-4EAE-9CEF-5B63E2D41EB9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03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60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2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81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856898A9-8BE3-41AB-9BA4-EB54A7E47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0E027-4ACB-42DA-A123-515B529D005E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1566CF3F-95C2-4F80-A695-85680764B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085DE-E7DD-4F89-A2B8-D63855D71E09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4C172A02-1715-4FDD-B838-42D404C0A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A7E1B-E0D1-43D8-BFA0-EC67E890E09F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3B26788E-7E4B-43B2-AA9D-CC7358151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D1402-BA92-474E-8A25-3066827CC9D2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CF3B352C-8165-4D46-A10C-654EF45CB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22CA8-BA0A-4D95-9344-7FBF592686A3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3B26788E-7E4B-43B2-AA9D-CC7358151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D1402-BA92-474E-8A25-3066827CC9D2}" type="slidenum">
              <a:rPr lang="en-US" altLang="en-US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621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98A94FB6-0880-444D-83B8-BE8CAEC9FD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5BBF7-ED2E-4FED-AF89-A5AE0087908C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1" y="1122363"/>
            <a:ext cx="91213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1" y="3602038"/>
            <a:ext cx="9121379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3" indent="0" algn="ctr">
              <a:buNone/>
              <a:defRPr sz="2000"/>
            </a:lvl2pPr>
            <a:lvl3pPr marL="914424" indent="0" algn="ctr">
              <a:buNone/>
              <a:defRPr sz="1799"/>
            </a:lvl3pPr>
            <a:lvl4pPr marL="1371637" indent="0" algn="ctr">
              <a:buNone/>
              <a:defRPr sz="1600"/>
            </a:lvl4pPr>
            <a:lvl5pPr marL="1828850" indent="0" algn="ctr">
              <a:buNone/>
              <a:defRPr sz="1600"/>
            </a:lvl5pPr>
            <a:lvl6pPr marL="2286061" indent="0" algn="ctr">
              <a:buNone/>
              <a:defRPr sz="1600"/>
            </a:lvl6pPr>
            <a:lvl7pPr marL="2743274" indent="0" algn="ctr">
              <a:buNone/>
              <a:defRPr sz="1600"/>
            </a:lvl7pPr>
            <a:lvl8pPr marL="3200487" indent="0" algn="ctr">
              <a:buNone/>
              <a:defRPr sz="1600"/>
            </a:lvl8pPr>
            <a:lvl9pPr marL="365769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8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128" y="640082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067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640079"/>
            <a:ext cx="2622396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640079"/>
            <a:ext cx="7715166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3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138" y="52390"/>
            <a:ext cx="10337562" cy="814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250" y="1104904"/>
            <a:ext cx="10337562" cy="224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250" y="3502028"/>
            <a:ext cx="10337562" cy="2246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85287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1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49EBC64-41CB-41B8-B6DF-9B1367312B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335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3" y="1709741"/>
            <a:ext cx="104895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3" y="4589467"/>
            <a:ext cx="10489585" cy="1374015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8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463040"/>
            <a:ext cx="516878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2" y="1463040"/>
            <a:ext cx="516878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3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3" y="1463040"/>
            <a:ext cx="5145027" cy="73988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3" indent="0">
              <a:buNone/>
              <a:defRPr sz="2000" b="1"/>
            </a:lvl2pPr>
            <a:lvl3pPr marL="914424" indent="0">
              <a:buNone/>
              <a:defRPr sz="1799" b="1"/>
            </a:lvl3pPr>
            <a:lvl4pPr marL="1371637" indent="0">
              <a:buNone/>
              <a:defRPr sz="1600" b="1"/>
            </a:lvl4pPr>
            <a:lvl5pPr marL="1828850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4" indent="0">
              <a:buNone/>
              <a:defRPr sz="1600" b="1"/>
            </a:lvl7pPr>
            <a:lvl8pPr marL="3200487" indent="0">
              <a:buNone/>
              <a:defRPr sz="1600" b="1"/>
            </a:lvl8pPr>
            <a:lvl9pPr marL="365769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3" y="2298811"/>
            <a:ext cx="5145027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3" y="1463040"/>
            <a:ext cx="5170365" cy="739886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3" indent="0">
              <a:buNone/>
              <a:defRPr sz="2000" b="1"/>
            </a:lvl2pPr>
            <a:lvl3pPr marL="914424" indent="0">
              <a:buNone/>
              <a:defRPr sz="1799" b="1"/>
            </a:lvl3pPr>
            <a:lvl4pPr marL="1371637" indent="0">
              <a:buNone/>
              <a:defRPr sz="1600" b="1"/>
            </a:lvl4pPr>
            <a:lvl5pPr marL="1828850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4" indent="0">
              <a:buNone/>
              <a:defRPr sz="1600" b="1"/>
            </a:lvl7pPr>
            <a:lvl8pPr marL="3200487" indent="0">
              <a:buNone/>
              <a:defRPr sz="1600" b="1"/>
            </a:lvl8pPr>
            <a:lvl9pPr marL="365769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3" y="2298811"/>
            <a:ext cx="5170365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6128" y="640082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863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9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8737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2" y="640084"/>
            <a:ext cx="3922509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640079"/>
            <a:ext cx="615693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2" y="1838227"/>
            <a:ext cx="3922509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4" indent="0">
              <a:buNone/>
              <a:defRPr sz="1200"/>
            </a:lvl3pPr>
            <a:lvl4pPr marL="1371637" indent="0">
              <a:buNone/>
              <a:defRPr sz="1000"/>
            </a:lvl4pPr>
            <a:lvl5pPr marL="1828850" indent="0">
              <a:buNone/>
              <a:defRPr sz="1000"/>
            </a:lvl5pPr>
            <a:lvl6pPr marL="2286061" indent="0">
              <a:buNone/>
              <a:defRPr sz="1000"/>
            </a:lvl6pPr>
            <a:lvl7pPr marL="2743274" indent="0">
              <a:buNone/>
              <a:defRPr sz="1000"/>
            </a:lvl7pPr>
            <a:lvl8pPr marL="3200487" indent="0">
              <a:buNone/>
              <a:defRPr sz="1000"/>
            </a:lvl8pPr>
            <a:lvl9pPr marL="36576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2" y="640084"/>
            <a:ext cx="3922509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0365" y="640080"/>
            <a:ext cx="615693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13" indent="0">
              <a:buNone/>
              <a:defRPr sz="2800"/>
            </a:lvl2pPr>
            <a:lvl3pPr marL="914424" indent="0">
              <a:buNone/>
              <a:defRPr sz="2401"/>
            </a:lvl3pPr>
            <a:lvl4pPr marL="1371637" indent="0">
              <a:buNone/>
              <a:defRPr sz="2000"/>
            </a:lvl4pPr>
            <a:lvl5pPr marL="1828850" indent="0">
              <a:buNone/>
              <a:defRPr sz="2000"/>
            </a:lvl5pPr>
            <a:lvl6pPr marL="2286061" indent="0">
              <a:buNone/>
              <a:defRPr sz="2000"/>
            </a:lvl6pPr>
            <a:lvl7pPr marL="2743274" indent="0">
              <a:buNone/>
              <a:defRPr sz="2000"/>
            </a:lvl7pPr>
            <a:lvl8pPr marL="3200487" indent="0">
              <a:buNone/>
              <a:defRPr sz="2000"/>
            </a:lvl8pPr>
            <a:lvl9pPr marL="365769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2" y="1838231"/>
            <a:ext cx="3922509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4" indent="0">
              <a:buNone/>
              <a:defRPr sz="1200"/>
            </a:lvl3pPr>
            <a:lvl4pPr marL="1371637" indent="0">
              <a:buNone/>
              <a:defRPr sz="1000"/>
            </a:lvl4pPr>
            <a:lvl5pPr marL="1828850" indent="0">
              <a:buNone/>
              <a:defRPr sz="1000"/>
            </a:lvl5pPr>
            <a:lvl6pPr marL="2286061" indent="0">
              <a:buNone/>
              <a:defRPr sz="1000"/>
            </a:lvl6pPr>
            <a:lvl7pPr marL="2743274" indent="0">
              <a:buNone/>
              <a:defRPr sz="1000"/>
            </a:lvl7pPr>
            <a:lvl8pPr marL="3200487" indent="0">
              <a:buNone/>
              <a:defRPr sz="1000"/>
            </a:lvl8pPr>
            <a:lvl9pPr marL="36576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" y="1"/>
            <a:ext cx="12191997" cy="464388"/>
          </a:xfrm>
          <a:prstGeom prst="rect">
            <a:avLst/>
          </a:prstGeom>
          <a:solidFill>
            <a:srgbClr val="BF231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8" y="640082"/>
            <a:ext cx="10489585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8" y="1463040"/>
            <a:ext cx="104895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73" y="6448512"/>
            <a:ext cx="625938" cy="27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391"/>
            <a:ext cx="12196108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48405"/>
            <a:ext cx="12196106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45866" y="48579"/>
            <a:ext cx="5779847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solidFill>
                  <a:schemeClr val="bg1"/>
                </a:solidFill>
                <a:effectLst/>
                <a:latin typeface="+mn-lt"/>
              </a:rPr>
              <a:t>Statistical Methods and Data Analysis</a:t>
            </a: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2" y="6175652"/>
            <a:ext cx="12191997" cy="7965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3856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>
    <p:zoom/>
  </p:transition>
  <p:hf hdr="0" ftr="0" dt="0"/>
  <p:txStyles>
    <p:titleStyle>
      <a:lvl1pPr algn="l" defTabSz="91442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6" indent="-228606" algn="l" defTabSz="91442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3" indent="-228606" algn="l" defTabSz="9144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5" indent="-228606" algn="l" defTabSz="9144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8" indent="-228606" algn="l" defTabSz="9144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0" indent="-228606" algn="l" defTabSz="9144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2" indent="-228606" algn="l" defTabSz="9144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5" indent="-228606" algn="l" defTabSz="9144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24" algn="l" defTabSz="91442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7" algn="l" defTabSz="91442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0" algn="l" defTabSz="91442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1" algn="l" defTabSz="91442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4" algn="l" defTabSz="91442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7" algn="l" defTabSz="91442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8" algn="l" defTabSz="91442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5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</a:t>
            </a:fld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D04FF42-E149-41C8-8A84-8A3A10109110}"/>
              </a:ext>
            </a:extLst>
          </p:cNvPr>
          <p:cNvSpPr txBox="1">
            <a:spLocks/>
          </p:cNvSpPr>
          <p:nvPr/>
        </p:nvSpPr>
        <p:spPr>
          <a:xfrm>
            <a:off x="795398" y="948715"/>
            <a:ext cx="5620721" cy="735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200" dirty="0">
                <a:effectLst/>
              </a:rPr>
              <a:t>Chapter 3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E053AD7-E455-468F-9435-D115DEB5CD78}"/>
              </a:ext>
            </a:extLst>
          </p:cNvPr>
          <p:cNvSpPr txBox="1">
            <a:spLocks/>
          </p:cNvSpPr>
          <p:nvPr/>
        </p:nvSpPr>
        <p:spPr>
          <a:xfrm>
            <a:off x="804276" y="2592280"/>
            <a:ext cx="5620721" cy="10464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  <a:latin typeface="+mn-lt"/>
              </a:rPr>
              <a:t>Descriptive Statistics: Numerical Measures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B25F7-3B2F-4474-98D9-9E656D140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0" r="12669" b="4931"/>
          <a:stretch/>
        </p:blipFill>
        <p:spPr>
          <a:xfrm>
            <a:off x="6979295" y="1063690"/>
            <a:ext cx="5178491" cy="4478694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EB0A-95A3-4E34-82DB-3E8B3316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– Grouped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9F492-9DBD-4902-9CDF-E11B72D7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1AE43B-F26C-4AA4-849F-7D1FD824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8" y="1463039"/>
            <a:ext cx="10489585" cy="4642485"/>
          </a:xfrm>
        </p:spPr>
        <p:txBody>
          <a:bodyPr/>
          <a:lstStyle/>
          <a:p>
            <a:r>
              <a:rPr lang="en-IN" dirty="0"/>
              <a:t>The following table gives the marks of 58 students in Statistics. Calculate the average marks of this group.</a:t>
            </a:r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A6D306-9B7F-421B-8711-0C5FD1DF1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61664"/>
              </p:ext>
            </p:extLst>
          </p:nvPr>
        </p:nvGraphicFramePr>
        <p:xfrm>
          <a:off x="1803039" y="2428241"/>
          <a:ext cx="81078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46">
                  <a:extLst>
                    <a:ext uri="{9D8B030D-6E8A-4147-A177-3AD203B41FA5}">
                      <a16:colId xmlns:a16="http://schemas.microsoft.com/office/drawing/2014/main" val="1568582803"/>
                    </a:ext>
                  </a:extLst>
                </a:gridCol>
                <a:gridCol w="4053946">
                  <a:extLst>
                    <a:ext uri="{9D8B030D-6E8A-4147-A177-3AD203B41FA5}">
                      <a16:colId xmlns:a16="http://schemas.microsoft.com/office/drawing/2014/main" val="213025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7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6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9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5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5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1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0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54728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EB0A-95A3-4E34-82DB-3E8B3316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28" y="640082"/>
            <a:ext cx="10489585" cy="727075"/>
          </a:xfrm>
        </p:spPr>
        <p:txBody>
          <a:bodyPr/>
          <a:lstStyle/>
          <a:p>
            <a:r>
              <a:rPr lang="en-IN" dirty="0"/>
              <a:t>Mean – Grouped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9F492-9DBD-4902-9CDF-E11B72D7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73" y="6448512"/>
            <a:ext cx="625938" cy="272967"/>
          </a:xfrm>
        </p:spPr>
        <p:txBody>
          <a:bodyPr/>
          <a:lstStyle/>
          <a:p>
            <a:fld id="{949EBC64-41CB-41B8-B6DF-9B1367312BD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1AE43B-F26C-4AA4-849F-7D1FD824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8" y="1463039"/>
            <a:ext cx="10489585" cy="515051"/>
          </a:xfrm>
        </p:spPr>
        <p:txBody>
          <a:bodyPr/>
          <a:lstStyle/>
          <a:p>
            <a:r>
              <a:rPr lang="en-IN"/>
              <a:t>SOLUTION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021B6-EAA8-4694-8C9B-F5645FC1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83" y="1854237"/>
            <a:ext cx="7577931" cy="3674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BF7576-6CD2-49AC-990C-F5F64B4F2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57" y="5513043"/>
            <a:ext cx="4067968" cy="8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0333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71512"/>
            <a:ext cx="10337562" cy="684441"/>
          </a:xfrm>
        </p:spPr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129" y="1933575"/>
            <a:ext cx="10388237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Whenever a data set has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extreme values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, the median is the preferred measure of central location.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15129" y="3686175"/>
            <a:ext cx="10388237" cy="6757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few extremely large incomes or property values can inflate the mean.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15129" y="2809875"/>
            <a:ext cx="10388237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median is the measure of location most often reported for annual income and property value data.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915129" y="1038225"/>
            <a:ext cx="10388237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median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of a data set is the value in the middle when the data items are arranged in ascending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395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579350" y="2733676"/>
            <a:ext cx="5675524" cy="476250"/>
            <a:chOff x="900" y="1776"/>
            <a:chExt cx="2688" cy="300"/>
          </a:xfrm>
          <a:solidFill>
            <a:schemeClr val="bg1">
              <a:lumMod val="95000"/>
            </a:schemeClr>
          </a:solidFill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00" y="1776"/>
              <a:ext cx="384" cy="30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284" y="1776"/>
              <a:ext cx="384" cy="30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52" y="1776"/>
              <a:ext cx="384" cy="30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436" y="1776"/>
              <a:ext cx="384" cy="30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820" y="1776"/>
              <a:ext cx="384" cy="30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668" y="1776"/>
              <a:ext cx="384" cy="30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204" y="1776"/>
              <a:ext cx="384" cy="30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736921" y="2747967"/>
            <a:ext cx="495649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547710" y="2747967"/>
            <a:ext cx="495649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169288" y="2747967"/>
            <a:ext cx="495649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980078" y="2747967"/>
            <a:ext cx="495649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790867" y="2747967"/>
            <a:ext cx="495649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358499" y="2747967"/>
            <a:ext cx="495649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444085" y="27336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22025" y="1038225"/>
            <a:ext cx="10388237" cy="6670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an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odd number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of observations:     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561409" y="2747966"/>
            <a:ext cx="2495170" cy="461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 ascending order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037055" y="2657475"/>
            <a:ext cx="785452" cy="6286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579350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390139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200928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effectLst/>
                <a:latin typeface="+mn-lt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011717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822507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633296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effectLst/>
                <a:latin typeface="+mn-lt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444085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7512587" y="1881188"/>
            <a:ext cx="2081467" cy="4248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7  observations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469556" y="3286125"/>
            <a:ext cx="6765022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median is the middle value.  Median =   19</a:t>
            </a: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6796329" y="3429000"/>
            <a:ext cx="778043" cy="571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71512"/>
            <a:ext cx="10337562" cy="684441"/>
          </a:xfrm>
        </p:spPr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0329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587795" y="2733676"/>
            <a:ext cx="6486315" cy="476250"/>
            <a:chOff x="768" y="1776"/>
            <a:chExt cx="3072" cy="300"/>
          </a:xfrm>
          <a:solidFill>
            <a:schemeClr val="bg1">
              <a:lumMod val="95000"/>
            </a:schemeClr>
          </a:solidFill>
        </p:grpSpPr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768" y="1776"/>
              <a:ext cx="2688" cy="300"/>
              <a:chOff x="900" y="1776"/>
              <a:chExt cx="2688" cy="300"/>
            </a:xfrm>
            <a:grpFill/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900" y="1776"/>
                <a:ext cx="384" cy="3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1284" y="1776"/>
                <a:ext cx="384" cy="3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2052" y="1776"/>
                <a:ext cx="384" cy="3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2436" y="1776"/>
                <a:ext cx="384" cy="3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2820" y="1776"/>
                <a:ext cx="384" cy="3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46"/>
              <p:cNvSpPr>
                <a:spLocks noChangeArrowheads="1"/>
              </p:cNvSpPr>
              <p:nvPr/>
            </p:nvSpPr>
            <p:spPr bwMode="auto">
              <a:xfrm>
                <a:off x="1668" y="1776"/>
                <a:ext cx="384" cy="3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48"/>
              <p:cNvSpPr>
                <a:spLocks noChangeArrowheads="1"/>
              </p:cNvSpPr>
              <p:nvPr/>
            </p:nvSpPr>
            <p:spPr bwMode="auto">
              <a:xfrm>
                <a:off x="3204" y="1776"/>
                <a:ext cx="384" cy="3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 52"/>
            <p:cNvSpPr>
              <a:spLocks noChangeArrowheads="1"/>
            </p:cNvSpPr>
            <p:nvPr/>
          </p:nvSpPr>
          <p:spPr bwMode="auto">
            <a:xfrm>
              <a:off x="3456" y="1776"/>
              <a:ext cx="384" cy="3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val 53"/>
          <p:cNvSpPr>
            <a:spLocks noChangeArrowheads="1"/>
          </p:cNvSpPr>
          <p:nvPr/>
        </p:nvSpPr>
        <p:spPr bwMode="auto">
          <a:xfrm>
            <a:off x="4450274" y="3731228"/>
            <a:ext cx="866789" cy="540351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1745368" y="2747967"/>
            <a:ext cx="495649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2556157" y="2747967"/>
            <a:ext cx="495649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4177735" y="2747967"/>
            <a:ext cx="495649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4988525" y="2747967"/>
            <a:ext cx="495649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5799314" y="2747967"/>
            <a:ext cx="495649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3366946" y="2747967"/>
            <a:ext cx="495649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452531" y="27336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920612" y="1016959"/>
            <a:ext cx="10388237" cy="691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an </a:t>
            </a:r>
            <a:r>
              <a:rPr lang="en-US" sz="240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 number</a:t>
            </a:r>
            <a:r>
              <a:rPr lang="en-US" sz="240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observations:      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8476386" y="2747966"/>
            <a:ext cx="2495170" cy="461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 ascending order</a:t>
            </a: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4045500" y="2619375"/>
            <a:ext cx="1570904" cy="7048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1587796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398585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209374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020163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4830952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641742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6452531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8402848" y="1881188"/>
            <a:ext cx="2081467" cy="4248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8  observations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1485824" y="3621822"/>
            <a:ext cx="9704133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median is the average of </a:t>
            </a:r>
            <a:r>
              <a:rPr lang="en-US" sz="240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two</a:t>
            </a:r>
            <a:r>
              <a:rPr lang="en-US" sz="240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middle values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Median = (19 + 26)/2 =   22.5</a:t>
            </a:r>
          </a:p>
          <a:p>
            <a:pPr algn="l"/>
            <a:endParaRPr lang="en-US" sz="2401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37" name="Rectangle 51"/>
          <p:cNvSpPr>
            <a:spLocks noChangeArrowheads="1"/>
          </p:cNvSpPr>
          <p:nvPr/>
        </p:nvSpPr>
        <p:spPr bwMode="auto">
          <a:xfrm>
            <a:off x="7263320" y="18192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7263320" y="2733675"/>
            <a:ext cx="810789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71512"/>
            <a:ext cx="10337562" cy="684441"/>
          </a:xfrm>
        </p:spPr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064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184"/>
          <p:cNvSpPr>
            <a:spLocks noChangeArrowheads="1"/>
          </p:cNvSpPr>
          <p:nvPr/>
        </p:nvSpPr>
        <p:spPr bwMode="auto">
          <a:xfrm>
            <a:off x="7377101" y="1980857"/>
            <a:ext cx="831730" cy="5143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192"/>
          <p:cNvSpPr>
            <a:spLocks noChangeArrowheads="1"/>
          </p:cNvSpPr>
          <p:nvPr/>
        </p:nvSpPr>
        <p:spPr bwMode="auto">
          <a:xfrm>
            <a:off x="2306928" y="1577975"/>
            <a:ext cx="7550474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Averaging the 35th and 36th data values:</a:t>
            </a:r>
          </a:p>
        </p:txBody>
      </p:sp>
      <p:sp>
        <p:nvSpPr>
          <p:cNvPr id="9" name="Rectangle 1193"/>
          <p:cNvSpPr>
            <a:spLocks noChangeArrowheads="1"/>
          </p:cNvSpPr>
          <p:nvPr/>
        </p:nvSpPr>
        <p:spPr bwMode="auto">
          <a:xfrm>
            <a:off x="3158527" y="2035175"/>
            <a:ext cx="5878222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Median = (575 + 575)/2 =    575</a:t>
            </a:r>
          </a:p>
        </p:txBody>
      </p:sp>
      <p:sp>
        <p:nvSpPr>
          <p:cNvPr id="11" name="Rectangle 1788"/>
          <p:cNvSpPr>
            <a:spLocks noChangeArrowheads="1"/>
          </p:cNvSpPr>
          <p:nvPr/>
        </p:nvSpPr>
        <p:spPr bwMode="auto">
          <a:xfrm>
            <a:off x="921190" y="1106157"/>
            <a:ext cx="711974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6085" indent="-34608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  <p:sp>
        <p:nvSpPr>
          <p:cNvPr id="290" name="Rectangle 1197"/>
          <p:cNvSpPr>
            <a:spLocks noChangeArrowheads="1"/>
          </p:cNvSpPr>
          <p:nvPr/>
        </p:nvSpPr>
        <p:spPr bwMode="auto">
          <a:xfrm>
            <a:off x="4981881" y="3750263"/>
            <a:ext cx="2060756" cy="382587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198"/>
          <p:cNvSpPr>
            <a:spLocks noChangeArrowheads="1"/>
          </p:cNvSpPr>
          <p:nvPr/>
        </p:nvSpPr>
        <p:spPr bwMode="auto">
          <a:xfrm>
            <a:off x="3927450" y="5360322"/>
            <a:ext cx="4255052" cy="510920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Note: Data is in ascending order.</a:t>
            </a:r>
          </a:p>
        </p:txBody>
      </p:sp>
      <p:sp>
        <p:nvSpPr>
          <p:cNvPr id="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71512"/>
            <a:ext cx="10337562" cy="684441"/>
          </a:xfrm>
        </p:spPr>
        <p:txBody>
          <a:bodyPr/>
          <a:lstStyle/>
          <a:p>
            <a:r>
              <a:rPr lang="en-US" dirty="0"/>
              <a:t>Median</a:t>
            </a:r>
          </a:p>
        </p:txBody>
      </p:sp>
      <p:grpSp>
        <p:nvGrpSpPr>
          <p:cNvPr id="292" name="Group 2"/>
          <p:cNvGrpSpPr/>
          <p:nvPr/>
        </p:nvGrpSpPr>
        <p:grpSpPr>
          <a:xfrm>
            <a:off x="910028" y="2566929"/>
            <a:ext cx="10341785" cy="2737419"/>
            <a:chOff x="1149933" y="2683820"/>
            <a:chExt cx="10341785" cy="2737419"/>
          </a:xfrm>
        </p:grpSpPr>
        <p:sp>
          <p:nvSpPr>
            <p:cNvPr id="404" name="Rectangle 3"/>
            <p:cNvSpPr/>
            <p:nvPr/>
          </p:nvSpPr>
          <p:spPr>
            <a:xfrm>
              <a:off x="1163395" y="2683820"/>
              <a:ext cx="10177540" cy="2737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9933" y="2820339"/>
              <a:ext cx="10341785" cy="2517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94" name="Rectangle 6"/>
            <p:cNvSpPr>
              <a:spLocks noChangeArrowheads="1"/>
            </p:cNvSpPr>
            <p:nvPr/>
          </p:nvSpPr>
          <p:spPr bwMode="auto">
            <a:xfrm>
              <a:off x="1168937" y="2834627"/>
              <a:ext cx="10320671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295" name="Group 11"/>
            <p:cNvGrpSpPr>
              <a:grpSpLocks/>
            </p:cNvGrpSpPr>
            <p:nvPr/>
          </p:nvGrpSpPr>
          <p:grpSpPr bwMode="auto">
            <a:xfrm>
              <a:off x="1152045" y="2822078"/>
              <a:ext cx="10320671" cy="2502024"/>
              <a:chOff x="480" y="1904"/>
              <a:chExt cx="4888" cy="1576"/>
            </a:xfr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05" name="Rectangle 597"/>
              <p:cNvSpPr>
                <a:spLocks noChangeArrowheads="1"/>
              </p:cNvSpPr>
              <p:nvPr/>
            </p:nvSpPr>
            <p:spPr bwMode="auto">
              <a:xfrm>
                <a:off x="480" y="190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6" name="Rectangle 598"/>
              <p:cNvSpPr>
                <a:spLocks noChangeArrowheads="1"/>
              </p:cNvSpPr>
              <p:nvPr/>
            </p:nvSpPr>
            <p:spPr bwMode="auto">
              <a:xfrm>
                <a:off x="480" y="191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7" name="Rectangle 599"/>
              <p:cNvSpPr>
                <a:spLocks noChangeArrowheads="1"/>
              </p:cNvSpPr>
              <p:nvPr/>
            </p:nvSpPr>
            <p:spPr bwMode="auto">
              <a:xfrm>
                <a:off x="480" y="192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8" name="Rectangle 600"/>
              <p:cNvSpPr>
                <a:spLocks noChangeArrowheads="1"/>
              </p:cNvSpPr>
              <p:nvPr/>
            </p:nvSpPr>
            <p:spPr bwMode="auto">
              <a:xfrm>
                <a:off x="480" y="193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9" name="Rectangle 601"/>
              <p:cNvSpPr>
                <a:spLocks noChangeArrowheads="1"/>
              </p:cNvSpPr>
              <p:nvPr/>
            </p:nvSpPr>
            <p:spPr bwMode="auto">
              <a:xfrm>
                <a:off x="480" y="194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0" name="Rectangle 602"/>
              <p:cNvSpPr>
                <a:spLocks noChangeArrowheads="1"/>
              </p:cNvSpPr>
              <p:nvPr/>
            </p:nvSpPr>
            <p:spPr bwMode="auto">
              <a:xfrm>
                <a:off x="480" y="195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1" name="Rectangle 603"/>
              <p:cNvSpPr>
                <a:spLocks noChangeArrowheads="1"/>
              </p:cNvSpPr>
              <p:nvPr/>
            </p:nvSpPr>
            <p:spPr bwMode="auto">
              <a:xfrm>
                <a:off x="480" y="196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2" name="Rectangle 604"/>
              <p:cNvSpPr>
                <a:spLocks noChangeArrowheads="1"/>
              </p:cNvSpPr>
              <p:nvPr/>
            </p:nvSpPr>
            <p:spPr bwMode="auto">
              <a:xfrm>
                <a:off x="480" y="197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3" name="Rectangle 605"/>
              <p:cNvSpPr>
                <a:spLocks noChangeArrowheads="1"/>
              </p:cNvSpPr>
              <p:nvPr/>
            </p:nvSpPr>
            <p:spPr bwMode="auto">
              <a:xfrm>
                <a:off x="480" y="198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4" name="Rectangle 606"/>
              <p:cNvSpPr>
                <a:spLocks noChangeArrowheads="1"/>
              </p:cNvSpPr>
              <p:nvPr/>
            </p:nvSpPr>
            <p:spPr bwMode="auto">
              <a:xfrm>
                <a:off x="480" y="198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5" name="Rectangle 607"/>
              <p:cNvSpPr>
                <a:spLocks noChangeArrowheads="1"/>
              </p:cNvSpPr>
              <p:nvPr/>
            </p:nvSpPr>
            <p:spPr bwMode="auto">
              <a:xfrm>
                <a:off x="480" y="199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6" name="Rectangle 608"/>
              <p:cNvSpPr>
                <a:spLocks noChangeArrowheads="1"/>
              </p:cNvSpPr>
              <p:nvPr/>
            </p:nvSpPr>
            <p:spPr bwMode="auto">
              <a:xfrm>
                <a:off x="480" y="200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8" name="Rectangle 609"/>
              <p:cNvSpPr>
                <a:spLocks noChangeArrowheads="1"/>
              </p:cNvSpPr>
              <p:nvPr/>
            </p:nvSpPr>
            <p:spPr bwMode="auto">
              <a:xfrm>
                <a:off x="480" y="202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9" name="Rectangle 610"/>
              <p:cNvSpPr>
                <a:spLocks noChangeArrowheads="1"/>
              </p:cNvSpPr>
              <p:nvPr/>
            </p:nvSpPr>
            <p:spPr bwMode="auto">
              <a:xfrm>
                <a:off x="480" y="203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0" name="Rectangle 611"/>
              <p:cNvSpPr>
                <a:spLocks noChangeArrowheads="1"/>
              </p:cNvSpPr>
              <p:nvPr/>
            </p:nvSpPr>
            <p:spPr bwMode="auto">
              <a:xfrm>
                <a:off x="480" y="204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1" name="Rectangle 612"/>
              <p:cNvSpPr>
                <a:spLocks noChangeArrowheads="1"/>
              </p:cNvSpPr>
              <p:nvPr/>
            </p:nvSpPr>
            <p:spPr bwMode="auto">
              <a:xfrm>
                <a:off x="480" y="205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2" name="Rectangle 613"/>
              <p:cNvSpPr>
                <a:spLocks noChangeArrowheads="1"/>
              </p:cNvSpPr>
              <p:nvPr/>
            </p:nvSpPr>
            <p:spPr bwMode="auto">
              <a:xfrm>
                <a:off x="480" y="206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3" name="Rectangle 614"/>
              <p:cNvSpPr>
                <a:spLocks noChangeArrowheads="1"/>
              </p:cNvSpPr>
              <p:nvPr/>
            </p:nvSpPr>
            <p:spPr bwMode="auto">
              <a:xfrm>
                <a:off x="480" y="207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4" name="Rectangle 615"/>
              <p:cNvSpPr>
                <a:spLocks noChangeArrowheads="1"/>
              </p:cNvSpPr>
              <p:nvPr/>
            </p:nvSpPr>
            <p:spPr bwMode="auto">
              <a:xfrm>
                <a:off x="480" y="208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5" name="Rectangle 616"/>
              <p:cNvSpPr>
                <a:spLocks noChangeArrowheads="1"/>
              </p:cNvSpPr>
              <p:nvPr/>
            </p:nvSpPr>
            <p:spPr bwMode="auto">
              <a:xfrm>
                <a:off x="480" y="209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6" name="Rectangle 617"/>
              <p:cNvSpPr>
                <a:spLocks noChangeArrowheads="1"/>
              </p:cNvSpPr>
              <p:nvPr/>
            </p:nvSpPr>
            <p:spPr bwMode="auto">
              <a:xfrm>
                <a:off x="480" y="210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7" name="Rectangle 618"/>
              <p:cNvSpPr>
                <a:spLocks noChangeArrowheads="1"/>
              </p:cNvSpPr>
              <p:nvPr/>
            </p:nvSpPr>
            <p:spPr bwMode="auto">
              <a:xfrm>
                <a:off x="480" y="211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8" name="Rectangle 619"/>
              <p:cNvSpPr>
                <a:spLocks noChangeArrowheads="1"/>
              </p:cNvSpPr>
              <p:nvPr/>
            </p:nvSpPr>
            <p:spPr bwMode="auto">
              <a:xfrm>
                <a:off x="480" y="212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9" name="Rectangle 620"/>
              <p:cNvSpPr>
                <a:spLocks noChangeArrowheads="1"/>
              </p:cNvSpPr>
              <p:nvPr/>
            </p:nvSpPr>
            <p:spPr bwMode="auto">
              <a:xfrm>
                <a:off x="480" y="213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0" name="Rectangle 621"/>
              <p:cNvSpPr>
                <a:spLocks noChangeArrowheads="1"/>
              </p:cNvSpPr>
              <p:nvPr/>
            </p:nvSpPr>
            <p:spPr bwMode="auto">
              <a:xfrm>
                <a:off x="480" y="214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1" name="Rectangle 622"/>
              <p:cNvSpPr>
                <a:spLocks noChangeArrowheads="1"/>
              </p:cNvSpPr>
              <p:nvPr/>
            </p:nvSpPr>
            <p:spPr bwMode="auto">
              <a:xfrm>
                <a:off x="480" y="215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2" name="Rectangle 623"/>
              <p:cNvSpPr>
                <a:spLocks noChangeArrowheads="1"/>
              </p:cNvSpPr>
              <p:nvPr/>
            </p:nvSpPr>
            <p:spPr bwMode="auto">
              <a:xfrm>
                <a:off x="480" y="216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3" name="Rectangle 624"/>
              <p:cNvSpPr>
                <a:spLocks noChangeArrowheads="1"/>
              </p:cNvSpPr>
              <p:nvPr/>
            </p:nvSpPr>
            <p:spPr bwMode="auto">
              <a:xfrm>
                <a:off x="480" y="217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4" name="Rectangle 625"/>
              <p:cNvSpPr>
                <a:spLocks noChangeArrowheads="1"/>
              </p:cNvSpPr>
              <p:nvPr/>
            </p:nvSpPr>
            <p:spPr bwMode="auto">
              <a:xfrm>
                <a:off x="480" y="217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5" name="Rectangle 626"/>
              <p:cNvSpPr>
                <a:spLocks noChangeArrowheads="1"/>
              </p:cNvSpPr>
              <p:nvPr/>
            </p:nvSpPr>
            <p:spPr bwMode="auto">
              <a:xfrm>
                <a:off x="480" y="218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6" name="Rectangle 627"/>
              <p:cNvSpPr>
                <a:spLocks noChangeArrowheads="1"/>
              </p:cNvSpPr>
              <p:nvPr/>
            </p:nvSpPr>
            <p:spPr bwMode="auto">
              <a:xfrm>
                <a:off x="480" y="219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7" name="Rectangle 628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8" name="Rectangle 629"/>
              <p:cNvSpPr>
                <a:spLocks noChangeArrowheads="1"/>
              </p:cNvSpPr>
              <p:nvPr/>
            </p:nvSpPr>
            <p:spPr bwMode="auto">
              <a:xfrm>
                <a:off x="480" y="221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9" name="Rectangle 630"/>
              <p:cNvSpPr>
                <a:spLocks noChangeArrowheads="1"/>
              </p:cNvSpPr>
              <p:nvPr/>
            </p:nvSpPr>
            <p:spPr bwMode="auto">
              <a:xfrm>
                <a:off x="480" y="222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0" name="Rectangle 631"/>
              <p:cNvSpPr>
                <a:spLocks noChangeArrowheads="1"/>
              </p:cNvSpPr>
              <p:nvPr/>
            </p:nvSpPr>
            <p:spPr bwMode="auto">
              <a:xfrm>
                <a:off x="480" y="223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1" name="Rectangle 632"/>
              <p:cNvSpPr>
                <a:spLocks noChangeArrowheads="1"/>
              </p:cNvSpPr>
              <p:nvPr/>
            </p:nvSpPr>
            <p:spPr bwMode="auto">
              <a:xfrm>
                <a:off x="480" y="224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2" name="Rectangle 633"/>
              <p:cNvSpPr>
                <a:spLocks noChangeArrowheads="1"/>
              </p:cNvSpPr>
              <p:nvPr/>
            </p:nvSpPr>
            <p:spPr bwMode="auto">
              <a:xfrm>
                <a:off x="480" y="225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3" name="Rectangle 634"/>
              <p:cNvSpPr>
                <a:spLocks noChangeArrowheads="1"/>
              </p:cNvSpPr>
              <p:nvPr/>
            </p:nvSpPr>
            <p:spPr bwMode="auto">
              <a:xfrm>
                <a:off x="480" y="226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4" name="Rectangle 635"/>
              <p:cNvSpPr>
                <a:spLocks noChangeArrowheads="1"/>
              </p:cNvSpPr>
              <p:nvPr/>
            </p:nvSpPr>
            <p:spPr bwMode="auto">
              <a:xfrm>
                <a:off x="480" y="227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5" name="Rectangle 636"/>
              <p:cNvSpPr>
                <a:spLocks noChangeArrowheads="1"/>
              </p:cNvSpPr>
              <p:nvPr/>
            </p:nvSpPr>
            <p:spPr bwMode="auto">
              <a:xfrm>
                <a:off x="480" y="228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6" name="Rectangle 637"/>
              <p:cNvSpPr>
                <a:spLocks noChangeArrowheads="1"/>
              </p:cNvSpPr>
              <p:nvPr/>
            </p:nvSpPr>
            <p:spPr bwMode="auto">
              <a:xfrm>
                <a:off x="480" y="229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7" name="Rectangle 638"/>
              <p:cNvSpPr>
                <a:spLocks noChangeArrowheads="1"/>
              </p:cNvSpPr>
              <p:nvPr/>
            </p:nvSpPr>
            <p:spPr bwMode="auto">
              <a:xfrm>
                <a:off x="480" y="230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8" name="Rectangle 639"/>
              <p:cNvSpPr>
                <a:spLocks noChangeArrowheads="1"/>
              </p:cNvSpPr>
              <p:nvPr/>
            </p:nvSpPr>
            <p:spPr bwMode="auto">
              <a:xfrm>
                <a:off x="480" y="231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9" name="Rectangle 640"/>
              <p:cNvSpPr>
                <a:spLocks noChangeArrowheads="1"/>
              </p:cNvSpPr>
              <p:nvPr/>
            </p:nvSpPr>
            <p:spPr bwMode="auto">
              <a:xfrm>
                <a:off x="480" y="232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0" name="Rectangle 641"/>
              <p:cNvSpPr>
                <a:spLocks noChangeArrowheads="1"/>
              </p:cNvSpPr>
              <p:nvPr/>
            </p:nvSpPr>
            <p:spPr bwMode="auto">
              <a:xfrm>
                <a:off x="480" y="233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1" name="Rectangle 642"/>
              <p:cNvSpPr>
                <a:spLocks noChangeArrowheads="1"/>
              </p:cNvSpPr>
              <p:nvPr/>
            </p:nvSpPr>
            <p:spPr bwMode="auto">
              <a:xfrm>
                <a:off x="480" y="234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2" name="Rectangle 643"/>
              <p:cNvSpPr>
                <a:spLocks noChangeArrowheads="1"/>
              </p:cNvSpPr>
              <p:nvPr/>
            </p:nvSpPr>
            <p:spPr bwMode="auto">
              <a:xfrm>
                <a:off x="480" y="235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3" name="Rectangle 644"/>
              <p:cNvSpPr>
                <a:spLocks noChangeArrowheads="1"/>
              </p:cNvSpPr>
              <p:nvPr/>
            </p:nvSpPr>
            <p:spPr bwMode="auto">
              <a:xfrm>
                <a:off x="480" y="236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4" name="Rectangle 645"/>
              <p:cNvSpPr>
                <a:spLocks noChangeArrowheads="1"/>
              </p:cNvSpPr>
              <p:nvPr/>
            </p:nvSpPr>
            <p:spPr bwMode="auto">
              <a:xfrm>
                <a:off x="480" y="236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5" name="Rectangle 646"/>
              <p:cNvSpPr>
                <a:spLocks noChangeArrowheads="1"/>
              </p:cNvSpPr>
              <p:nvPr/>
            </p:nvSpPr>
            <p:spPr bwMode="auto">
              <a:xfrm>
                <a:off x="480" y="237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6" name="Rectangle 647"/>
              <p:cNvSpPr>
                <a:spLocks noChangeArrowheads="1"/>
              </p:cNvSpPr>
              <p:nvPr/>
            </p:nvSpPr>
            <p:spPr bwMode="auto">
              <a:xfrm>
                <a:off x="480" y="238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7" name="Rectangle 648"/>
              <p:cNvSpPr>
                <a:spLocks noChangeArrowheads="1"/>
              </p:cNvSpPr>
              <p:nvPr/>
            </p:nvSpPr>
            <p:spPr bwMode="auto">
              <a:xfrm>
                <a:off x="480" y="239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8" name="Rectangle 649"/>
              <p:cNvSpPr>
                <a:spLocks noChangeArrowheads="1"/>
              </p:cNvSpPr>
              <p:nvPr/>
            </p:nvSpPr>
            <p:spPr bwMode="auto">
              <a:xfrm>
                <a:off x="480" y="240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9" name="Rectangle 650"/>
              <p:cNvSpPr>
                <a:spLocks noChangeArrowheads="1"/>
              </p:cNvSpPr>
              <p:nvPr/>
            </p:nvSpPr>
            <p:spPr bwMode="auto">
              <a:xfrm>
                <a:off x="480" y="241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0" name="Rectangle 651"/>
              <p:cNvSpPr>
                <a:spLocks noChangeArrowheads="1"/>
              </p:cNvSpPr>
              <p:nvPr/>
            </p:nvSpPr>
            <p:spPr bwMode="auto">
              <a:xfrm>
                <a:off x="480" y="242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1" name="Rectangle 652"/>
              <p:cNvSpPr>
                <a:spLocks noChangeArrowheads="1"/>
              </p:cNvSpPr>
              <p:nvPr/>
            </p:nvSpPr>
            <p:spPr bwMode="auto">
              <a:xfrm>
                <a:off x="480" y="243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3" name="Rectangle 653"/>
              <p:cNvSpPr>
                <a:spLocks noChangeArrowheads="1"/>
              </p:cNvSpPr>
              <p:nvPr/>
            </p:nvSpPr>
            <p:spPr bwMode="auto">
              <a:xfrm>
                <a:off x="480" y="245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4" name="Rectangle 654"/>
              <p:cNvSpPr>
                <a:spLocks noChangeArrowheads="1"/>
              </p:cNvSpPr>
              <p:nvPr/>
            </p:nvSpPr>
            <p:spPr bwMode="auto">
              <a:xfrm>
                <a:off x="480" y="246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5" name="Rectangle 655"/>
              <p:cNvSpPr>
                <a:spLocks noChangeArrowheads="1"/>
              </p:cNvSpPr>
              <p:nvPr/>
            </p:nvSpPr>
            <p:spPr bwMode="auto">
              <a:xfrm>
                <a:off x="480" y="247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6" name="Rectangle 656"/>
              <p:cNvSpPr>
                <a:spLocks noChangeArrowheads="1"/>
              </p:cNvSpPr>
              <p:nvPr/>
            </p:nvSpPr>
            <p:spPr bwMode="auto">
              <a:xfrm>
                <a:off x="480" y="248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7" name="Rectangle 657"/>
              <p:cNvSpPr>
                <a:spLocks noChangeArrowheads="1"/>
              </p:cNvSpPr>
              <p:nvPr/>
            </p:nvSpPr>
            <p:spPr bwMode="auto">
              <a:xfrm>
                <a:off x="480" y="249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8" name="Rectangle 658"/>
              <p:cNvSpPr>
                <a:spLocks noChangeArrowheads="1"/>
              </p:cNvSpPr>
              <p:nvPr/>
            </p:nvSpPr>
            <p:spPr bwMode="auto">
              <a:xfrm>
                <a:off x="480" y="250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9" name="Rectangle 659"/>
              <p:cNvSpPr>
                <a:spLocks noChangeArrowheads="1"/>
              </p:cNvSpPr>
              <p:nvPr/>
            </p:nvSpPr>
            <p:spPr bwMode="auto">
              <a:xfrm>
                <a:off x="480" y="251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0" name="Rectangle 660"/>
              <p:cNvSpPr>
                <a:spLocks noChangeArrowheads="1"/>
              </p:cNvSpPr>
              <p:nvPr/>
            </p:nvSpPr>
            <p:spPr bwMode="auto">
              <a:xfrm>
                <a:off x="480" y="252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1" name="Rectangle 661"/>
              <p:cNvSpPr>
                <a:spLocks noChangeArrowheads="1"/>
              </p:cNvSpPr>
              <p:nvPr/>
            </p:nvSpPr>
            <p:spPr bwMode="auto">
              <a:xfrm>
                <a:off x="480" y="253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2" name="Rectangle 662"/>
              <p:cNvSpPr>
                <a:spLocks noChangeArrowheads="1"/>
              </p:cNvSpPr>
              <p:nvPr/>
            </p:nvSpPr>
            <p:spPr bwMode="auto">
              <a:xfrm>
                <a:off x="480" y="254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3" name="Rectangle 663"/>
              <p:cNvSpPr>
                <a:spLocks noChangeArrowheads="1"/>
              </p:cNvSpPr>
              <p:nvPr/>
            </p:nvSpPr>
            <p:spPr bwMode="auto">
              <a:xfrm>
                <a:off x="480" y="255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4" name="Rectangle 664"/>
              <p:cNvSpPr>
                <a:spLocks noChangeArrowheads="1"/>
              </p:cNvSpPr>
              <p:nvPr/>
            </p:nvSpPr>
            <p:spPr bwMode="auto">
              <a:xfrm>
                <a:off x="480" y="255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5" name="Rectangle 665"/>
              <p:cNvSpPr>
                <a:spLocks noChangeArrowheads="1"/>
              </p:cNvSpPr>
              <p:nvPr/>
            </p:nvSpPr>
            <p:spPr bwMode="auto">
              <a:xfrm>
                <a:off x="480" y="256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6" name="Rectangle 666"/>
              <p:cNvSpPr>
                <a:spLocks noChangeArrowheads="1"/>
              </p:cNvSpPr>
              <p:nvPr/>
            </p:nvSpPr>
            <p:spPr bwMode="auto">
              <a:xfrm>
                <a:off x="480" y="257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7" name="Rectangle 667"/>
              <p:cNvSpPr>
                <a:spLocks noChangeArrowheads="1"/>
              </p:cNvSpPr>
              <p:nvPr/>
            </p:nvSpPr>
            <p:spPr bwMode="auto">
              <a:xfrm>
                <a:off x="480" y="258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8" name="Rectangle 668"/>
              <p:cNvSpPr>
                <a:spLocks noChangeArrowheads="1"/>
              </p:cNvSpPr>
              <p:nvPr/>
            </p:nvSpPr>
            <p:spPr bwMode="auto">
              <a:xfrm>
                <a:off x="480" y="259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9" name="Rectangle 669"/>
              <p:cNvSpPr>
                <a:spLocks noChangeArrowheads="1"/>
              </p:cNvSpPr>
              <p:nvPr/>
            </p:nvSpPr>
            <p:spPr bwMode="auto">
              <a:xfrm>
                <a:off x="480" y="260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0" name="Rectangle 670"/>
              <p:cNvSpPr>
                <a:spLocks noChangeArrowheads="1"/>
              </p:cNvSpPr>
              <p:nvPr/>
            </p:nvSpPr>
            <p:spPr bwMode="auto">
              <a:xfrm>
                <a:off x="480" y="261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1" name="Rectangle 671"/>
              <p:cNvSpPr>
                <a:spLocks noChangeArrowheads="1"/>
              </p:cNvSpPr>
              <p:nvPr/>
            </p:nvSpPr>
            <p:spPr bwMode="auto">
              <a:xfrm>
                <a:off x="480" y="262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2" name="Rectangle 672"/>
              <p:cNvSpPr>
                <a:spLocks noChangeArrowheads="1"/>
              </p:cNvSpPr>
              <p:nvPr/>
            </p:nvSpPr>
            <p:spPr bwMode="auto">
              <a:xfrm>
                <a:off x="480" y="263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3" name="Rectangle 673"/>
              <p:cNvSpPr>
                <a:spLocks noChangeArrowheads="1"/>
              </p:cNvSpPr>
              <p:nvPr/>
            </p:nvSpPr>
            <p:spPr bwMode="auto">
              <a:xfrm>
                <a:off x="480" y="264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4" name="Rectangle 674"/>
              <p:cNvSpPr>
                <a:spLocks noChangeArrowheads="1"/>
              </p:cNvSpPr>
              <p:nvPr/>
            </p:nvSpPr>
            <p:spPr bwMode="auto">
              <a:xfrm>
                <a:off x="480" y="265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5" name="Rectangle 675"/>
              <p:cNvSpPr>
                <a:spLocks noChangeArrowheads="1"/>
              </p:cNvSpPr>
              <p:nvPr/>
            </p:nvSpPr>
            <p:spPr bwMode="auto">
              <a:xfrm>
                <a:off x="480" y="266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6" name="Rectangle 676"/>
              <p:cNvSpPr>
                <a:spLocks noChangeArrowheads="1"/>
              </p:cNvSpPr>
              <p:nvPr/>
            </p:nvSpPr>
            <p:spPr bwMode="auto">
              <a:xfrm>
                <a:off x="480" y="267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7" name="Rectangle 677"/>
              <p:cNvSpPr>
                <a:spLocks noChangeArrowheads="1"/>
              </p:cNvSpPr>
              <p:nvPr/>
            </p:nvSpPr>
            <p:spPr bwMode="auto">
              <a:xfrm>
                <a:off x="480" y="268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8" name="Rectangle 678"/>
              <p:cNvSpPr>
                <a:spLocks noChangeArrowheads="1"/>
              </p:cNvSpPr>
              <p:nvPr/>
            </p:nvSpPr>
            <p:spPr bwMode="auto">
              <a:xfrm>
                <a:off x="480" y="269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9" name="Rectangle 679"/>
              <p:cNvSpPr>
                <a:spLocks noChangeArrowheads="1"/>
              </p:cNvSpPr>
              <p:nvPr/>
            </p:nvSpPr>
            <p:spPr bwMode="auto">
              <a:xfrm>
                <a:off x="480" y="270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0" name="Rectangle 680"/>
              <p:cNvSpPr>
                <a:spLocks noChangeArrowheads="1"/>
              </p:cNvSpPr>
              <p:nvPr/>
            </p:nvSpPr>
            <p:spPr bwMode="auto">
              <a:xfrm>
                <a:off x="480" y="271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1" name="Rectangle 681"/>
              <p:cNvSpPr>
                <a:spLocks noChangeArrowheads="1"/>
              </p:cNvSpPr>
              <p:nvPr/>
            </p:nvSpPr>
            <p:spPr bwMode="auto">
              <a:xfrm>
                <a:off x="480" y="272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2" name="Rectangle 682"/>
              <p:cNvSpPr>
                <a:spLocks noChangeArrowheads="1"/>
              </p:cNvSpPr>
              <p:nvPr/>
            </p:nvSpPr>
            <p:spPr bwMode="auto">
              <a:xfrm>
                <a:off x="480" y="273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3" name="Rectangle 683"/>
              <p:cNvSpPr>
                <a:spLocks noChangeArrowheads="1"/>
              </p:cNvSpPr>
              <p:nvPr/>
            </p:nvSpPr>
            <p:spPr bwMode="auto">
              <a:xfrm>
                <a:off x="480" y="273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4" name="Rectangle 684"/>
              <p:cNvSpPr>
                <a:spLocks noChangeArrowheads="1"/>
              </p:cNvSpPr>
              <p:nvPr/>
            </p:nvSpPr>
            <p:spPr bwMode="auto">
              <a:xfrm>
                <a:off x="480" y="274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5" name="Rectangle 685"/>
              <p:cNvSpPr>
                <a:spLocks noChangeArrowheads="1"/>
              </p:cNvSpPr>
              <p:nvPr/>
            </p:nvSpPr>
            <p:spPr bwMode="auto">
              <a:xfrm>
                <a:off x="480" y="275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6" name="Rectangle 686"/>
              <p:cNvSpPr>
                <a:spLocks noChangeArrowheads="1"/>
              </p:cNvSpPr>
              <p:nvPr/>
            </p:nvSpPr>
            <p:spPr bwMode="auto">
              <a:xfrm>
                <a:off x="480" y="276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7" name="Rectangle 687"/>
              <p:cNvSpPr>
                <a:spLocks noChangeArrowheads="1"/>
              </p:cNvSpPr>
              <p:nvPr/>
            </p:nvSpPr>
            <p:spPr bwMode="auto">
              <a:xfrm>
                <a:off x="480" y="277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8" name="Rectangle 688"/>
              <p:cNvSpPr>
                <a:spLocks noChangeArrowheads="1"/>
              </p:cNvSpPr>
              <p:nvPr/>
            </p:nvSpPr>
            <p:spPr bwMode="auto">
              <a:xfrm>
                <a:off x="480" y="278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9" name="Rectangle 689"/>
              <p:cNvSpPr>
                <a:spLocks noChangeArrowheads="1"/>
              </p:cNvSpPr>
              <p:nvPr/>
            </p:nvSpPr>
            <p:spPr bwMode="auto">
              <a:xfrm>
                <a:off x="480" y="279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0" name="Rectangle 690"/>
              <p:cNvSpPr>
                <a:spLocks noChangeArrowheads="1"/>
              </p:cNvSpPr>
              <p:nvPr/>
            </p:nvSpPr>
            <p:spPr bwMode="auto">
              <a:xfrm>
                <a:off x="480" y="280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1" name="Rectangle 691"/>
              <p:cNvSpPr>
                <a:spLocks noChangeArrowheads="1"/>
              </p:cNvSpPr>
              <p:nvPr/>
            </p:nvSpPr>
            <p:spPr bwMode="auto">
              <a:xfrm>
                <a:off x="480" y="281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2" name="Rectangle 692"/>
              <p:cNvSpPr>
                <a:spLocks noChangeArrowheads="1"/>
              </p:cNvSpPr>
              <p:nvPr/>
            </p:nvSpPr>
            <p:spPr bwMode="auto">
              <a:xfrm>
                <a:off x="480" y="282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3" name="Rectangle 693"/>
              <p:cNvSpPr>
                <a:spLocks noChangeArrowheads="1"/>
              </p:cNvSpPr>
              <p:nvPr/>
            </p:nvSpPr>
            <p:spPr bwMode="auto">
              <a:xfrm>
                <a:off x="480" y="283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4" name="Rectangle 694"/>
              <p:cNvSpPr>
                <a:spLocks noChangeArrowheads="1"/>
              </p:cNvSpPr>
              <p:nvPr/>
            </p:nvSpPr>
            <p:spPr bwMode="auto">
              <a:xfrm>
                <a:off x="480" y="284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5" name="Rectangle 695"/>
              <p:cNvSpPr>
                <a:spLocks noChangeArrowheads="1"/>
              </p:cNvSpPr>
              <p:nvPr/>
            </p:nvSpPr>
            <p:spPr bwMode="auto">
              <a:xfrm>
                <a:off x="480" y="285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6" name="Rectangle 696"/>
              <p:cNvSpPr>
                <a:spLocks noChangeArrowheads="1"/>
              </p:cNvSpPr>
              <p:nvPr/>
            </p:nvSpPr>
            <p:spPr bwMode="auto">
              <a:xfrm>
                <a:off x="480" y="286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7" name="Rectangle 697"/>
              <p:cNvSpPr>
                <a:spLocks noChangeArrowheads="1"/>
              </p:cNvSpPr>
              <p:nvPr/>
            </p:nvSpPr>
            <p:spPr bwMode="auto">
              <a:xfrm>
                <a:off x="480" y="287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8" name="Rectangle 698"/>
              <p:cNvSpPr>
                <a:spLocks noChangeArrowheads="1"/>
              </p:cNvSpPr>
              <p:nvPr/>
            </p:nvSpPr>
            <p:spPr bwMode="auto">
              <a:xfrm>
                <a:off x="480" y="288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9" name="Rectangle 699"/>
              <p:cNvSpPr>
                <a:spLocks noChangeArrowheads="1"/>
              </p:cNvSpPr>
              <p:nvPr/>
            </p:nvSpPr>
            <p:spPr bwMode="auto">
              <a:xfrm>
                <a:off x="480" y="289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0" name="Rectangle 700"/>
              <p:cNvSpPr>
                <a:spLocks noChangeArrowheads="1"/>
              </p:cNvSpPr>
              <p:nvPr/>
            </p:nvSpPr>
            <p:spPr bwMode="auto">
              <a:xfrm>
                <a:off x="480" y="290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1" name="Rectangle 701"/>
              <p:cNvSpPr>
                <a:spLocks noChangeArrowheads="1"/>
              </p:cNvSpPr>
              <p:nvPr/>
            </p:nvSpPr>
            <p:spPr bwMode="auto">
              <a:xfrm>
                <a:off x="480" y="291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2" name="Rectangle 702"/>
              <p:cNvSpPr>
                <a:spLocks noChangeArrowheads="1"/>
              </p:cNvSpPr>
              <p:nvPr/>
            </p:nvSpPr>
            <p:spPr bwMode="auto">
              <a:xfrm>
                <a:off x="480" y="292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3" name="Rectangle 703"/>
              <p:cNvSpPr>
                <a:spLocks noChangeArrowheads="1"/>
              </p:cNvSpPr>
              <p:nvPr/>
            </p:nvSpPr>
            <p:spPr bwMode="auto">
              <a:xfrm>
                <a:off x="480" y="292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4" name="Rectangle 704"/>
              <p:cNvSpPr>
                <a:spLocks noChangeArrowheads="1"/>
              </p:cNvSpPr>
              <p:nvPr/>
            </p:nvSpPr>
            <p:spPr bwMode="auto">
              <a:xfrm>
                <a:off x="480" y="293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5" name="Rectangle 705"/>
              <p:cNvSpPr>
                <a:spLocks noChangeArrowheads="1"/>
              </p:cNvSpPr>
              <p:nvPr/>
            </p:nvSpPr>
            <p:spPr bwMode="auto">
              <a:xfrm>
                <a:off x="480" y="294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6" name="Rectangle 706"/>
              <p:cNvSpPr>
                <a:spLocks noChangeArrowheads="1"/>
              </p:cNvSpPr>
              <p:nvPr/>
            </p:nvSpPr>
            <p:spPr bwMode="auto">
              <a:xfrm>
                <a:off x="480" y="295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7" name="Rectangle 707"/>
              <p:cNvSpPr>
                <a:spLocks noChangeArrowheads="1"/>
              </p:cNvSpPr>
              <p:nvPr/>
            </p:nvSpPr>
            <p:spPr bwMode="auto">
              <a:xfrm>
                <a:off x="480" y="296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8" name="Rectangle 708"/>
              <p:cNvSpPr>
                <a:spLocks noChangeArrowheads="1"/>
              </p:cNvSpPr>
              <p:nvPr/>
            </p:nvSpPr>
            <p:spPr bwMode="auto">
              <a:xfrm>
                <a:off x="480" y="297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9" name="Rectangle 709"/>
              <p:cNvSpPr>
                <a:spLocks noChangeArrowheads="1"/>
              </p:cNvSpPr>
              <p:nvPr/>
            </p:nvSpPr>
            <p:spPr bwMode="auto">
              <a:xfrm>
                <a:off x="480" y="298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0" name="Rectangle 710"/>
              <p:cNvSpPr>
                <a:spLocks noChangeArrowheads="1"/>
              </p:cNvSpPr>
              <p:nvPr/>
            </p:nvSpPr>
            <p:spPr bwMode="auto">
              <a:xfrm>
                <a:off x="480" y="299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2" name="Rectangle 711"/>
              <p:cNvSpPr>
                <a:spLocks noChangeArrowheads="1"/>
              </p:cNvSpPr>
              <p:nvPr/>
            </p:nvSpPr>
            <p:spPr bwMode="auto">
              <a:xfrm>
                <a:off x="480" y="301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3" name="Rectangle 712"/>
              <p:cNvSpPr>
                <a:spLocks noChangeArrowheads="1"/>
              </p:cNvSpPr>
              <p:nvPr/>
            </p:nvSpPr>
            <p:spPr bwMode="auto">
              <a:xfrm>
                <a:off x="480" y="302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4" name="Rectangle 713"/>
              <p:cNvSpPr>
                <a:spLocks noChangeArrowheads="1"/>
              </p:cNvSpPr>
              <p:nvPr/>
            </p:nvSpPr>
            <p:spPr bwMode="auto">
              <a:xfrm>
                <a:off x="480" y="303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5" name="Rectangle 714"/>
              <p:cNvSpPr>
                <a:spLocks noChangeArrowheads="1"/>
              </p:cNvSpPr>
              <p:nvPr/>
            </p:nvSpPr>
            <p:spPr bwMode="auto">
              <a:xfrm>
                <a:off x="480" y="304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6" name="Rectangle 715"/>
              <p:cNvSpPr>
                <a:spLocks noChangeArrowheads="1"/>
              </p:cNvSpPr>
              <p:nvPr/>
            </p:nvSpPr>
            <p:spPr bwMode="auto">
              <a:xfrm>
                <a:off x="480" y="305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7" name="Rectangle 716"/>
              <p:cNvSpPr>
                <a:spLocks noChangeArrowheads="1"/>
              </p:cNvSpPr>
              <p:nvPr/>
            </p:nvSpPr>
            <p:spPr bwMode="auto">
              <a:xfrm>
                <a:off x="480" y="306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8" name="Rectangle 717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9" name="Rectangle 718"/>
              <p:cNvSpPr>
                <a:spLocks noChangeArrowheads="1"/>
              </p:cNvSpPr>
              <p:nvPr/>
            </p:nvSpPr>
            <p:spPr bwMode="auto">
              <a:xfrm>
                <a:off x="480" y="308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0" name="Rectangle 719"/>
              <p:cNvSpPr>
                <a:spLocks noChangeArrowheads="1"/>
              </p:cNvSpPr>
              <p:nvPr/>
            </p:nvSpPr>
            <p:spPr bwMode="auto">
              <a:xfrm>
                <a:off x="480" y="309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1" name="Rectangle 720"/>
              <p:cNvSpPr>
                <a:spLocks noChangeArrowheads="1"/>
              </p:cNvSpPr>
              <p:nvPr/>
            </p:nvSpPr>
            <p:spPr bwMode="auto">
              <a:xfrm>
                <a:off x="480" y="310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2" name="Rectangle 721"/>
              <p:cNvSpPr>
                <a:spLocks noChangeArrowheads="1"/>
              </p:cNvSpPr>
              <p:nvPr/>
            </p:nvSpPr>
            <p:spPr bwMode="auto">
              <a:xfrm>
                <a:off x="480" y="311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3" name="Rectangle 722"/>
              <p:cNvSpPr>
                <a:spLocks noChangeArrowheads="1"/>
              </p:cNvSpPr>
              <p:nvPr/>
            </p:nvSpPr>
            <p:spPr bwMode="auto">
              <a:xfrm>
                <a:off x="480" y="311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4" name="Rectangle 723"/>
              <p:cNvSpPr>
                <a:spLocks noChangeArrowheads="1"/>
              </p:cNvSpPr>
              <p:nvPr/>
            </p:nvSpPr>
            <p:spPr bwMode="auto">
              <a:xfrm>
                <a:off x="480" y="312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5" name="Rectangle 724"/>
              <p:cNvSpPr>
                <a:spLocks noChangeArrowheads="1"/>
              </p:cNvSpPr>
              <p:nvPr/>
            </p:nvSpPr>
            <p:spPr bwMode="auto">
              <a:xfrm>
                <a:off x="480" y="313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6" name="Rectangle 725"/>
              <p:cNvSpPr>
                <a:spLocks noChangeArrowheads="1"/>
              </p:cNvSpPr>
              <p:nvPr/>
            </p:nvSpPr>
            <p:spPr bwMode="auto">
              <a:xfrm>
                <a:off x="480" y="314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7" name="Rectangle 726"/>
              <p:cNvSpPr>
                <a:spLocks noChangeArrowheads="1"/>
              </p:cNvSpPr>
              <p:nvPr/>
            </p:nvSpPr>
            <p:spPr bwMode="auto">
              <a:xfrm>
                <a:off x="480" y="315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8" name="Rectangle 727"/>
              <p:cNvSpPr>
                <a:spLocks noChangeArrowheads="1"/>
              </p:cNvSpPr>
              <p:nvPr/>
            </p:nvSpPr>
            <p:spPr bwMode="auto">
              <a:xfrm>
                <a:off x="480" y="316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9" name="Rectangle 728"/>
              <p:cNvSpPr>
                <a:spLocks noChangeArrowheads="1"/>
              </p:cNvSpPr>
              <p:nvPr/>
            </p:nvSpPr>
            <p:spPr bwMode="auto">
              <a:xfrm>
                <a:off x="480" y="317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0" name="Rectangle 729"/>
              <p:cNvSpPr>
                <a:spLocks noChangeArrowheads="1"/>
              </p:cNvSpPr>
              <p:nvPr/>
            </p:nvSpPr>
            <p:spPr bwMode="auto">
              <a:xfrm>
                <a:off x="480" y="318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1" name="Rectangle 730"/>
              <p:cNvSpPr>
                <a:spLocks noChangeArrowheads="1"/>
              </p:cNvSpPr>
              <p:nvPr/>
            </p:nvSpPr>
            <p:spPr bwMode="auto">
              <a:xfrm>
                <a:off x="480" y="319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2" name="Rectangle 731"/>
              <p:cNvSpPr>
                <a:spLocks noChangeArrowheads="1"/>
              </p:cNvSpPr>
              <p:nvPr/>
            </p:nvSpPr>
            <p:spPr bwMode="auto">
              <a:xfrm>
                <a:off x="480" y="320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3" name="Rectangle 732"/>
              <p:cNvSpPr>
                <a:spLocks noChangeArrowheads="1"/>
              </p:cNvSpPr>
              <p:nvPr/>
            </p:nvSpPr>
            <p:spPr bwMode="auto">
              <a:xfrm>
                <a:off x="480" y="321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4" name="Rectangle 733"/>
              <p:cNvSpPr>
                <a:spLocks noChangeArrowheads="1"/>
              </p:cNvSpPr>
              <p:nvPr/>
            </p:nvSpPr>
            <p:spPr bwMode="auto">
              <a:xfrm>
                <a:off x="480" y="322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5" name="Rectangle 734"/>
              <p:cNvSpPr>
                <a:spLocks noChangeArrowheads="1"/>
              </p:cNvSpPr>
              <p:nvPr/>
            </p:nvSpPr>
            <p:spPr bwMode="auto">
              <a:xfrm>
                <a:off x="480" y="323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6" name="Rectangle 735"/>
              <p:cNvSpPr>
                <a:spLocks noChangeArrowheads="1"/>
              </p:cNvSpPr>
              <p:nvPr/>
            </p:nvSpPr>
            <p:spPr bwMode="auto">
              <a:xfrm>
                <a:off x="480" y="324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7" name="Rectangle 736"/>
              <p:cNvSpPr>
                <a:spLocks noChangeArrowheads="1"/>
              </p:cNvSpPr>
              <p:nvPr/>
            </p:nvSpPr>
            <p:spPr bwMode="auto">
              <a:xfrm>
                <a:off x="480" y="325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8" name="Rectangle 737"/>
              <p:cNvSpPr>
                <a:spLocks noChangeArrowheads="1"/>
              </p:cNvSpPr>
              <p:nvPr/>
            </p:nvSpPr>
            <p:spPr bwMode="auto">
              <a:xfrm>
                <a:off x="480" y="326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9" name="Rectangle 738"/>
              <p:cNvSpPr>
                <a:spLocks noChangeArrowheads="1"/>
              </p:cNvSpPr>
              <p:nvPr/>
            </p:nvSpPr>
            <p:spPr bwMode="auto">
              <a:xfrm>
                <a:off x="480" y="327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1" name="Rectangle 739"/>
              <p:cNvSpPr>
                <a:spLocks noChangeArrowheads="1"/>
              </p:cNvSpPr>
              <p:nvPr/>
            </p:nvSpPr>
            <p:spPr bwMode="auto">
              <a:xfrm>
                <a:off x="480" y="329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2" name="Rectangle 740"/>
              <p:cNvSpPr>
                <a:spLocks noChangeArrowheads="1"/>
              </p:cNvSpPr>
              <p:nvPr/>
            </p:nvSpPr>
            <p:spPr bwMode="auto">
              <a:xfrm>
                <a:off x="480" y="330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4" name="Rectangle 741"/>
              <p:cNvSpPr>
                <a:spLocks noChangeArrowheads="1"/>
              </p:cNvSpPr>
              <p:nvPr/>
            </p:nvSpPr>
            <p:spPr bwMode="auto">
              <a:xfrm>
                <a:off x="480" y="331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5" name="Rectangle 742"/>
              <p:cNvSpPr>
                <a:spLocks noChangeArrowheads="1"/>
              </p:cNvSpPr>
              <p:nvPr/>
            </p:nvSpPr>
            <p:spPr bwMode="auto">
              <a:xfrm>
                <a:off x="480" y="332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6" name="Rectangle 743"/>
              <p:cNvSpPr>
                <a:spLocks noChangeArrowheads="1"/>
              </p:cNvSpPr>
              <p:nvPr/>
            </p:nvSpPr>
            <p:spPr bwMode="auto">
              <a:xfrm>
                <a:off x="480" y="333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7" name="Rectangle 744"/>
              <p:cNvSpPr>
                <a:spLocks noChangeArrowheads="1"/>
              </p:cNvSpPr>
              <p:nvPr/>
            </p:nvSpPr>
            <p:spPr bwMode="auto">
              <a:xfrm>
                <a:off x="480" y="334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8" name="Rectangle 745"/>
              <p:cNvSpPr>
                <a:spLocks noChangeArrowheads="1"/>
              </p:cNvSpPr>
              <p:nvPr/>
            </p:nvSpPr>
            <p:spPr bwMode="auto">
              <a:xfrm>
                <a:off x="480" y="335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9" name="Rectangle 746"/>
              <p:cNvSpPr>
                <a:spLocks noChangeArrowheads="1"/>
              </p:cNvSpPr>
              <p:nvPr/>
            </p:nvSpPr>
            <p:spPr bwMode="auto">
              <a:xfrm>
                <a:off x="480" y="336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0" name="Rectangle 747"/>
              <p:cNvSpPr>
                <a:spLocks noChangeArrowheads="1"/>
              </p:cNvSpPr>
              <p:nvPr/>
            </p:nvSpPr>
            <p:spPr bwMode="auto">
              <a:xfrm>
                <a:off x="480" y="337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2" name="Rectangle 748"/>
              <p:cNvSpPr>
                <a:spLocks noChangeArrowheads="1"/>
              </p:cNvSpPr>
              <p:nvPr/>
            </p:nvSpPr>
            <p:spPr bwMode="auto">
              <a:xfrm>
                <a:off x="480" y="339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3" name="Rectangle 749"/>
              <p:cNvSpPr>
                <a:spLocks noChangeArrowheads="1"/>
              </p:cNvSpPr>
              <p:nvPr/>
            </p:nvSpPr>
            <p:spPr bwMode="auto">
              <a:xfrm>
                <a:off x="480" y="340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4" name="Rectangle 750"/>
              <p:cNvSpPr>
                <a:spLocks noChangeArrowheads="1"/>
              </p:cNvSpPr>
              <p:nvPr/>
            </p:nvSpPr>
            <p:spPr bwMode="auto">
              <a:xfrm>
                <a:off x="480" y="341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5" name="Rectangle 751"/>
              <p:cNvSpPr>
                <a:spLocks noChangeArrowheads="1"/>
              </p:cNvSpPr>
              <p:nvPr/>
            </p:nvSpPr>
            <p:spPr bwMode="auto">
              <a:xfrm>
                <a:off x="480" y="342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6" name="Rectangle 752"/>
              <p:cNvSpPr>
                <a:spLocks noChangeArrowheads="1"/>
              </p:cNvSpPr>
              <p:nvPr/>
            </p:nvSpPr>
            <p:spPr bwMode="auto">
              <a:xfrm>
                <a:off x="480" y="343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7" name="Rectangle 753"/>
              <p:cNvSpPr>
                <a:spLocks noChangeArrowheads="1"/>
              </p:cNvSpPr>
              <p:nvPr/>
            </p:nvSpPr>
            <p:spPr bwMode="auto">
              <a:xfrm>
                <a:off x="480" y="344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8" name="Rectangle 754"/>
              <p:cNvSpPr>
                <a:spLocks noChangeArrowheads="1"/>
              </p:cNvSpPr>
              <p:nvPr/>
            </p:nvSpPr>
            <p:spPr bwMode="auto">
              <a:xfrm>
                <a:off x="480" y="345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9" name="Rectangle 755"/>
              <p:cNvSpPr>
                <a:spLocks noChangeArrowheads="1"/>
              </p:cNvSpPr>
              <p:nvPr/>
            </p:nvSpPr>
            <p:spPr bwMode="auto">
              <a:xfrm>
                <a:off x="480" y="346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70" name="Rectangle 756"/>
              <p:cNvSpPr>
                <a:spLocks noChangeArrowheads="1"/>
              </p:cNvSpPr>
              <p:nvPr/>
            </p:nvSpPr>
            <p:spPr bwMode="auto">
              <a:xfrm>
                <a:off x="480" y="347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296" name="Rectangle 12"/>
            <p:cNvSpPr>
              <a:spLocks noChangeArrowheads="1"/>
            </p:cNvSpPr>
            <p:nvPr/>
          </p:nvSpPr>
          <p:spPr bwMode="auto">
            <a:xfrm>
              <a:off x="1407527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Rectangle 13"/>
            <p:cNvSpPr>
              <a:spLocks noChangeArrowheads="1"/>
            </p:cNvSpPr>
            <p:nvPr/>
          </p:nvSpPr>
          <p:spPr bwMode="auto">
            <a:xfrm>
              <a:off x="2435795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14"/>
            <p:cNvSpPr>
              <a:spLocks noChangeArrowheads="1"/>
            </p:cNvSpPr>
            <p:nvPr/>
          </p:nvSpPr>
          <p:spPr bwMode="auto">
            <a:xfrm>
              <a:off x="3466173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15"/>
            <p:cNvSpPr>
              <a:spLocks noChangeArrowheads="1"/>
            </p:cNvSpPr>
            <p:nvPr/>
          </p:nvSpPr>
          <p:spPr bwMode="auto">
            <a:xfrm>
              <a:off x="4496550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Rectangle 16"/>
            <p:cNvSpPr>
              <a:spLocks noChangeArrowheads="1"/>
            </p:cNvSpPr>
            <p:nvPr/>
          </p:nvSpPr>
          <p:spPr bwMode="auto">
            <a:xfrm>
              <a:off x="5524816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Rectangle 17"/>
            <p:cNvSpPr>
              <a:spLocks noChangeArrowheads="1"/>
            </p:cNvSpPr>
            <p:nvPr/>
          </p:nvSpPr>
          <p:spPr bwMode="auto">
            <a:xfrm>
              <a:off x="6555194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Rectangle 18"/>
            <p:cNvSpPr>
              <a:spLocks noChangeArrowheads="1"/>
            </p:cNvSpPr>
            <p:nvPr/>
          </p:nvSpPr>
          <p:spPr bwMode="auto">
            <a:xfrm>
              <a:off x="7583461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Rectangle 19"/>
            <p:cNvSpPr>
              <a:spLocks noChangeArrowheads="1"/>
            </p:cNvSpPr>
            <p:nvPr/>
          </p:nvSpPr>
          <p:spPr bwMode="auto">
            <a:xfrm>
              <a:off x="8613839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Rectangle 20"/>
            <p:cNvSpPr>
              <a:spLocks noChangeArrowheads="1"/>
            </p:cNvSpPr>
            <p:nvPr/>
          </p:nvSpPr>
          <p:spPr bwMode="auto">
            <a:xfrm>
              <a:off x="9644217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Rectangle 21"/>
            <p:cNvSpPr>
              <a:spLocks noChangeArrowheads="1"/>
            </p:cNvSpPr>
            <p:nvPr/>
          </p:nvSpPr>
          <p:spPr bwMode="auto">
            <a:xfrm>
              <a:off x="10672483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Rectangle 22"/>
            <p:cNvSpPr>
              <a:spLocks noChangeArrowheads="1"/>
            </p:cNvSpPr>
            <p:nvPr/>
          </p:nvSpPr>
          <p:spPr bwMode="auto">
            <a:xfrm>
              <a:off x="1407527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Rectangle 23"/>
            <p:cNvSpPr>
              <a:spLocks noChangeArrowheads="1"/>
            </p:cNvSpPr>
            <p:nvPr/>
          </p:nvSpPr>
          <p:spPr bwMode="auto">
            <a:xfrm>
              <a:off x="2435795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Rectangle 24"/>
            <p:cNvSpPr>
              <a:spLocks noChangeArrowheads="1"/>
            </p:cNvSpPr>
            <p:nvPr/>
          </p:nvSpPr>
          <p:spPr bwMode="auto">
            <a:xfrm>
              <a:off x="3466173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Rectangle 25"/>
            <p:cNvSpPr>
              <a:spLocks noChangeArrowheads="1"/>
            </p:cNvSpPr>
            <p:nvPr/>
          </p:nvSpPr>
          <p:spPr bwMode="auto">
            <a:xfrm>
              <a:off x="4496550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Rectangle 26"/>
            <p:cNvSpPr>
              <a:spLocks noChangeArrowheads="1"/>
            </p:cNvSpPr>
            <p:nvPr/>
          </p:nvSpPr>
          <p:spPr bwMode="auto">
            <a:xfrm>
              <a:off x="5524816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Rectangle 27"/>
            <p:cNvSpPr>
              <a:spLocks noChangeArrowheads="1"/>
            </p:cNvSpPr>
            <p:nvPr/>
          </p:nvSpPr>
          <p:spPr bwMode="auto">
            <a:xfrm>
              <a:off x="6555194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Rectangle 28"/>
            <p:cNvSpPr>
              <a:spLocks noChangeArrowheads="1"/>
            </p:cNvSpPr>
            <p:nvPr/>
          </p:nvSpPr>
          <p:spPr bwMode="auto">
            <a:xfrm>
              <a:off x="7583461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Rectangle 29"/>
            <p:cNvSpPr>
              <a:spLocks noChangeArrowheads="1"/>
            </p:cNvSpPr>
            <p:nvPr/>
          </p:nvSpPr>
          <p:spPr bwMode="auto">
            <a:xfrm>
              <a:off x="8613839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Rectangle 30"/>
            <p:cNvSpPr>
              <a:spLocks noChangeArrowheads="1"/>
            </p:cNvSpPr>
            <p:nvPr/>
          </p:nvSpPr>
          <p:spPr bwMode="auto">
            <a:xfrm>
              <a:off x="9644217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Rectangle 461"/>
            <p:cNvSpPr>
              <a:spLocks noChangeArrowheads="1"/>
            </p:cNvSpPr>
            <p:nvPr/>
          </p:nvSpPr>
          <p:spPr bwMode="auto">
            <a:xfrm>
              <a:off x="10672483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Rectangle 287"/>
            <p:cNvSpPr>
              <a:spLocks noChangeArrowheads="1"/>
            </p:cNvSpPr>
            <p:nvPr/>
          </p:nvSpPr>
          <p:spPr bwMode="auto">
            <a:xfrm>
              <a:off x="1407527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Rectangle 288"/>
            <p:cNvSpPr>
              <a:spLocks noChangeArrowheads="1"/>
            </p:cNvSpPr>
            <p:nvPr/>
          </p:nvSpPr>
          <p:spPr bwMode="auto">
            <a:xfrm>
              <a:off x="2435795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Rectangle 520"/>
            <p:cNvSpPr>
              <a:spLocks noChangeArrowheads="1"/>
            </p:cNvSpPr>
            <p:nvPr/>
          </p:nvSpPr>
          <p:spPr bwMode="auto">
            <a:xfrm>
              <a:off x="3466173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Rectangle 549"/>
            <p:cNvSpPr>
              <a:spLocks noChangeArrowheads="1"/>
            </p:cNvSpPr>
            <p:nvPr/>
          </p:nvSpPr>
          <p:spPr bwMode="auto">
            <a:xfrm>
              <a:off x="4496550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Rectangle 552"/>
            <p:cNvSpPr>
              <a:spLocks noChangeArrowheads="1"/>
            </p:cNvSpPr>
            <p:nvPr/>
          </p:nvSpPr>
          <p:spPr bwMode="auto">
            <a:xfrm>
              <a:off x="5524816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Rectangle 560"/>
            <p:cNvSpPr>
              <a:spLocks noChangeArrowheads="1"/>
            </p:cNvSpPr>
            <p:nvPr/>
          </p:nvSpPr>
          <p:spPr bwMode="auto">
            <a:xfrm>
              <a:off x="6555194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Rectangle 570"/>
            <p:cNvSpPr>
              <a:spLocks noChangeArrowheads="1"/>
            </p:cNvSpPr>
            <p:nvPr/>
          </p:nvSpPr>
          <p:spPr bwMode="auto">
            <a:xfrm>
              <a:off x="7583461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Rectangle 571"/>
            <p:cNvSpPr>
              <a:spLocks noChangeArrowheads="1"/>
            </p:cNvSpPr>
            <p:nvPr/>
          </p:nvSpPr>
          <p:spPr bwMode="auto">
            <a:xfrm>
              <a:off x="8613839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Rectangle 572"/>
            <p:cNvSpPr>
              <a:spLocks noChangeArrowheads="1"/>
            </p:cNvSpPr>
            <p:nvPr/>
          </p:nvSpPr>
          <p:spPr bwMode="auto">
            <a:xfrm>
              <a:off x="9644217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573"/>
            <p:cNvSpPr>
              <a:spLocks noChangeArrowheads="1"/>
            </p:cNvSpPr>
            <p:nvPr/>
          </p:nvSpPr>
          <p:spPr bwMode="auto">
            <a:xfrm>
              <a:off x="10672483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Rectangle 574"/>
            <p:cNvSpPr>
              <a:spLocks noChangeArrowheads="1"/>
            </p:cNvSpPr>
            <p:nvPr/>
          </p:nvSpPr>
          <p:spPr bwMode="auto">
            <a:xfrm>
              <a:off x="1407527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Rectangle 365"/>
            <p:cNvSpPr>
              <a:spLocks noChangeArrowheads="1"/>
            </p:cNvSpPr>
            <p:nvPr/>
          </p:nvSpPr>
          <p:spPr bwMode="auto">
            <a:xfrm>
              <a:off x="2435795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366"/>
            <p:cNvSpPr>
              <a:spLocks noChangeArrowheads="1"/>
            </p:cNvSpPr>
            <p:nvPr/>
          </p:nvSpPr>
          <p:spPr bwMode="auto">
            <a:xfrm>
              <a:off x="3466173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Rectangle 367"/>
            <p:cNvSpPr>
              <a:spLocks noChangeArrowheads="1"/>
            </p:cNvSpPr>
            <p:nvPr/>
          </p:nvSpPr>
          <p:spPr bwMode="auto">
            <a:xfrm>
              <a:off x="4496550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572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Rectangle 368"/>
            <p:cNvSpPr>
              <a:spLocks noChangeArrowheads="1"/>
            </p:cNvSpPr>
            <p:nvPr/>
          </p:nvSpPr>
          <p:spPr bwMode="auto">
            <a:xfrm>
              <a:off x="5524816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Rectangle 369"/>
            <p:cNvSpPr>
              <a:spLocks noChangeArrowheads="1"/>
            </p:cNvSpPr>
            <p:nvPr/>
          </p:nvSpPr>
          <p:spPr bwMode="auto">
            <a:xfrm>
              <a:off x="6555194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Rectangle 370"/>
            <p:cNvSpPr>
              <a:spLocks noChangeArrowheads="1"/>
            </p:cNvSpPr>
            <p:nvPr/>
          </p:nvSpPr>
          <p:spPr bwMode="auto">
            <a:xfrm>
              <a:off x="7583461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Rectangle 371"/>
            <p:cNvSpPr>
              <a:spLocks noChangeArrowheads="1"/>
            </p:cNvSpPr>
            <p:nvPr/>
          </p:nvSpPr>
          <p:spPr bwMode="auto">
            <a:xfrm>
              <a:off x="8613839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Rectangle 373"/>
            <p:cNvSpPr>
              <a:spLocks noChangeArrowheads="1"/>
            </p:cNvSpPr>
            <p:nvPr/>
          </p:nvSpPr>
          <p:spPr bwMode="auto">
            <a:xfrm>
              <a:off x="9644217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Rectangle 374"/>
            <p:cNvSpPr>
              <a:spLocks noChangeArrowheads="1"/>
            </p:cNvSpPr>
            <p:nvPr/>
          </p:nvSpPr>
          <p:spPr bwMode="auto">
            <a:xfrm>
              <a:off x="10672483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Rectangle 375"/>
            <p:cNvSpPr>
              <a:spLocks noChangeArrowheads="1"/>
            </p:cNvSpPr>
            <p:nvPr/>
          </p:nvSpPr>
          <p:spPr bwMode="auto">
            <a:xfrm>
              <a:off x="1407527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377"/>
            <p:cNvSpPr>
              <a:spLocks noChangeArrowheads="1"/>
            </p:cNvSpPr>
            <p:nvPr/>
          </p:nvSpPr>
          <p:spPr bwMode="auto">
            <a:xfrm>
              <a:off x="2435795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379"/>
            <p:cNvSpPr>
              <a:spLocks noChangeArrowheads="1"/>
            </p:cNvSpPr>
            <p:nvPr/>
          </p:nvSpPr>
          <p:spPr bwMode="auto">
            <a:xfrm>
              <a:off x="3466173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Rectangle 380"/>
            <p:cNvSpPr>
              <a:spLocks noChangeArrowheads="1"/>
            </p:cNvSpPr>
            <p:nvPr/>
          </p:nvSpPr>
          <p:spPr bwMode="auto">
            <a:xfrm>
              <a:off x="4496550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Rectangle 383"/>
            <p:cNvSpPr>
              <a:spLocks noChangeArrowheads="1"/>
            </p:cNvSpPr>
            <p:nvPr/>
          </p:nvSpPr>
          <p:spPr bwMode="auto">
            <a:xfrm>
              <a:off x="5524816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Rectangle 385"/>
            <p:cNvSpPr>
              <a:spLocks noChangeArrowheads="1"/>
            </p:cNvSpPr>
            <p:nvPr/>
          </p:nvSpPr>
          <p:spPr bwMode="auto">
            <a:xfrm>
              <a:off x="6555194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386"/>
            <p:cNvSpPr>
              <a:spLocks noChangeArrowheads="1"/>
            </p:cNvSpPr>
            <p:nvPr/>
          </p:nvSpPr>
          <p:spPr bwMode="auto">
            <a:xfrm>
              <a:off x="7583461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387"/>
            <p:cNvSpPr>
              <a:spLocks noChangeArrowheads="1"/>
            </p:cNvSpPr>
            <p:nvPr/>
          </p:nvSpPr>
          <p:spPr bwMode="auto">
            <a:xfrm>
              <a:off x="8613839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389"/>
            <p:cNvSpPr>
              <a:spLocks noChangeArrowheads="1"/>
            </p:cNvSpPr>
            <p:nvPr/>
          </p:nvSpPr>
          <p:spPr bwMode="auto">
            <a:xfrm>
              <a:off x="9644217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390"/>
            <p:cNvSpPr>
              <a:spLocks noChangeArrowheads="1"/>
            </p:cNvSpPr>
            <p:nvPr/>
          </p:nvSpPr>
          <p:spPr bwMode="auto">
            <a:xfrm>
              <a:off x="10672483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391"/>
            <p:cNvSpPr>
              <a:spLocks noChangeArrowheads="1"/>
            </p:cNvSpPr>
            <p:nvPr/>
          </p:nvSpPr>
          <p:spPr bwMode="auto">
            <a:xfrm>
              <a:off x="1407527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392"/>
            <p:cNvSpPr>
              <a:spLocks noChangeArrowheads="1"/>
            </p:cNvSpPr>
            <p:nvPr/>
          </p:nvSpPr>
          <p:spPr bwMode="auto">
            <a:xfrm>
              <a:off x="2435795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393"/>
            <p:cNvSpPr>
              <a:spLocks noChangeArrowheads="1"/>
            </p:cNvSpPr>
            <p:nvPr/>
          </p:nvSpPr>
          <p:spPr bwMode="auto">
            <a:xfrm>
              <a:off x="3466173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Rectangle 394"/>
            <p:cNvSpPr>
              <a:spLocks noChangeArrowheads="1"/>
            </p:cNvSpPr>
            <p:nvPr/>
          </p:nvSpPr>
          <p:spPr bwMode="auto">
            <a:xfrm>
              <a:off x="4496550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Rectangle 395"/>
            <p:cNvSpPr>
              <a:spLocks noChangeArrowheads="1"/>
            </p:cNvSpPr>
            <p:nvPr/>
          </p:nvSpPr>
          <p:spPr bwMode="auto">
            <a:xfrm>
              <a:off x="5524816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Rectangle 397"/>
            <p:cNvSpPr>
              <a:spLocks noChangeArrowheads="1"/>
            </p:cNvSpPr>
            <p:nvPr/>
          </p:nvSpPr>
          <p:spPr bwMode="auto">
            <a:xfrm>
              <a:off x="6555194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" name="Rectangle 399"/>
            <p:cNvSpPr>
              <a:spLocks noChangeArrowheads="1"/>
            </p:cNvSpPr>
            <p:nvPr/>
          </p:nvSpPr>
          <p:spPr bwMode="auto">
            <a:xfrm>
              <a:off x="7583461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649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Rectangle 400"/>
            <p:cNvSpPr>
              <a:spLocks noChangeArrowheads="1"/>
            </p:cNvSpPr>
            <p:nvPr/>
          </p:nvSpPr>
          <p:spPr bwMode="auto">
            <a:xfrm>
              <a:off x="8613839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416"/>
            <p:cNvSpPr>
              <a:spLocks noChangeArrowheads="1"/>
            </p:cNvSpPr>
            <p:nvPr/>
          </p:nvSpPr>
          <p:spPr bwMode="auto">
            <a:xfrm>
              <a:off x="9644217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575"/>
            <p:cNvSpPr>
              <a:spLocks noChangeArrowheads="1"/>
            </p:cNvSpPr>
            <p:nvPr/>
          </p:nvSpPr>
          <p:spPr bwMode="auto">
            <a:xfrm>
              <a:off x="10672483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576"/>
            <p:cNvSpPr>
              <a:spLocks noChangeArrowheads="1"/>
            </p:cNvSpPr>
            <p:nvPr/>
          </p:nvSpPr>
          <p:spPr bwMode="auto">
            <a:xfrm>
              <a:off x="1407527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577"/>
            <p:cNvSpPr>
              <a:spLocks noChangeArrowheads="1"/>
            </p:cNvSpPr>
            <p:nvPr/>
          </p:nvSpPr>
          <p:spPr bwMode="auto">
            <a:xfrm>
              <a:off x="2435795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578"/>
            <p:cNvSpPr>
              <a:spLocks noChangeArrowheads="1"/>
            </p:cNvSpPr>
            <p:nvPr/>
          </p:nvSpPr>
          <p:spPr bwMode="auto">
            <a:xfrm>
              <a:off x="3466173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579"/>
            <p:cNvSpPr>
              <a:spLocks noChangeArrowheads="1"/>
            </p:cNvSpPr>
            <p:nvPr/>
          </p:nvSpPr>
          <p:spPr bwMode="auto">
            <a:xfrm>
              <a:off x="4496550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580"/>
            <p:cNvSpPr>
              <a:spLocks noChangeArrowheads="1"/>
            </p:cNvSpPr>
            <p:nvPr/>
          </p:nvSpPr>
          <p:spPr bwMode="auto">
            <a:xfrm>
              <a:off x="5524816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Rectangle 581"/>
            <p:cNvSpPr>
              <a:spLocks noChangeArrowheads="1"/>
            </p:cNvSpPr>
            <p:nvPr/>
          </p:nvSpPr>
          <p:spPr bwMode="auto">
            <a:xfrm>
              <a:off x="6555194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Rectangle 582"/>
            <p:cNvSpPr>
              <a:spLocks noChangeArrowheads="1"/>
            </p:cNvSpPr>
            <p:nvPr/>
          </p:nvSpPr>
          <p:spPr bwMode="auto">
            <a:xfrm>
              <a:off x="7583461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" name="Rectangle 583"/>
            <p:cNvSpPr>
              <a:spLocks noChangeArrowheads="1"/>
            </p:cNvSpPr>
            <p:nvPr/>
          </p:nvSpPr>
          <p:spPr bwMode="auto">
            <a:xfrm>
              <a:off x="8613839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Rectangle 584"/>
            <p:cNvSpPr>
              <a:spLocks noChangeArrowheads="1"/>
            </p:cNvSpPr>
            <p:nvPr/>
          </p:nvSpPr>
          <p:spPr bwMode="auto">
            <a:xfrm>
              <a:off x="9644217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5" name="Rectangle 585"/>
            <p:cNvSpPr>
              <a:spLocks noChangeArrowheads="1"/>
            </p:cNvSpPr>
            <p:nvPr/>
          </p:nvSpPr>
          <p:spPr bwMode="auto">
            <a:xfrm>
              <a:off x="10672483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3" name="Rectangle 586"/>
            <p:cNvSpPr>
              <a:spLocks noChangeArrowheads="1"/>
            </p:cNvSpPr>
            <p:nvPr/>
          </p:nvSpPr>
          <p:spPr bwMode="auto">
            <a:xfrm>
              <a:off x="1149933" y="3883964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7" name="Rectangle 587"/>
            <p:cNvSpPr>
              <a:spLocks noChangeArrowheads="1"/>
            </p:cNvSpPr>
            <p:nvPr/>
          </p:nvSpPr>
          <p:spPr bwMode="auto">
            <a:xfrm>
              <a:off x="1149933" y="4593577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9" name="Rectangle 588"/>
            <p:cNvSpPr>
              <a:spLocks noChangeArrowheads="1"/>
            </p:cNvSpPr>
            <p:nvPr/>
          </p:nvSpPr>
          <p:spPr bwMode="auto">
            <a:xfrm>
              <a:off x="1149933" y="4947589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2" name="Line 259"/>
            <p:cNvSpPr>
              <a:spLocks noChangeShapeType="1"/>
            </p:cNvSpPr>
            <p:nvPr/>
          </p:nvSpPr>
          <p:spPr bwMode="auto">
            <a:xfrm>
              <a:off x="1149933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3" name="Rectangle 590"/>
            <p:cNvSpPr>
              <a:spLocks noChangeArrowheads="1"/>
            </p:cNvSpPr>
            <p:nvPr/>
          </p:nvSpPr>
          <p:spPr bwMode="auto">
            <a:xfrm>
              <a:off x="114993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5" name="Rectangle 591"/>
            <p:cNvSpPr>
              <a:spLocks noChangeArrowheads="1"/>
            </p:cNvSpPr>
            <p:nvPr/>
          </p:nvSpPr>
          <p:spPr bwMode="auto">
            <a:xfrm>
              <a:off x="2180311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9" name="Rectangle 592"/>
            <p:cNvSpPr>
              <a:spLocks noChangeArrowheads="1"/>
            </p:cNvSpPr>
            <p:nvPr/>
          </p:nvSpPr>
          <p:spPr bwMode="auto">
            <a:xfrm>
              <a:off x="4238956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97" name="Rectangle 593"/>
            <p:cNvSpPr>
              <a:spLocks noChangeArrowheads="1"/>
            </p:cNvSpPr>
            <p:nvPr/>
          </p:nvSpPr>
          <p:spPr bwMode="auto">
            <a:xfrm>
              <a:off x="8356245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99" name="Rectangle 594"/>
            <p:cNvSpPr>
              <a:spLocks noChangeArrowheads="1"/>
            </p:cNvSpPr>
            <p:nvPr/>
          </p:nvSpPr>
          <p:spPr bwMode="auto">
            <a:xfrm>
              <a:off x="938662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02" name="Line 279"/>
            <p:cNvSpPr>
              <a:spLocks noChangeShapeType="1"/>
            </p:cNvSpPr>
            <p:nvPr/>
          </p:nvSpPr>
          <p:spPr bwMode="auto">
            <a:xfrm>
              <a:off x="11445267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03" name="Rectangle 596"/>
            <p:cNvSpPr>
              <a:spLocks noChangeArrowheads="1"/>
            </p:cNvSpPr>
            <p:nvPr/>
          </p:nvSpPr>
          <p:spPr bwMode="auto">
            <a:xfrm>
              <a:off x="11445267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31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A708-A972-437C-AA31-1B85FC47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 – Grouped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9BFF0-E39F-478D-ABFF-DD69405E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FB27E-0E0F-40E9-B6DE-F5F385FC0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56" y="1463039"/>
            <a:ext cx="7629525" cy="471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9261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2138" y="470595"/>
            <a:ext cx="10337562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Trimmed Mean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21190" y="1839894"/>
            <a:ext cx="10388237" cy="11763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is obtained by deleting a percentage of the smallest and largest values from a data set and then computing the mean of the remaining values.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21190" y="2793803"/>
            <a:ext cx="10388237" cy="14373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example, the 5% trimmed mean is obtained by removing the smallest 5% and the largest 5% of the data values and then computing the mean of the       remaining values.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21190" y="1043397"/>
            <a:ext cx="10388237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Another measure, sometimes used when extreme values are present, is the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trimmed mean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9576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60966"/>
            <a:ext cx="10337562" cy="698500"/>
          </a:xfrm>
          <a:noFill/>
          <a:ln/>
        </p:spPr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190" y="1013635"/>
            <a:ext cx="10286888" cy="700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mode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of a data set is the value that occurs with greatest frequency.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190" y="1637131"/>
            <a:ext cx="10286888" cy="570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greatest frequency can occur at two or more different values.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1190" y="2164348"/>
            <a:ext cx="10286888" cy="661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the data have exactly two modes, the data are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bimodal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190" y="2719366"/>
            <a:ext cx="10261551" cy="67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the data have more than two modes, the data are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multimodal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2419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52802"/>
            <a:ext cx="10337562" cy="711200"/>
          </a:xfrm>
          <a:noFill/>
          <a:ln/>
        </p:spPr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5" name="Oval 1184"/>
          <p:cNvSpPr>
            <a:spLocks noChangeArrowheads="1"/>
          </p:cNvSpPr>
          <p:nvPr/>
        </p:nvSpPr>
        <p:spPr bwMode="auto">
          <a:xfrm>
            <a:off x="6366901" y="1990725"/>
            <a:ext cx="810790" cy="5143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200"/>
          <p:cNvSpPr>
            <a:spLocks noChangeArrowheads="1"/>
          </p:cNvSpPr>
          <p:nvPr/>
        </p:nvSpPr>
        <p:spPr bwMode="auto">
          <a:xfrm>
            <a:off x="2508379" y="1533525"/>
            <a:ext cx="7423789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550 occurred most frequently (7 times)</a:t>
            </a:r>
          </a:p>
        </p:txBody>
      </p:sp>
      <p:sp>
        <p:nvSpPr>
          <p:cNvPr id="8" name="Rectangle 1201"/>
          <p:cNvSpPr>
            <a:spLocks noChangeArrowheads="1"/>
          </p:cNvSpPr>
          <p:nvPr/>
        </p:nvSpPr>
        <p:spPr bwMode="auto">
          <a:xfrm>
            <a:off x="4763387" y="2028825"/>
            <a:ext cx="28124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Mode =   550</a:t>
            </a:r>
          </a:p>
        </p:txBody>
      </p:sp>
      <p:sp>
        <p:nvSpPr>
          <p:cNvPr id="10" name="Rectangle 1793"/>
          <p:cNvSpPr>
            <a:spLocks noChangeArrowheads="1"/>
          </p:cNvSpPr>
          <p:nvPr/>
        </p:nvSpPr>
        <p:spPr bwMode="auto">
          <a:xfrm>
            <a:off x="904807" y="1104900"/>
            <a:ext cx="711974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  <p:sp>
        <p:nvSpPr>
          <p:cNvPr id="9" name="AutoShape 1791"/>
          <p:cNvSpPr>
            <a:spLocks noChangeArrowheads="1"/>
          </p:cNvSpPr>
          <p:nvPr/>
        </p:nvSpPr>
        <p:spPr bwMode="auto">
          <a:xfrm>
            <a:off x="3965023" y="5346965"/>
            <a:ext cx="4255052" cy="510920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Note: Data is in ascending order.</a:t>
            </a:r>
          </a:p>
        </p:txBody>
      </p:sp>
      <p:grpSp>
        <p:nvGrpSpPr>
          <p:cNvPr id="291" name="Group 2"/>
          <p:cNvGrpSpPr/>
          <p:nvPr/>
        </p:nvGrpSpPr>
        <p:grpSpPr>
          <a:xfrm>
            <a:off x="910028" y="2566929"/>
            <a:ext cx="10341785" cy="2737419"/>
            <a:chOff x="1149933" y="2683820"/>
            <a:chExt cx="10341785" cy="2737419"/>
          </a:xfrm>
        </p:grpSpPr>
        <p:sp>
          <p:nvSpPr>
            <p:cNvPr id="384" name="Rectangle 5"/>
            <p:cNvSpPr/>
            <p:nvPr/>
          </p:nvSpPr>
          <p:spPr>
            <a:xfrm>
              <a:off x="1163395" y="2683820"/>
              <a:ext cx="10177540" cy="2737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9933" y="2820339"/>
              <a:ext cx="10341785" cy="2517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93" name="Rectangle 11"/>
            <p:cNvSpPr>
              <a:spLocks noChangeArrowheads="1"/>
            </p:cNvSpPr>
            <p:nvPr/>
          </p:nvSpPr>
          <p:spPr bwMode="auto">
            <a:xfrm>
              <a:off x="1168937" y="2834627"/>
              <a:ext cx="10320671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294" name="Group 12"/>
            <p:cNvGrpSpPr>
              <a:grpSpLocks/>
            </p:cNvGrpSpPr>
            <p:nvPr/>
          </p:nvGrpSpPr>
          <p:grpSpPr bwMode="auto">
            <a:xfrm>
              <a:off x="1152045" y="2822078"/>
              <a:ext cx="10320671" cy="2502024"/>
              <a:chOff x="480" y="1904"/>
              <a:chExt cx="4888" cy="1576"/>
            </a:xfr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85" name="Rectangle 594"/>
              <p:cNvSpPr>
                <a:spLocks noChangeArrowheads="1"/>
              </p:cNvSpPr>
              <p:nvPr/>
            </p:nvSpPr>
            <p:spPr bwMode="auto">
              <a:xfrm>
                <a:off x="480" y="190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6" name="Rectangle 595"/>
              <p:cNvSpPr>
                <a:spLocks noChangeArrowheads="1"/>
              </p:cNvSpPr>
              <p:nvPr/>
            </p:nvSpPr>
            <p:spPr bwMode="auto">
              <a:xfrm>
                <a:off x="480" y="191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7" name="Rectangle 596"/>
              <p:cNvSpPr>
                <a:spLocks noChangeArrowheads="1"/>
              </p:cNvSpPr>
              <p:nvPr/>
            </p:nvSpPr>
            <p:spPr bwMode="auto">
              <a:xfrm>
                <a:off x="480" y="192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8" name="Rectangle 597"/>
              <p:cNvSpPr>
                <a:spLocks noChangeArrowheads="1"/>
              </p:cNvSpPr>
              <p:nvPr/>
            </p:nvSpPr>
            <p:spPr bwMode="auto">
              <a:xfrm>
                <a:off x="480" y="193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9" name="Rectangle 598"/>
              <p:cNvSpPr>
                <a:spLocks noChangeArrowheads="1"/>
              </p:cNvSpPr>
              <p:nvPr/>
            </p:nvSpPr>
            <p:spPr bwMode="auto">
              <a:xfrm>
                <a:off x="480" y="194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0" name="Rectangle 599"/>
              <p:cNvSpPr>
                <a:spLocks noChangeArrowheads="1"/>
              </p:cNvSpPr>
              <p:nvPr/>
            </p:nvSpPr>
            <p:spPr bwMode="auto">
              <a:xfrm>
                <a:off x="480" y="195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1" name="Rectangle 600"/>
              <p:cNvSpPr>
                <a:spLocks noChangeArrowheads="1"/>
              </p:cNvSpPr>
              <p:nvPr/>
            </p:nvSpPr>
            <p:spPr bwMode="auto">
              <a:xfrm>
                <a:off x="480" y="196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2" name="Rectangle 601"/>
              <p:cNvSpPr>
                <a:spLocks noChangeArrowheads="1"/>
              </p:cNvSpPr>
              <p:nvPr/>
            </p:nvSpPr>
            <p:spPr bwMode="auto">
              <a:xfrm>
                <a:off x="480" y="197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3" name="Rectangle 602"/>
              <p:cNvSpPr>
                <a:spLocks noChangeArrowheads="1"/>
              </p:cNvSpPr>
              <p:nvPr/>
            </p:nvSpPr>
            <p:spPr bwMode="auto">
              <a:xfrm>
                <a:off x="480" y="198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4" name="Rectangle 603"/>
              <p:cNvSpPr>
                <a:spLocks noChangeArrowheads="1"/>
              </p:cNvSpPr>
              <p:nvPr/>
            </p:nvSpPr>
            <p:spPr bwMode="auto">
              <a:xfrm>
                <a:off x="480" y="198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5" name="Rectangle 604"/>
              <p:cNvSpPr>
                <a:spLocks noChangeArrowheads="1"/>
              </p:cNvSpPr>
              <p:nvPr/>
            </p:nvSpPr>
            <p:spPr bwMode="auto">
              <a:xfrm>
                <a:off x="480" y="199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6" name="Rectangle 605"/>
              <p:cNvSpPr>
                <a:spLocks noChangeArrowheads="1"/>
              </p:cNvSpPr>
              <p:nvPr/>
            </p:nvSpPr>
            <p:spPr bwMode="auto">
              <a:xfrm>
                <a:off x="480" y="200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7" name="Rectangle 606"/>
              <p:cNvSpPr>
                <a:spLocks noChangeArrowheads="1"/>
              </p:cNvSpPr>
              <p:nvPr/>
            </p:nvSpPr>
            <p:spPr bwMode="auto">
              <a:xfrm>
                <a:off x="480" y="202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8" name="Rectangle 607"/>
              <p:cNvSpPr>
                <a:spLocks noChangeArrowheads="1"/>
              </p:cNvSpPr>
              <p:nvPr/>
            </p:nvSpPr>
            <p:spPr bwMode="auto">
              <a:xfrm>
                <a:off x="480" y="203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9" name="Rectangle 608"/>
              <p:cNvSpPr>
                <a:spLocks noChangeArrowheads="1"/>
              </p:cNvSpPr>
              <p:nvPr/>
            </p:nvSpPr>
            <p:spPr bwMode="auto">
              <a:xfrm>
                <a:off x="480" y="204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0" name="Rectangle 609"/>
              <p:cNvSpPr>
                <a:spLocks noChangeArrowheads="1"/>
              </p:cNvSpPr>
              <p:nvPr/>
            </p:nvSpPr>
            <p:spPr bwMode="auto">
              <a:xfrm>
                <a:off x="480" y="205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1" name="Rectangle 610"/>
              <p:cNvSpPr>
                <a:spLocks noChangeArrowheads="1"/>
              </p:cNvSpPr>
              <p:nvPr/>
            </p:nvSpPr>
            <p:spPr bwMode="auto">
              <a:xfrm>
                <a:off x="480" y="206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2" name="Rectangle 611"/>
              <p:cNvSpPr>
                <a:spLocks noChangeArrowheads="1"/>
              </p:cNvSpPr>
              <p:nvPr/>
            </p:nvSpPr>
            <p:spPr bwMode="auto">
              <a:xfrm>
                <a:off x="480" y="207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3" name="Rectangle 612"/>
              <p:cNvSpPr>
                <a:spLocks noChangeArrowheads="1"/>
              </p:cNvSpPr>
              <p:nvPr/>
            </p:nvSpPr>
            <p:spPr bwMode="auto">
              <a:xfrm>
                <a:off x="480" y="208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4" name="Rectangle 613"/>
              <p:cNvSpPr>
                <a:spLocks noChangeArrowheads="1"/>
              </p:cNvSpPr>
              <p:nvPr/>
            </p:nvSpPr>
            <p:spPr bwMode="auto">
              <a:xfrm>
                <a:off x="480" y="209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6" name="Rectangle 614"/>
              <p:cNvSpPr>
                <a:spLocks noChangeArrowheads="1"/>
              </p:cNvSpPr>
              <p:nvPr/>
            </p:nvSpPr>
            <p:spPr bwMode="auto">
              <a:xfrm>
                <a:off x="480" y="211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7" name="Rectangle 615"/>
              <p:cNvSpPr>
                <a:spLocks noChangeArrowheads="1"/>
              </p:cNvSpPr>
              <p:nvPr/>
            </p:nvSpPr>
            <p:spPr bwMode="auto">
              <a:xfrm>
                <a:off x="480" y="212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8" name="Rectangle 616"/>
              <p:cNvSpPr>
                <a:spLocks noChangeArrowheads="1"/>
              </p:cNvSpPr>
              <p:nvPr/>
            </p:nvSpPr>
            <p:spPr bwMode="auto">
              <a:xfrm>
                <a:off x="480" y="213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0" name="Rectangle 617"/>
              <p:cNvSpPr>
                <a:spLocks noChangeArrowheads="1"/>
              </p:cNvSpPr>
              <p:nvPr/>
            </p:nvSpPr>
            <p:spPr bwMode="auto">
              <a:xfrm>
                <a:off x="480" y="215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2" name="Rectangle 618"/>
              <p:cNvSpPr>
                <a:spLocks noChangeArrowheads="1"/>
              </p:cNvSpPr>
              <p:nvPr/>
            </p:nvSpPr>
            <p:spPr bwMode="auto">
              <a:xfrm>
                <a:off x="480" y="217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4" name="Rectangle 619"/>
              <p:cNvSpPr>
                <a:spLocks noChangeArrowheads="1"/>
              </p:cNvSpPr>
              <p:nvPr/>
            </p:nvSpPr>
            <p:spPr bwMode="auto">
              <a:xfrm>
                <a:off x="480" y="218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7" name="Rectangle 620"/>
              <p:cNvSpPr>
                <a:spLocks noChangeArrowheads="1"/>
              </p:cNvSpPr>
              <p:nvPr/>
            </p:nvSpPr>
            <p:spPr bwMode="auto">
              <a:xfrm>
                <a:off x="480" y="221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9" name="Rectangle 621"/>
              <p:cNvSpPr>
                <a:spLocks noChangeArrowheads="1"/>
              </p:cNvSpPr>
              <p:nvPr/>
            </p:nvSpPr>
            <p:spPr bwMode="auto">
              <a:xfrm>
                <a:off x="480" y="223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0" name="Rectangle 622"/>
              <p:cNvSpPr>
                <a:spLocks noChangeArrowheads="1"/>
              </p:cNvSpPr>
              <p:nvPr/>
            </p:nvSpPr>
            <p:spPr bwMode="auto">
              <a:xfrm>
                <a:off x="480" y="224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1" name="Rectangle 623"/>
              <p:cNvSpPr>
                <a:spLocks noChangeArrowheads="1"/>
              </p:cNvSpPr>
              <p:nvPr/>
            </p:nvSpPr>
            <p:spPr bwMode="auto">
              <a:xfrm>
                <a:off x="480" y="225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2" name="Rectangle 624"/>
              <p:cNvSpPr>
                <a:spLocks noChangeArrowheads="1"/>
              </p:cNvSpPr>
              <p:nvPr/>
            </p:nvSpPr>
            <p:spPr bwMode="auto">
              <a:xfrm>
                <a:off x="480" y="226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3" name="Rectangle 625"/>
              <p:cNvSpPr>
                <a:spLocks noChangeArrowheads="1"/>
              </p:cNvSpPr>
              <p:nvPr/>
            </p:nvSpPr>
            <p:spPr bwMode="auto">
              <a:xfrm>
                <a:off x="480" y="227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4" name="Rectangle 626"/>
              <p:cNvSpPr>
                <a:spLocks noChangeArrowheads="1"/>
              </p:cNvSpPr>
              <p:nvPr/>
            </p:nvSpPr>
            <p:spPr bwMode="auto">
              <a:xfrm>
                <a:off x="480" y="228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5" name="Rectangle 627"/>
              <p:cNvSpPr>
                <a:spLocks noChangeArrowheads="1"/>
              </p:cNvSpPr>
              <p:nvPr/>
            </p:nvSpPr>
            <p:spPr bwMode="auto">
              <a:xfrm>
                <a:off x="480" y="229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6" name="Rectangle 628"/>
              <p:cNvSpPr>
                <a:spLocks noChangeArrowheads="1"/>
              </p:cNvSpPr>
              <p:nvPr/>
            </p:nvSpPr>
            <p:spPr bwMode="auto">
              <a:xfrm>
                <a:off x="480" y="230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7" name="Rectangle 629"/>
              <p:cNvSpPr>
                <a:spLocks noChangeArrowheads="1"/>
              </p:cNvSpPr>
              <p:nvPr/>
            </p:nvSpPr>
            <p:spPr bwMode="auto">
              <a:xfrm>
                <a:off x="480" y="231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8" name="Rectangle 630"/>
              <p:cNvSpPr>
                <a:spLocks noChangeArrowheads="1"/>
              </p:cNvSpPr>
              <p:nvPr/>
            </p:nvSpPr>
            <p:spPr bwMode="auto">
              <a:xfrm>
                <a:off x="480" y="232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9" name="Rectangle 631"/>
              <p:cNvSpPr>
                <a:spLocks noChangeArrowheads="1"/>
              </p:cNvSpPr>
              <p:nvPr/>
            </p:nvSpPr>
            <p:spPr bwMode="auto">
              <a:xfrm>
                <a:off x="480" y="233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0" name="Rectangle 632"/>
              <p:cNvSpPr>
                <a:spLocks noChangeArrowheads="1"/>
              </p:cNvSpPr>
              <p:nvPr/>
            </p:nvSpPr>
            <p:spPr bwMode="auto">
              <a:xfrm>
                <a:off x="480" y="234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2" name="Rectangle 633"/>
              <p:cNvSpPr>
                <a:spLocks noChangeArrowheads="1"/>
              </p:cNvSpPr>
              <p:nvPr/>
            </p:nvSpPr>
            <p:spPr bwMode="auto">
              <a:xfrm>
                <a:off x="480" y="236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3" name="Rectangle 634"/>
              <p:cNvSpPr>
                <a:spLocks noChangeArrowheads="1"/>
              </p:cNvSpPr>
              <p:nvPr/>
            </p:nvSpPr>
            <p:spPr bwMode="auto">
              <a:xfrm>
                <a:off x="480" y="236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4" name="Rectangle 635"/>
              <p:cNvSpPr>
                <a:spLocks noChangeArrowheads="1"/>
              </p:cNvSpPr>
              <p:nvPr/>
            </p:nvSpPr>
            <p:spPr bwMode="auto">
              <a:xfrm>
                <a:off x="480" y="237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5" name="Rectangle 636"/>
              <p:cNvSpPr>
                <a:spLocks noChangeArrowheads="1"/>
              </p:cNvSpPr>
              <p:nvPr/>
            </p:nvSpPr>
            <p:spPr bwMode="auto">
              <a:xfrm>
                <a:off x="480" y="238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6" name="Rectangle 637"/>
              <p:cNvSpPr>
                <a:spLocks noChangeArrowheads="1"/>
              </p:cNvSpPr>
              <p:nvPr/>
            </p:nvSpPr>
            <p:spPr bwMode="auto">
              <a:xfrm>
                <a:off x="480" y="239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7" name="Rectangle 638"/>
              <p:cNvSpPr>
                <a:spLocks noChangeArrowheads="1"/>
              </p:cNvSpPr>
              <p:nvPr/>
            </p:nvSpPr>
            <p:spPr bwMode="auto">
              <a:xfrm>
                <a:off x="480" y="240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8" name="Rectangle 639"/>
              <p:cNvSpPr>
                <a:spLocks noChangeArrowheads="1"/>
              </p:cNvSpPr>
              <p:nvPr/>
            </p:nvSpPr>
            <p:spPr bwMode="auto">
              <a:xfrm>
                <a:off x="480" y="241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9" name="Rectangle 640"/>
              <p:cNvSpPr>
                <a:spLocks noChangeArrowheads="1"/>
              </p:cNvSpPr>
              <p:nvPr/>
            </p:nvSpPr>
            <p:spPr bwMode="auto">
              <a:xfrm>
                <a:off x="480" y="242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0" name="Rectangle 641"/>
              <p:cNvSpPr>
                <a:spLocks noChangeArrowheads="1"/>
              </p:cNvSpPr>
              <p:nvPr/>
            </p:nvSpPr>
            <p:spPr bwMode="auto">
              <a:xfrm>
                <a:off x="480" y="243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1" name="Rectangle 642"/>
              <p:cNvSpPr>
                <a:spLocks noChangeArrowheads="1"/>
              </p:cNvSpPr>
              <p:nvPr/>
            </p:nvSpPr>
            <p:spPr bwMode="auto">
              <a:xfrm>
                <a:off x="480" y="245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2" name="Rectangle 643"/>
              <p:cNvSpPr>
                <a:spLocks noChangeArrowheads="1"/>
              </p:cNvSpPr>
              <p:nvPr/>
            </p:nvSpPr>
            <p:spPr bwMode="auto">
              <a:xfrm>
                <a:off x="480" y="246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3" name="Rectangle 644"/>
              <p:cNvSpPr>
                <a:spLocks noChangeArrowheads="1"/>
              </p:cNvSpPr>
              <p:nvPr/>
            </p:nvSpPr>
            <p:spPr bwMode="auto">
              <a:xfrm>
                <a:off x="480" y="247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4" name="Rectangle 645"/>
              <p:cNvSpPr>
                <a:spLocks noChangeArrowheads="1"/>
              </p:cNvSpPr>
              <p:nvPr/>
            </p:nvSpPr>
            <p:spPr bwMode="auto">
              <a:xfrm>
                <a:off x="480" y="248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5" name="Rectangle 646"/>
              <p:cNvSpPr>
                <a:spLocks noChangeArrowheads="1"/>
              </p:cNvSpPr>
              <p:nvPr/>
            </p:nvSpPr>
            <p:spPr bwMode="auto">
              <a:xfrm>
                <a:off x="480" y="249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6" name="Rectangle 647"/>
              <p:cNvSpPr>
                <a:spLocks noChangeArrowheads="1"/>
              </p:cNvSpPr>
              <p:nvPr/>
            </p:nvSpPr>
            <p:spPr bwMode="auto">
              <a:xfrm>
                <a:off x="480" y="250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7" name="Rectangle 648"/>
              <p:cNvSpPr>
                <a:spLocks noChangeArrowheads="1"/>
              </p:cNvSpPr>
              <p:nvPr/>
            </p:nvSpPr>
            <p:spPr bwMode="auto">
              <a:xfrm>
                <a:off x="480" y="251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8" name="Rectangle 649"/>
              <p:cNvSpPr>
                <a:spLocks noChangeArrowheads="1"/>
              </p:cNvSpPr>
              <p:nvPr/>
            </p:nvSpPr>
            <p:spPr bwMode="auto">
              <a:xfrm>
                <a:off x="480" y="252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9" name="Rectangle 650"/>
              <p:cNvSpPr>
                <a:spLocks noChangeArrowheads="1"/>
              </p:cNvSpPr>
              <p:nvPr/>
            </p:nvSpPr>
            <p:spPr bwMode="auto">
              <a:xfrm>
                <a:off x="480" y="253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0" name="Rectangle 651"/>
              <p:cNvSpPr>
                <a:spLocks noChangeArrowheads="1"/>
              </p:cNvSpPr>
              <p:nvPr/>
            </p:nvSpPr>
            <p:spPr bwMode="auto">
              <a:xfrm>
                <a:off x="480" y="254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1" name="Rectangle 652"/>
              <p:cNvSpPr>
                <a:spLocks noChangeArrowheads="1"/>
              </p:cNvSpPr>
              <p:nvPr/>
            </p:nvSpPr>
            <p:spPr bwMode="auto">
              <a:xfrm>
                <a:off x="480" y="255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2" name="Rectangle 653"/>
              <p:cNvSpPr>
                <a:spLocks noChangeArrowheads="1"/>
              </p:cNvSpPr>
              <p:nvPr/>
            </p:nvSpPr>
            <p:spPr bwMode="auto">
              <a:xfrm>
                <a:off x="480" y="255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3" name="Rectangle 654"/>
              <p:cNvSpPr>
                <a:spLocks noChangeArrowheads="1"/>
              </p:cNvSpPr>
              <p:nvPr/>
            </p:nvSpPr>
            <p:spPr bwMode="auto">
              <a:xfrm>
                <a:off x="480" y="256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4" name="Rectangle 655"/>
              <p:cNvSpPr>
                <a:spLocks noChangeArrowheads="1"/>
              </p:cNvSpPr>
              <p:nvPr/>
            </p:nvSpPr>
            <p:spPr bwMode="auto">
              <a:xfrm>
                <a:off x="480" y="257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5" name="Rectangle 656"/>
              <p:cNvSpPr>
                <a:spLocks noChangeArrowheads="1"/>
              </p:cNvSpPr>
              <p:nvPr/>
            </p:nvSpPr>
            <p:spPr bwMode="auto">
              <a:xfrm>
                <a:off x="480" y="258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6" name="Rectangle 657"/>
              <p:cNvSpPr>
                <a:spLocks noChangeArrowheads="1"/>
              </p:cNvSpPr>
              <p:nvPr/>
            </p:nvSpPr>
            <p:spPr bwMode="auto">
              <a:xfrm>
                <a:off x="480" y="259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7" name="Rectangle 658"/>
              <p:cNvSpPr>
                <a:spLocks noChangeArrowheads="1"/>
              </p:cNvSpPr>
              <p:nvPr/>
            </p:nvSpPr>
            <p:spPr bwMode="auto">
              <a:xfrm>
                <a:off x="480" y="260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8" name="Rectangle 659"/>
              <p:cNvSpPr>
                <a:spLocks noChangeArrowheads="1"/>
              </p:cNvSpPr>
              <p:nvPr/>
            </p:nvSpPr>
            <p:spPr bwMode="auto">
              <a:xfrm>
                <a:off x="480" y="261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9" name="Rectangle 660"/>
              <p:cNvSpPr>
                <a:spLocks noChangeArrowheads="1"/>
              </p:cNvSpPr>
              <p:nvPr/>
            </p:nvSpPr>
            <p:spPr bwMode="auto">
              <a:xfrm>
                <a:off x="480" y="262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0" name="Rectangle 661"/>
              <p:cNvSpPr>
                <a:spLocks noChangeArrowheads="1"/>
              </p:cNvSpPr>
              <p:nvPr/>
            </p:nvSpPr>
            <p:spPr bwMode="auto">
              <a:xfrm>
                <a:off x="480" y="263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1" name="Rectangle 662"/>
              <p:cNvSpPr>
                <a:spLocks noChangeArrowheads="1"/>
              </p:cNvSpPr>
              <p:nvPr/>
            </p:nvSpPr>
            <p:spPr bwMode="auto">
              <a:xfrm>
                <a:off x="480" y="264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2" name="Rectangle 663"/>
              <p:cNvSpPr>
                <a:spLocks noChangeArrowheads="1"/>
              </p:cNvSpPr>
              <p:nvPr/>
            </p:nvSpPr>
            <p:spPr bwMode="auto">
              <a:xfrm>
                <a:off x="480" y="265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3" name="Rectangle 664"/>
              <p:cNvSpPr>
                <a:spLocks noChangeArrowheads="1"/>
              </p:cNvSpPr>
              <p:nvPr/>
            </p:nvSpPr>
            <p:spPr bwMode="auto">
              <a:xfrm>
                <a:off x="480" y="266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4" name="Rectangle 665"/>
              <p:cNvSpPr>
                <a:spLocks noChangeArrowheads="1"/>
              </p:cNvSpPr>
              <p:nvPr/>
            </p:nvSpPr>
            <p:spPr bwMode="auto">
              <a:xfrm>
                <a:off x="480" y="267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5" name="Rectangle 666"/>
              <p:cNvSpPr>
                <a:spLocks noChangeArrowheads="1"/>
              </p:cNvSpPr>
              <p:nvPr/>
            </p:nvSpPr>
            <p:spPr bwMode="auto">
              <a:xfrm>
                <a:off x="480" y="268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6" name="Rectangle 667"/>
              <p:cNvSpPr>
                <a:spLocks noChangeArrowheads="1"/>
              </p:cNvSpPr>
              <p:nvPr/>
            </p:nvSpPr>
            <p:spPr bwMode="auto">
              <a:xfrm>
                <a:off x="480" y="269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7" name="Rectangle 668"/>
              <p:cNvSpPr>
                <a:spLocks noChangeArrowheads="1"/>
              </p:cNvSpPr>
              <p:nvPr/>
            </p:nvSpPr>
            <p:spPr bwMode="auto">
              <a:xfrm>
                <a:off x="480" y="270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8" name="Rectangle 669"/>
              <p:cNvSpPr>
                <a:spLocks noChangeArrowheads="1"/>
              </p:cNvSpPr>
              <p:nvPr/>
            </p:nvSpPr>
            <p:spPr bwMode="auto">
              <a:xfrm>
                <a:off x="480" y="271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9" name="Rectangle 670"/>
              <p:cNvSpPr>
                <a:spLocks noChangeArrowheads="1"/>
              </p:cNvSpPr>
              <p:nvPr/>
            </p:nvSpPr>
            <p:spPr bwMode="auto">
              <a:xfrm>
                <a:off x="480" y="272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0" name="Rectangle 671"/>
              <p:cNvSpPr>
                <a:spLocks noChangeArrowheads="1"/>
              </p:cNvSpPr>
              <p:nvPr/>
            </p:nvSpPr>
            <p:spPr bwMode="auto">
              <a:xfrm>
                <a:off x="480" y="273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1" name="Rectangle 672"/>
              <p:cNvSpPr>
                <a:spLocks noChangeArrowheads="1"/>
              </p:cNvSpPr>
              <p:nvPr/>
            </p:nvSpPr>
            <p:spPr bwMode="auto">
              <a:xfrm>
                <a:off x="480" y="273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2" name="Rectangle 673"/>
              <p:cNvSpPr>
                <a:spLocks noChangeArrowheads="1"/>
              </p:cNvSpPr>
              <p:nvPr/>
            </p:nvSpPr>
            <p:spPr bwMode="auto">
              <a:xfrm>
                <a:off x="480" y="274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3" name="Rectangle 674"/>
              <p:cNvSpPr>
                <a:spLocks noChangeArrowheads="1"/>
              </p:cNvSpPr>
              <p:nvPr/>
            </p:nvSpPr>
            <p:spPr bwMode="auto">
              <a:xfrm>
                <a:off x="480" y="275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4" name="Rectangle 675"/>
              <p:cNvSpPr>
                <a:spLocks noChangeArrowheads="1"/>
              </p:cNvSpPr>
              <p:nvPr/>
            </p:nvSpPr>
            <p:spPr bwMode="auto">
              <a:xfrm>
                <a:off x="480" y="276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5" name="Rectangle 676"/>
              <p:cNvSpPr>
                <a:spLocks noChangeArrowheads="1"/>
              </p:cNvSpPr>
              <p:nvPr/>
            </p:nvSpPr>
            <p:spPr bwMode="auto">
              <a:xfrm>
                <a:off x="480" y="277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6" name="Rectangle 677"/>
              <p:cNvSpPr>
                <a:spLocks noChangeArrowheads="1"/>
              </p:cNvSpPr>
              <p:nvPr/>
            </p:nvSpPr>
            <p:spPr bwMode="auto">
              <a:xfrm>
                <a:off x="480" y="278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7" name="Rectangle 678"/>
              <p:cNvSpPr>
                <a:spLocks noChangeArrowheads="1"/>
              </p:cNvSpPr>
              <p:nvPr/>
            </p:nvSpPr>
            <p:spPr bwMode="auto">
              <a:xfrm>
                <a:off x="480" y="279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8" name="Rectangle 679"/>
              <p:cNvSpPr>
                <a:spLocks noChangeArrowheads="1"/>
              </p:cNvSpPr>
              <p:nvPr/>
            </p:nvSpPr>
            <p:spPr bwMode="auto">
              <a:xfrm>
                <a:off x="480" y="280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9" name="Rectangle 680"/>
              <p:cNvSpPr>
                <a:spLocks noChangeArrowheads="1"/>
              </p:cNvSpPr>
              <p:nvPr/>
            </p:nvSpPr>
            <p:spPr bwMode="auto">
              <a:xfrm>
                <a:off x="480" y="281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0" name="Rectangle 681"/>
              <p:cNvSpPr>
                <a:spLocks noChangeArrowheads="1"/>
              </p:cNvSpPr>
              <p:nvPr/>
            </p:nvSpPr>
            <p:spPr bwMode="auto">
              <a:xfrm>
                <a:off x="480" y="282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1" name="Rectangle 682"/>
              <p:cNvSpPr>
                <a:spLocks noChangeArrowheads="1"/>
              </p:cNvSpPr>
              <p:nvPr/>
            </p:nvSpPr>
            <p:spPr bwMode="auto">
              <a:xfrm>
                <a:off x="480" y="283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2" name="Rectangle 683"/>
              <p:cNvSpPr>
                <a:spLocks noChangeArrowheads="1"/>
              </p:cNvSpPr>
              <p:nvPr/>
            </p:nvSpPr>
            <p:spPr bwMode="auto">
              <a:xfrm>
                <a:off x="480" y="284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3" name="Rectangle 684"/>
              <p:cNvSpPr>
                <a:spLocks noChangeArrowheads="1"/>
              </p:cNvSpPr>
              <p:nvPr/>
            </p:nvSpPr>
            <p:spPr bwMode="auto">
              <a:xfrm>
                <a:off x="480" y="285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4" name="Rectangle 685"/>
              <p:cNvSpPr>
                <a:spLocks noChangeArrowheads="1"/>
              </p:cNvSpPr>
              <p:nvPr/>
            </p:nvSpPr>
            <p:spPr bwMode="auto">
              <a:xfrm>
                <a:off x="480" y="286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5" name="Rectangle 686"/>
              <p:cNvSpPr>
                <a:spLocks noChangeArrowheads="1"/>
              </p:cNvSpPr>
              <p:nvPr/>
            </p:nvSpPr>
            <p:spPr bwMode="auto">
              <a:xfrm>
                <a:off x="480" y="287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6" name="Rectangle 687"/>
              <p:cNvSpPr>
                <a:spLocks noChangeArrowheads="1"/>
              </p:cNvSpPr>
              <p:nvPr/>
            </p:nvSpPr>
            <p:spPr bwMode="auto">
              <a:xfrm>
                <a:off x="480" y="288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7" name="Rectangle 688"/>
              <p:cNvSpPr>
                <a:spLocks noChangeArrowheads="1"/>
              </p:cNvSpPr>
              <p:nvPr/>
            </p:nvSpPr>
            <p:spPr bwMode="auto">
              <a:xfrm>
                <a:off x="480" y="289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8" name="Rectangle 689"/>
              <p:cNvSpPr>
                <a:spLocks noChangeArrowheads="1"/>
              </p:cNvSpPr>
              <p:nvPr/>
            </p:nvSpPr>
            <p:spPr bwMode="auto">
              <a:xfrm>
                <a:off x="480" y="290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9" name="Rectangle 690"/>
              <p:cNvSpPr>
                <a:spLocks noChangeArrowheads="1"/>
              </p:cNvSpPr>
              <p:nvPr/>
            </p:nvSpPr>
            <p:spPr bwMode="auto">
              <a:xfrm>
                <a:off x="480" y="291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0" name="Rectangle 691"/>
              <p:cNvSpPr>
                <a:spLocks noChangeArrowheads="1"/>
              </p:cNvSpPr>
              <p:nvPr/>
            </p:nvSpPr>
            <p:spPr bwMode="auto">
              <a:xfrm>
                <a:off x="480" y="292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1" name="Rectangle 692"/>
              <p:cNvSpPr>
                <a:spLocks noChangeArrowheads="1"/>
              </p:cNvSpPr>
              <p:nvPr/>
            </p:nvSpPr>
            <p:spPr bwMode="auto">
              <a:xfrm>
                <a:off x="480" y="292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2" name="Rectangle 693"/>
              <p:cNvSpPr>
                <a:spLocks noChangeArrowheads="1"/>
              </p:cNvSpPr>
              <p:nvPr/>
            </p:nvSpPr>
            <p:spPr bwMode="auto">
              <a:xfrm>
                <a:off x="480" y="293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3" name="Rectangle 694"/>
              <p:cNvSpPr>
                <a:spLocks noChangeArrowheads="1"/>
              </p:cNvSpPr>
              <p:nvPr/>
            </p:nvSpPr>
            <p:spPr bwMode="auto">
              <a:xfrm>
                <a:off x="480" y="294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4" name="Rectangle 695"/>
              <p:cNvSpPr>
                <a:spLocks noChangeArrowheads="1"/>
              </p:cNvSpPr>
              <p:nvPr/>
            </p:nvSpPr>
            <p:spPr bwMode="auto">
              <a:xfrm>
                <a:off x="480" y="295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5" name="Rectangle 696"/>
              <p:cNvSpPr>
                <a:spLocks noChangeArrowheads="1"/>
              </p:cNvSpPr>
              <p:nvPr/>
            </p:nvSpPr>
            <p:spPr bwMode="auto">
              <a:xfrm>
                <a:off x="480" y="296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6" name="Rectangle 697"/>
              <p:cNvSpPr>
                <a:spLocks noChangeArrowheads="1"/>
              </p:cNvSpPr>
              <p:nvPr/>
            </p:nvSpPr>
            <p:spPr bwMode="auto">
              <a:xfrm>
                <a:off x="480" y="297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7" name="Rectangle 698"/>
              <p:cNvSpPr>
                <a:spLocks noChangeArrowheads="1"/>
              </p:cNvSpPr>
              <p:nvPr/>
            </p:nvSpPr>
            <p:spPr bwMode="auto">
              <a:xfrm>
                <a:off x="480" y="298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8" name="Rectangle 699"/>
              <p:cNvSpPr>
                <a:spLocks noChangeArrowheads="1"/>
              </p:cNvSpPr>
              <p:nvPr/>
            </p:nvSpPr>
            <p:spPr bwMode="auto">
              <a:xfrm>
                <a:off x="480" y="299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9" name="Rectangle 700"/>
              <p:cNvSpPr>
                <a:spLocks noChangeArrowheads="1"/>
              </p:cNvSpPr>
              <p:nvPr/>
            </p:nvSpPr>
            <p:spPr bwMode="auto">
              <a:xfrm>
                <a:off x="480" y="301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0" name="Rectangle 701"/>
              <p:cNvSpPr>
                <a:spLocks noChangeArrowheads="1"/>
              </p:cNvSpPr>
              <p:nvPr/>
            </p:nvSpPr>
            <p:spPr bwMode="auto">
              <a:xfrm>
                <a:off x="480" y="302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1" name="Rectangle 702"/>
              <p:cNvSpPr>
                <a:spLocks noChangeArrowheads="1"/>
              </p:cNvSpPr>
              <p:nvPr/>
            </p:nvSpPr>
            <p:spPr bwMode="auto">
              <a:xfrm>
                <a:off x="480" y="303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2" name="Rectangle 703"/>
              <p:cNvSpPr>
                <a:spLocks noChangeArrowheads="1"/>
              </p:cNvSpPr>
              <p:nvPr/>
            </p:nvSpPr>
            <p:spPr bwMode="auto">
              <a:xfrm>
                <a:off x="480" y="304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3" name="Rectangle 704"/>
              <p:cNvSpPr>
                <a:spLocks noChangeArrowheads="1"/>
              </p:cNvSpPr>
              <p:nvPr/>
            </p:nvSpPr>
            <p:spPr bwMode="auto">
              <a:xfrm>
                <a:off x="480" y="305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4" name="Rectangle 705"/>
              <p:cNvSpPr>
                <a:spLocks noChangeArrowheads="1"/>
              </p:cNvSpPr>
              <p:nvPr/>
            </p:nvSpPr>
            <p:spPr bwMode="auto">
              <a:xfrm>
                <a:off x="480" y="306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5" name="Rectangle 706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6" name="Rectangle 707"/>
              <p:cNvSpPr>
                <a:spLocks noChangeArrowheads="1"/>
              </p:cNvSpPr>
              <p:nvPr/>
            </p:nvSpPr>
            <p:spPr bwMode="auto">
              <a:xfrm>
                <a:off x="480" y="308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7" name="Rectangle 708"/>
              <p:cNvSpPr>
                <a:spLocks noChangeArrowheads="1"/>
              </p:cNvSpPr>
              <p:nvPr/>
            </p:nvSpPr>
            <p:spPr bwMode="auto">
              <a:xfrm>
                <a:off x="480" y="309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8" name="Rectangle 709"/>
              <p:cNvSpPr>
                <a:spLocks noChangeArrowheads="1"/>
              </p:cNvSpPr>
              <p:nvPr/>
            </p:nvSpPr>
            <p:spPr bwMode="auto">
              <a:xfrm>
                <a:off x="480" y="310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9" name="Rectangle 710"/>
              <p:cNvSpPr>
                <a:spLocks noChangeArrowheads="1"/>
              </p:cNvSpPr>
              <p:nvPr/>
            </p:nvSpPr>
            <p:spPr bwMode="auto">
              <a:xfrm>
                <a:off x="480" y="311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0" name="Rectangle 711"/>
              <p:cNvSpPr>
                <a:spLocks noChangeArrowheads="1"/>
              </p:cNvSpPr>
              <p:nvPr/>
            </p:nvSpPr>
            <p:spPr bwMode="auto">
              <a:xfrm>
                <a:off x="480" y="311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1" name="Rectangle 712"/>
              <p:cNvSpPr>
                <a:spLocks noChangeArrowheads="1"/>
              </p:cNvSpPr>
              <p:nvPr/>
            </p:nvSpPr>
            <p:spPr bwMode="auto">
              <a:xfrm>
                <a:off x="480" y="312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2" name="Rectangle 713"/>
              <p:cNvSpPr>
                <a:spLocks noChangeArrowheads="1"/>
              </p:cNvSpPr>
              <p:nvPr/>
            </p:nvSpPr>
            <p:spPr bwMode="auto">
              <a:xfrm>
                <a:off x="480" y="313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3" name="Rectangle 714"/>
              <p:cNvSpPr>
                <a:spLocks noChangeArrowheads="1"/>
              </p:cNvSpPr>
              <p:nvPr/>
            </p:nvSpPr>
            <p:spPr bwMode="auto">
              <a:xfrm>
                <a:off x="480" y="314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4" name="Rectangle 715"/>
              <p:cNvSpPr>
                <a:spLocks noChangeArrowheads="1"/>
              </p:cNvSpPr>
              <p:nvPr/>
            </p:nvSpPr>
            <p:spPr bwMode="auto">
              <a:xfrm>
                <a:off x="480" y="315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5" name="Rectangle 716"/>
              <p:cNvSpPr>
                <a:spLocks noChangeArrowheads="1"/>
              </p:cNvSpPr>
              <p:nvPr/>
            </p:nvSpPr>
            <p:spPr bwMode="auto">
              <a:xfrm>
                <a:off x="480" y="316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6" name="Rectangle 717"/>
              <p:cNvSpPr>
                <a:spLocks noChangeArrowheads="1"/>
              </p:cNvSpPr>
              <p:nvPr/>
            </p:nvSpPr>
            <p:spPr bwMode="auto">
              <a:xfrm>
                <a:off x="480" y="317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7" name="Rectangle 718"/>
              <p:cNvSpPr>
                <a:spLocks noChangeArrowheads="1"/>
              </p:cNvSpPr>
              <p:nvPr/>
            </p:nvSpPr>
            <p:spPr bwMode="auto">
              <a:xfrm>
                <a:off x="480" y="318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8" name="Rectangle 719"/>
              <p:cNvSpPr>
                <a:spLocks noChangeArrowheads="1"/>
              </p:cNvSpPr>
              <p:nvPr/>
            </p:nvSpPr>
            <p:spPr bwMode="auto">
              <a:xfrm>
                <a:off x="480" y="319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9" name="Rectangle 720"/>
              <p:cNvSpPr>
                <a:spLocks noChangeArrowheads="1"/>
              </p:cNvSpPr>
              <p:nvPr/>
            </p:nvSpPr>
            <p:spPr bwMode="auto">
              <a:xfrm>
                <a:off x="480" y="320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0" name="Rectangle 721"/>
              <p:cNvSpPr>
                <a:spLocks noChangeArrowheads="1"/>
              </p:cNvSpPr>
              <p:nvPr/>
            </p:nvSpPr>
            <p:spPr bwMode="auto">
              <a:xfrm>
                <a:off x="480" y="321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1" name="Rectangle 722"/>
              <p:cNvSpPr>
                <a:spLocks noChangeArrowheads="1"/>
              </p:cNvSpPr>
              <p:nvPr/>
            </p:nvSpPr>
            <p:spPr bwMode="auto">
              <a:xfrm>
                <a:off x="480" y="322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2" name="Rectangle 723"/>
              <p:cNvSpPr>
                <a:spLocks noChangeArrowheads="1"/>
              </p:cNvSpPr>
              <p:nvPr/>
            </p:nvSpPr>
            <p:spPr bwMode="auto">
              <a:xfrm>
                <a:off x="480" y="323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3" name="Rectangle 724"/>
              <p:cNvSpPr>
                <a:spLocks noChangeArrowheads="1"/>
              </p:cNvSpPr>
              <p:nvPr/>
            </p:nvSpPr>
            <p:spPr bwMode="auto">
              <a:xfrm>
                <a:off x="480" y="324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4" name="Rectangle 725"/>
              <p:cNvSpPr>
                <a:spLocks noChangeArrowheads="1"/>
              </p:cNvSpPr>
              <p:nvPr/>
            </p:nvSpPr>
            <p:spPr bwMode="auto">
              <a:xfrm>
                <a:off x="480" y="325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5" name="Rectangle 726"/>
              <p:cNvSpPr>
                <a:spLocks noChangeArrowheads="1"/>
              </p:cNvSpPr>
              <p:nvPr/>
            </p:nvSpPr>
            <p:spPr bwMode="auto">
              <a:xfrm>
                <a:off x="480" y="326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6" name="Rectangle 727"/>
              <p:cNvSpPr>
                <a:spLocks noChangeArrowheads="1"/>
              </p:cNvSpPr>
              <p:nvPr/>
            </p:nvSpPr>
            <p:spPr bwMode="auto">
              <a:xfrm>
                <a:off x="480" y="327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7" name="Rectangle 728"/>
              <p:cNvSpPr>
                <a:spLocks noChangeArrowheads="1"/>
              </p:cNvSpPr>
              <p:nvPr/>
            </p:nvSpPr>
            <p:spPr bwMode="auto">
              <a:xfrm>
                <a:off x="480" y="329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8" name="Rectangle 729"/>
              <p:cNvSpPr>
                <a:spLocks noChangeArrowheads="1"/>
              </p:cNvSpPr>
              <p:nvPr/>
            </p:nvSpPr>
            <p:spPr bwMode="auto">
              <a:xfrm>
                <a:off x="480" y="330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9" name="Rectangle 730"/>
              <p:cNvSpPr>
                <a:spLocks noChangeArrowheads="1"/>
              </p:cNvSpPr>
              <p:nvPr/>
            </p:nvSpPr>
            <p:spPr bwMode="auto">
              <a:xfrm>
                <a:off x="480" y="331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0" name="Rectangle 731"/>
              <p:cNvSpPr>
                <a:spLocks noChangeArrowheads="1"/>
              </p:cNvSpPr>
              <p:nvPr/>
            </p:nvSpPr>
            <p:spPr bwMode="auto">
              <a:xfrm>
                <a:off x="480" y="332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1" name="Rectangle 732"/>
              <p:cNvSpPr>
                <a:spLocks noChangeArrowheads="1"/>
              </p:cNvSpPr>
              <p:nvPr/>
            </p:nvSpPr>
            <p:spPr bwMode="auto">
              <a:xfrm>
                <a:off x="480" y="333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2" name="Rectangle 733"/>
              <p:cNvSpPr>
                <a:spLocks noChangeArrowheads="1"/>
              </p:cNvSpPr>
              <p:nvPr/>
            </p:nvSpPr>
            <p:spPr bwMode="auto">
              <a:xfrm>
                <a:off x="480" y="334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3" name="Rectangle 734"/>
              <p:cNvSpPr>
                <a:spLocks noChangeArrowheads="1"/>
              </p:cNvSpPr>
              <p:nvPr/>
            </p:nvSpPr>
            <p:spPr bwMode="auto">
              <a:xfrm>
                <a:off x="480" y="335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4" name="Rectangle 735"/>
              <p:cNvSpPr>
                <a:spLocks noChangeArrowheads="1"/>
              </p:cNvSpPr>
              <p:nvPr/>
            </p:nvSpPr>
            <p:spPr bwMode="auto">
              <a:xfrm>
                <a:off x="480" y="336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5" name="Rectangle 736"/>
              <p:cNvSpPr>
                <a:spLocks noChangeArrowheads="1"/>
              </p:cNvSpPr>
              <p:nvPr/>
            </p:nvSpPr>
            <p:spPr bwMode="auto">
              <a:xfrm>
                <a:off x="480" y="337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6" name="Rectangle 737"/>
              <p:cNvSpPr>
                <a:spLocks noChangeArrowheads="1"/>
              </p:cNvSpPr>
              <p:nvPr/>
            </p:nvSpPr>
            <p:spPr bwMode="auto">
              <a:xfrm>
                <a:off x="480" y="339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7" name="Rectangle 738"/>
              <p:cNvSpPr>
                <a:spLocks noChangeArrowheads="1"/>
              </p:cNvSpPr>
              <p:nvPr/>
            </p:nvSpPr>
            <p:spPr bwMode="auto">
              <a:xfrm>
                <a:off x="480" y="340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8" name="Rectangle 739"/>
              <p:cNvSpPr>
                <a:spLocks noChangeArrowheads="1"/>
              </p:cNvSpPr>
              <p:nvPr/>
            </p:nvSpPr>
            <p:spPr bwMode="auto">
              <a:xfrm>
                <a:off x="480" y="341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9" name="Rectangle 740"/>
              <p:cNvSpPr>
                <a:spLocks noChangeArrowheads="1"/>
              </p:cNvSpPr>
              <p:nvPr/>
            </p:nvSpPr>
            <p:spPr bwMode="auto">
              <a:xfrm>
                <a:off x="480" y="342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0" name="Rectangle 741"/>
              <p:cNvSpPr>
                <a:spLocks noChangeArrowheads="1"/>
              </p:cNvSpPr>
              <p:nvPr/>
            </p:nvSpPr>
            <p:spPr bwMode="auto">
              <a:xfrm>
                <a:off x="480" y="343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1" name="Rectangle 742"/>
              <p:cNvSpPr>
                <a:spLocks noChangeArrowheads="1"/>
              </p:cNvSpPr>
              <p:nvPr/>
            </p:nvSpPr>
            <p:spPr bwMode="auto">
              <a:xfrm>
                <a:off x="480" y="344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2" name="Rectangle 743"/>
              <p:cNvSpPr>
                <a:spLocks noChangeArrowheads="1"/>
              </p:cNvSpPr>
              <p:nvPr/>
            </p:nvSpPr>
            <p:spPr bwMode="auto">
              <a:xfrm>
                <a:off x="480" y="345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3" name="Rectangle 744"/>
              <p:cNvSpPr>
                <a:spLocks noChangeArrowheads="1"/>
              </p:cNvSpPr>
              <p:nvPr/>
            </p:nvSpPr>
            <p:spPr bwMode="auto">
              <a:xfrm>
                <a:off x="480" y="346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4" name="Rectangle 745"/>
              <p:cNvSpPr>
                <a:spLocks noChangeArrowheads="1"/>
              </p:cNvSpPr>
              <p:nvPr/>
            </p:nvSpPr>
            <p:spPr bwMode="auto">
              <a:xfrm>
                <a:off x="480" y="347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295" name="Rectangle 13"/>
            <p:cNvSpPr>
              <a:spLocks noChangeArrowheads="1"/>
            </p:cNvSpPr>
            <p:nvPr/>
          </p:nvSpPr>
          <p:spPr bwMode="auto">
            <a:xfrm>
              <a:off x="1407527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Rectangle 14"/>
            <p:cNvSpPr>
              <a:spLocks noChangeArrowheads="1"/>
            </p:cNvSpPr>
            <p:nvPr/>
          </p:nvSpPr>
          <p:spPr bwMode="auto">
            <a:xfrm>
              <a:off x="2435795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Rectangle 15"/>
            <p:cNvSpPr>
              <a:spLocks noChangeArrowheads="1"/>
            </p:cNvSpPr>
            <p:nvPr/>
          </p:nvSpPr>
          <p:spPr bwMode="auto">
            <a:xfrm>
              <a:off x="3466173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16"/>
            <p:cNvSpPr>
              <a:spLocks noChangeArrowheads="1"/>
            </p:cNvSpPr>
            <p:nvPr/>
          </p:nvSpPr>
          <p:spPr bwMode="auto">
            <a:xfrm>
              <a:off x="4496550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17"/>
            <p:cNvSpPr>
              <a:spLocks noChangeArrowheads="1"/>
            </p:cNvSpPr>
            <p:nvPr/>
          </p:nvSpPr>
          <p:spPr bwMode="auto">
            <a:xfrm>
              <a:off x="5524816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Rectangle 18"/>
            <p:cNvSpPr>
              <a:spLocks noChangeArrowheads="1"/>
            </p:cNvSpPr>
            <p:nvPr/>
          </p:nvSpPr>
          <p:spPr bwMode="auto">
            <a:xfrm>
              <a:off x="6555194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Rectangle 19"/>
            <p:cNvSpPr>
              <a:spLocks noChangeArrowheads="1"/>
            </p:cNvSpPr>
            <p:nvPr/>
          </p:nvSpPr>
          <p:spPr bwMode="auto">
            <a:xfrm>
              <a:off x="7583461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Rectangle 20"/>
            <p:cNvSpPr>
              <a:spLocks noChangeArrowheads="1"/>
            </p:cNvSpPr>
            <p:nvPr/>
          </p:nvSpPr>
          <p:spPr bwMode="auto">
            <a:xfrm>
              <a:off x="8613839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Rectangle 21"/>
            <p:cNvSpPr>
              <a:spLocks noChangeArrowheads="1"/>
            </p:cNvSpPr>
            <p:nvPr/>
          </p:nvSpPr>
          <p:spPr bwMode="auto">
            <a:xfrm>
              <a:off x="9644217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Rectangle 22"/>
            <p:cNvSpPr>
              <a:spLocks noChangeArrowheads="1"/>
            </p:cNvSpPr>
            <p:nvPr/>
          </p:nvSpPr>
          <p:spPr bwMode="auto">
            <a:xfrm>
              <a:off x="10672483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Rectangle 23"/>
            <p:cNvSpPr>
              <a:spLocks noChangeArrowheads="1"/>
            </p:cNvSpPr>
            <p:nvPr/>
          </p:nvSpPr>
          <p:spPr bwMode="auto">
            <a:xfrm>
              <a:off x="1407527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Rectangle 24"/>
            <p:cNvSpPr>
              <a:spLocks noChangeArrowheads="1"/>
            </p:cNvSpPr>
            <p:nvPr/>
          </p:nvSpPr>
          <p:spPr bwMode="auto">
            <a:xfrm>
              <a:off x="2435795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Rectangle 25"/>
            <p:cNvSpPr>
              <a:spLocks noChangeArrowheads="1"/>
            </p:cNvSpPr>
            <p:nvPr/>
          </p:nvSpPr>
          <p:spPr bwMode="auto">
            <a:xfrm>
              <a:off x="3466173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Rectangle 26"/>
            <p:cNvSpPr>
              <a:spLocks noChangeArrowheads="1"/>
            </p:cNvSpPr>
            <p:nvPr/>
          </p:nvSpPr>
          <p:spPr bwMode="auto">
            <a:xfrm>
              <a:off x="4496550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Rectangle 27"/>
            <p:cNvSpPr>
              <a:spLocks noChangeArrowheads="1"/>
            </p:cNvSpPr>
            <p:nvPr/>
          </p:nvSpPr>
          <p:spPr bwMode="auto">
            <a:xfrm>
              <a:off x="5524816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Rectangle 28"/>
            <p:cNvSpPr>
              <a:spLocks noChangeArrowheads="1"/>
            </p:cNvSpPr>
            <p:nvPr/>
          </p:nvSpPr>
          <p:spPr bwMode="auto">
            <a:xfrm>
              <a:off x="6555194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Rectangle 29"/>
            <p:cNvSpPr>
              <a:spLocks noChangeArrowheads="1"/>
            </p:cNvSpPr>
            <p:nvPr/>
          </p:nvSpPr>
          <p:spPr bwMode="auto">
            <a:xfrm>
              <a:off x="7583461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Rectangle 30"/>
            <p:cNvSpPr>
              <a:spLocks noChangeArrowheads="1"/>
            </p:cNvSpPr>
            <p:nvPr/>
          </p:nvSpPr>
          <p:spPr bwMode="auto">
            <a:xfrm>
              <a:off x="8613839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Rectangle 287"/>
            <p:cNvSpPr>
              <a:spLocks noChangeArrowheads="1"/>
            </p:cNvSpPr>
            <p:nvPr/>
          </p:nvSpPr>
          <p:spPr bwMode="auto">
            <a:xfrm>
              <a:off x="9644217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Rectangle 544"/>
            <p:cNvSpPr>
              <a:spLocks noChangeArrowheads="1"/>
            </p:cNvSpPr>
            <p:nvPr/>
          </p:nvSpPr>
          <p:spPr bwMode="auto">
            <a:xfrm>
              <a:off x="10672483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Rectangle 545"/>
            <p:cNvSpPr>
              <a:spLocks noChangeArrowheads="1"/>
            </p:cNvSpPr>
            <p:nvPr/>
          </p:nvSpPr>
          <p:spPr bwMode="auto">
            <a:xfrm>
              <a:off x="1407527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Rectangle 546"/>
            <p:cNvSpPr>
              <a:spLocks noChangeArrowheads="1"/>
            </p:cNvSpPr>
            <p:nvPr/>
          </p:nvSpPr>
          <p:spPr bwMode="auto">
            <a:xfrm>
              <a:off x="2435795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Rectangle 547"/>
            <p:cNvSpPr>
              <a:spLocks noChangeArrowheads="1"/>
            </p:cNvSpPr>
            <p:nvPr/>
          </p:nvSpPr>
          <p:spPr bwMode="auto">
            <a:xfrm>
              <a:off x="3466173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Rectangle 548"/>
            <p:cNvSpPr>
              <a:spLocks noChangeArrowheads="1"/>
            </p:cNvSpPr>
            <p:nvPr/>
          </p:nvSpPr>
          <p:spPr bwMode="auto">
            <a:xfrm>
              <a:off x="4496550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Rectangle 549"/>
            <p:cNvSpPr>
              <a:spLocks noChangeArrowheads="1"/>
            </p:cNvSpPr>
            <p:nvPr/>
          </p:nvSpPr>
          <p:spPr bwMode="auto">
            <a:xfrm>
              <a:off x="5524816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Rectangle 550"/>
            <p:cNvSpPr>
              <a:spLocks noChangeArrowheads="1"/>
            </p:cNvSpPr>
            <p:nvPr/>
          </p:nvSpPr>
          <p:spPr bwMode="auto">
            <a:xfrm>
              <a:off x="6555194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Rectangle 551"/>
            <p:cNvSpPr>
              <a:spLocks noChangeArrowheads="1"/>
            </p:cNvSpPr>
            <p:nvPr/>
          </p:nvSpPr>
          <p:spPr bwMode="auto">
            <a:xfrm>
              <a:off x="7583461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Rectangle 552"/>
            <p:cNvSpPr>
              <a:spLocks noChangeArrowheads="1"/>
            </p:cNvSpPr>
            <p:nvPr/>
          </p:nvSpPr>
          <p:spPr bwMode="auto">
            <a:xfrm>
              <a:off x="8613839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Rectangle 553"/>
            <p:cNvSpPr>
              <a:spLocks noChangeArrowheads="1"/>
            </p:cNvSpPr>
            <p:nvPr/>
          </p:nvSpPr>
          <p:spPr bwMode="auto">
            <a:xfrm>
              <a:off x="9644217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Rectangle 554"/>
            <p:cNvSpPr>
              <a:spLocks noChangeArrowheads="1"/>
            </p:cNvSpPr>
            <p:nvPr/>
          </p:nvSpPr>
          <p:spPr bwMode="auto">
            <a:xfrm>
              <a:off x="10672483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555"/>
            <p:cNvSpPr>
              <a:spLocks noChangeArrowheads="1"/>
            </p:cNvSpPr>
            <p:nvPr/>
          </p:nvSpPr>
          <p:spPr bwMode="auto">
            <a:xfrm>
              <a:off x="1407527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Rectangle 556"/>
            <p:cNvSpPr>
              <a:spLocks noChangeArrowheads="1"/>
            </p:cNvSpPr>
            <p:nvPr/>
          </p:nvSpPr>
          <p:spPr bwMode="auto">
            <a:xfrm>
              <a:off x="2435795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Rectangle 557"/>
            <p:cNvSpPr>
              <a:spLocks noChangeArrowheads="1"/>
            </p:cNvSpPr>
            <p:nvPr/>
          </p:nvSpPr>
          <p:spPr bwMode="auto">
            <a:xfrm>
              <a:off x="3466173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558"/>
            <p:cNvSpPr>
              <a:spLocks noChangeArrowheads="1"/>
            </p:cNvSpPr>
            <p:nvPr/>
          </p:nvSpPr>
          <p:spPr bwMode="auto">
            <a:xfrm>
              <a:off x="4496550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572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Rectangle 559"/>
            <p:cNvSpPr>
              <a:spLocks noChangeArrowheads="1"/>
            </p:cNvSpPr>
            <p:nvPr/>
          </p:nvSpPr>
          <p:spPr bwMode="auto">
            <a:xfrm>
              <a:off x="5524816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Rectangle 560"/>
            <p:cNvSpPr>
              <a:spLocks noChangeArrowheads="1"/>
            </p:cNvSpPr>
            <p:nvPr/>
          </p:nvSpPr>
          <p:spPr bwMode="auto">
            <a:xfrm>
              <a:off x="6555194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Rectangle 561"/>
            <p:cNvSpPr>
              <a:spLocks noChangeArrowheads="1"/>
            </p:cNvSpPr>
            <p:nvPr/>
          </p:nvSpPr>
          <p:spPr bwMode="auto">
            <a:xfrm>
              <a:off x="7583461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Rectangle 562"/>
            <p:cNvSpPr>
              <a:spLocks noChangeArrowheads="1"/>
            </p:cNvSpPr>
            <p:nvPr/>
          </p:nvSpPr>
          <p:spPr bwMode="auto">
            <a:xfrm>
              <a:off x="8613839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Rectangle 563"/>
            <p:cNvSpPr>
              <a:spLocks noChangeArrowheads="1"/>
            </p:cNvSpPr>
            <p:nvPr/>
          </p:nvSpPr>
          <p:spPr bwMode="auto">
            <a:xfrm>
              <a:off x="9644217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Rectangle 564"/>
            <p:cNvSpPr>
              <a:spLocks noChangeArrowheads="1"/>
            </p:cNvSpPr>
            <p:nvPr/>
          </p:nvSpPr>
          <p:spPr bwMode="auto">
            <a:xfrm>
              <a:off x="10672483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Rectangle 565"/>
            <p:cNvSpPr>
              <a:spLocks noChangeArrowheads="1"/>
            </p:cNvSpPr>
            <p:nvPr/>
          </p:nvSpPr>
          <p:spPr bwMode="auto">
            <a:xfrm>
              <a:off x="1407527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Rectangle 566"/>
            <p:cNvSpPr>
              <a:spLocks noChangeArrowheads="1"/>
            </p:cNvSpPr>
            <p:nvPr/>
          </p:nvSpPr>
          <p:spPr bwMode="auto">
            <a:xfrm>
              <a:off x="2435795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567"/>
            <p:cNvSpPr>
              <a:spLocks noChangeArrowheads="1"/>
            </p:cNvSpPr>
            <p:nvPr/>
          </p:nvSpPr>
          <p:spPr bwMode="auto">
            <a:xfrm>
              <a:off x="3466173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568"/>
            <p:cNvSpPr>
              <a:spLocks noChangeArrowheads="1"/>
            </p:cNvSpPr>
            <p:nvPr/>
          </p:nvSpPr>
          <p:spPr bwMode="auto">
            <a:xfrm>
              <a:off x="4496550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Rectangle 569"/>
            <p:cNvSpPr>
              <a:spLocks noChangeArrowheads="1"/>
            </p:cNvSpPr>
            <p:nvPr/>
          </p:nvSpPr>
          <p:spPr bwMode="auto">
            <a:xfrm>
              <a:off x="5524816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Rectangle 570"/>
            <p:cNvSpPr>
              <a:spLocks noChangeArrowheads="1"/>
            </p:cNvSpPr>
            <p:nvPr/>
          </p:nvSpPr>
          <p:spPr bwMode="auto">
            <a:xfrm>
              <a:off x="6555194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Rectangle 571"/>
            <p:cNvSpPr>
              <a:spLocks noChangeArrowheads="1"/>
            </p:cNvSpPr>
            <p:nvPr/>
          </p:nvSpPr>
          <p:spPr bwMode="auto">
            <a:xfrm>
              <a:off x="7583461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572"/>
            <p:cNvSpPr>
              <a:spLocks noChangeArrowheads="1"/>
            </p:cNvSpPr>
            <p:nvPr/>
          </p:nvSpPr>
          <p:spPr bwMode="auto">
            <a:xfrm>
              <a:off x="8613839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573"/>
            <p:cNvSpPr>
              <a:spLocks noChangeArrowheads="1"/>
            </p:cNvSpPr>
            <p:nvPr/>
          </p:nvSpPr>
          <p:spPr bwMode="auto">
            <a:xfrm>
              <a:off x="9644217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574"/>
            <p:cNvSpPr>
              <a:spLocks noChangeArrowheads="1"/>
            </p:cNvSpPr>
            <p:nvPr/>
          </p:nvSpPr>
          <p:spPr bwMode="auto">
            <a:xfrm>
              <a:off x="10672483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364"/>
            <p:cNvSpPr>
              <a:spLocks noChangeArrowheads="1"/>
            </p:cNvSpPr>
            <p:nvPr/>
          </p:nvSpPr>
          <p:spPr bwMode="auto">
            <a:xfrm>
              <a:off x="1407527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366"/>
            <p:cNvSpPr>
              <a:spLocks noChangeArrowheads="1"/>
            </p:cNvSpPr>
            <p:nvPr/>
          </p:nvSpPr>
          <p:spPr bwMode="auto">
            <a:xfrm>
              <a:off x="2435795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368"/>
            <p:cNvSpPr>
              <a:spLocks noChangeArrowheads="1"/>
            </p:cNvSpPr>
            <p:nvPr/>
          </p:nvSpPr>
          <p:spPr bwMode="auto">
            <a:xfrm>
              <a:off x="3466173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372"/>
            <p:cNvSpPr>
              <a:spLocks noChangeArrowheads="1"/>
            </p:cNvSpPr>
            <p:nvPr/>
          </p:nvSpPr>
          <p:spPr bwMode="auto">
            <a:xfrm>
              <a:off x="4496550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Rectangle 381"/>
            <p:cNvSpPr>
              <a:spLocks noChangeArrowheads="1"/>
            </p:cNvSpPr>
            <p:nvPr/>
          </p:nvSpPr>
          <p:spPr bwMode="auto">
            <a:xfrm>
              <a:off x="5524816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Rectangle 382"/>
            <p:cNvSpPr>
              <a:spLocks noChangeArrowheads="1"/>
            </p:cNvSpPr>
            <p:nvPr/>
          </p:nvSpPr>
          <p:spPr bwMode="auto">
            <a:xfrm>
              <a:off x="6555194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Rectangle 404"/>
            <p:cNvSpPr>
              <a:spLocks noChangeArrowheads="1"/>
            </p:cNvSpPr>
            <p:nvPr/>
          </p:nvSpPr>
          <p:spPr bwMode="auto">
            <a:xfrm>
              <a:off x="7583461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649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" name="Rectangle 408"/>
            <p:cNvSpPr>
              <a:spLocks noChangeArrowheads="1"/>
            </p:cNvSpPr>
            <p:nvPr/>
          </p:nvSpPr>
          <p:spPr bwMode="auto">
            <a:xfrm>
              <a:off x="8613839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Rectangle 410"/>
            <p:cNvSpPr>
              <a:spLocks noChangeArrowheads="1"/>
            </p:cNvSpPr>
            <p:nvPr/>
          </p:nvSpPr>
          <p:spPr bwMode="auto">
            <a:xfrm>
              <a:off x="9644217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412"/>
            <p:cNvSpPr>
              <a:spLocks noChangeArrowheads="1"/>
            </p:cNvSpPr>
            <p:nvPr/>
          </p:nvSpPr>
          <p:spPr bwMode="auto">
            <a:xfrm>
              <a:off x="10672483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414"/>
            <p:cNvSpPr>
              <a:spLocks noChangeArrowheads="1"/>
            </p:cNvSpPr>
            <p:nvPr/>
          </p:nvSpPr>
          <p:spPr bwMode="auto">
            <a:xfrm>
              <a:off x="1407527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415"/>
            <p:cNvSpPr>
              <a:spLocks noChangeArrowheads="1"/>
            </p:cNvSpPr>
            <p:nvPr/>
          </p:nvSpPr>
          <p:spPr bwMode="auto">
            <a:xfrm>
              <a:off x="2435795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417"/>
            <p:cNvSpPr>
              <a:spLocks noChangeArrowheads="1"/>
            </p:cNvSpPr>
            <p:nvPr/>
          </p:nvSpPr>
          <p:spPr bwMode="auto">
            <a:xfrm>
              <a:off x="3466173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430"/>
            <p:cNvSpPr>
              <a:spLocks noChangeArrowheads="1"/>
            </p:cNvSpPr>
            <p:nvPr/>
          </p:nvSpPr>
          <p:spPr bwMode="auto">
            <a:xfrm>
              <a:off x="4496550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575"/>
            <p:cNvSpPr>
              <a:spLocks noChangeArrowheads="1"/>
            </p:cNvSpPr>
            <p:nvPr/>
          </p:nvSpPr>
          <p:spPr bwMode="auto">
            <a:xfrm>
              <a:off x="5524816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576"/>
            <p:cNvSpPr>
              <a:spLocks noChangeArrowheads="1"/>
            </p:cNvSpPr>
            <p:nvPr/>
          </p:nvSpPr>
          <p:spPr bwMode="auto">
            <a:xfrm>
              <a:off x="6555194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Rectangle 577"/>
            <p:cNvSpPr>
              <a:spLocks noChangeArrowheads="1"/>
            </p:cNvSpPr>
            <p:nvPr/>
          </p:nvSpPr>
          <p:spPr bwMode="auto">
            <a:xfrm>
              <a:off x="7583461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Rectangle 578"/>
            <p:cNvSpPr>
              <a:spLocks noChangeArrowheads="1"/>
            </p:cNvSpPr>
            <p:nvPr/>
          </p:nvSpPr>
          <p:spPr bwMode="auto">
            <a:xfrm>
              <a:off x="8613839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" name="Rectangle 579"/>
            <p:cNvSpPr>
              <a:spLocks noChangeArrowheads="1"/>
            </p:cNvSpPr>
            <p:nvPr/>
          </p:nvSpPr>
          <p:spPr bwMode="auto">
            <a:xfrm>
              <a:off x="9644217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Rectangle 580"/>
            <p:cNvSpPr>
              <a:spLocks noChangeArrowheads="1"/>
            </p:cNvSpPr>
            <p:nvPr/>
          </p:nvSpPr>
          <p:spPr bwMode="auto">
            <a:xfrm>
              <a:off x="10672483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6" name="Rectangle 581"/>
            <p:cNvSpPr>
              <a:spLocks noChangeArrowheads="1"/>
            </p:cNvSpPr>
            <p:nvPr/>
          </p:nvSpPr>
          <p:spPr bwMode="auto">
            <a:xfrm>
              <a:off x="1149933" y="2820339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68" name="Rectangle 582"/>
            <p:cNvSpPr>
              <a:spLocks noChangeArrowheads="1"/>
            </p:cNvSpPr>
            <p:nvPr/>
          </p:nvSpPr>
          <p:spPr bwMode="auto">
            <a:xfrm>
              <a:off x="1149933" y="3883964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0" name="Rectangle 583"/>
            <p:cNvSpPr>
              <a:spLocks noChangeArrowheads="1"/>
            </p:cNvSpPr>
            <p:nvPr/>
          </p:nvSpPr>
          <p:spPr bwMode="auto">
            <a:xfrm>
              <a:off x="1149933" y="4593577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1" name="Rectangle 584"/>
            <p:cNvSpPr>
              <a:spLocks noChangeArrowheads="1"/>
            </p:cNvSpPr>
            <p:nvPr/>
          </p:nvSpPr>
          <p:spPr bwMode="auto">
            <a:xfrm>
              <a:off x="1149933" y="4947589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2" name="Line 257"/>
            <p:cNvSpPr>
              <a:spLocks noChangeShapeType="1"/>
            </p:cNvSpPr>
            <p:nvPr/>
          </p:nvSpPr>
          <p:spPr bwMode="auto">
            <a:xfrm>
              <a:off x="1149933" y="5303189"/>
              <a:ext cx="10295334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4" name="Line 259"/>
            <p:cNvSpPr>
              <a:spLocks noChangeShapeType="1"/>
            </p:cNvSpPr>
            <p:nvPr/>
          </p:nvSpPr>
          <p:spPr bwMode="auto">
            <a:xfrm>
              <a:off x="1149933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5" name="Rectangle 587"/>
            <p:cNvSpPr>
              <a:spLocks noChangeArrowheads="1"/>
            </p:cNvSpPr>
            <p:nvPr/>
          </p:nvSpPr>
          <p:spPr bwMode="auto">
            <a:xfrm>
              <a:off x="114993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6" name="Rectangle 588"/>
            <p:cNvSpPr>
              <a:spLocks noChangeArrowheads="1"/>
            </p:cNvSpPr>
            <p:nvPr/>
          </p:nvSpPr>
          <p:spPr bwMode="auto">
            <a:xfrm>
              <a:off x="2180311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7" name="Rectangle 589"/>
            <p:cNvSpPr>
              <a:spLocks noChangeArrowheads="1"/>
            </p:cNvSpPr>
            <p:nvPr/>
          </p:nvSpPr>
          <p:spPr bwMode="auto">
            <a:xfrm>
              <a:off x="4238956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8" name="Line 271"/>
            <p:cNvSpPr>
              <a:spLocks noChangeShapeType="1"/>
            </p:cNvSpPr>
            <p:nvPr/>
          </p:nvSpPr>
          <p:spPr bwMode="auto">
            <a:xfrm>
              <a:off x="7325867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9" name="Rectangle 591"/>
            <p:cNvSpPr>
              <a:spLocks noChangeArrowheads="1"/>
            </p:cNvSpPr>
            <p:nvPr/>
          </p:nvSpPr>
          <p:spPr bwMode="auto">
            <a:xfrm>
              <a:off x="8356245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0" name="Rectangle 592"/>
            <p:cNvSpPr>
              <a:spLocks noChangeArrowheads="1"/>
            </p:cNvSpPr>
            <p:nvPr/>
          </p:nvSpPr>
          <p:spPr bwMode="auto">
            <a:xfrm>
              <a:off x="938662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1" name="Rectangle 593"/>
            <p:cNvSpPr>
              <a:spLocks noChangeArrowheads="1"/>
            </p:cNvSpPr>
            <p:nvPr/>
          </p:nvSpPr>
          <p:spPr bwMode="auto">
            <a:xfrm>
              <a:off x="10414889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90" name="Rectangle 1198"/>
          <p:cNvSpPr>
            <a:spLocks noChangeArrowheads="1"/>
          </p:cNvSpPr>
          <p:nvPr/>
        </p:nvSpPr>
        <p:spPr bwMode="auto">
          <a:xfrm>
            <a:off x="9110822" y="3043349"/>
            <a:ext cx="1990207" cy="34925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Rectangle 1197"/>
          <p:cNvSpPr>
            <a:spLocks noChangeArrowheads="1"/>
          </p:cNvSpPr>
          <p:nvPr/>
        </p:nvSpPr>
        <p:spPr bwMode="auto">
          <a:xfrm>
            <a:off x="929031" y="3403740"/>
            <a:ext cx="5168781" cy="38735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744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914174" y="600259"/>
            <a:ext cx="10337562" cy="1062038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>
          <a:xfrm>
            <a:off x="917562" y="1601114"/>
            <a:ext cx="5278576" cy="528637"/>
          </a:xfrm>
          <a:noFill/>
          <a:ln/>
        </p:spPr>
        <p:txBody>
          <a:bodyPr/>
          <a:lstStyle/>
          <a:p>
            <a:pPr marL="346085" indent="-346085"/>
            <a:r>
              <a:rPr lang="en-US" dirty="0"/>
              <a:t>Measures of 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</a:t>
            </a:fld>
            <a:endParaRPr 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929918" y="2045612"/>
            <a:ext cx="6663674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Measures of Variability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3355BD58-06A2-44C9-901D-E09CADAAB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24" y="2524587"/>
            <a:ext cx="6663674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Measures of Shape</a:t>
            </a:r>
          </a:p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Box Plot</a:t>
            </a:r>
          </a:p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Covariance &amp; Correlation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22771" y="596293"/>
            <a:ext cx="10337562" cy="6223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Weighted Mean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8625" y="2529112"/>
            <a:ext cx="10337562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125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weights might be the number of credit hours earned for each grade, as in GPA.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905956" y="3393154"/>
            <a:ext cx="10337562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 other weighted mean computations, quantities such as pounds, dollars, or volume are frequently used.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931294" y="1144737"/>
            <a:ext cx="10337562" cy="926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 some instances the mean is computed by giving each observation a weight that reflects its relative importance.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924959" y="2021455"/>
            <a:ext cx="10337562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choice of weights depends on the application.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7758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2771" y="558606"/>
            <a:ext cx="10337562" cy="64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Weighted Mean</a:t>
            </a:r>
            <a:endParaRPr lang="en-US" sz="3200" i="1" dirty="0"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825947" y="2139785"/>
            <a:ext cx="7018394" cy="1085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where:  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  <a:r>
              <a:rPr lang="en-US" sz="2401" i="1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= value of observation 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    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</a:t>
            </a:r>
            <a:r>
              <a:rPr lang="en-US" sz="2401" i="1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  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= weight for observation 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</a:t>
            </a:r>
            <a:endParaRPr lang="en-US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44954" y="1081797"/>
                <a:ext cx="1671933" cy="86889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1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1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954" y="1081797"/>
                <a:ext cx="1671933" cy="8688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81097" y="3412907"/>
            <a:ext cx="6117555" cy="42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Numerator: sum of the weighted data values</a:t>
            </a:r>
            <a:endParaRPr lang="en-US" sz="240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3833" y="3941823"/>
            <a:ext cx="4840113" cy="42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Denominator: sum of the weights</a:t>
            </a:r>
            <a:endParaRPr lang="en-US" sz="240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08263" y="4448447"/>
                <a:ext cx="5869107" cy="461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13" indent="-457213"/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If data is from a population, </a:t>
                </a:r>
                <a:r>
                  <a:rPr lang="en-US" sz="2401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m</a:t>
                </a:r>
                <a:r>
                  <a:rPr lang="en-US" sz="2401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r</a:t>
                </a:r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eplaces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.</a:t>
                </a:r>
                <a:endParaRPr lang="en-US" sz="2401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63" y="4448447"/>
                <a:ext cx="5869107" cy="461793"/>
              </a:xfrm>
              <a:prstGeom prst="rect">
                <a:avLst/>
              </a:prstGeom>
              <a:blipFill>
                <a:blip r:embed="rId3"/>
                <a:stretch>
                  <a:fillRect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37443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  Weighted Mean</a:t>
            </a:r>
            <a:endParaRPr lang="en-US" dirty="0"/>
          </a:p>
        </p:txBody>
      </p:sp>
      <p:sp>
        <p:nvSpPr>
          <p:cNvPr id="7" name="Rectangle 593"/>
          <p:cNvSpPr>
            <a:spLocks noChangeArrowheads="1"/>
          </p:cNvSpPr>
          <p:nvPr/>
        </p:nvSpPr>
        <p:spPr bwMode="auto">
          <a:xfrm>
            <a:off x="610019" y="1367157"/>
            <a:ext cx="711974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803285" lvl="1" indent="-34608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Construction Wages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9198" y="1916951"/>
            <a:ext cx="10154175" cy="193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Ron Butler, a home builder, is looking over the expenses he incurred for a house he just built.  For the purpose of pricing future projects, he would like to know the average wage ($/hour) he paid the workers he employed.  Listed below are the categories of workers he employed, along with their respective wage and total hours worked.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17862"/>
              </p:ext>
            </p:extLst>
          </p:nvPr>
        </p:nvGraphicFramePr>
        <p:xfrm>
          <a:off x="3548613" y="4003962"/>
          <a:ext cx="5173004" cy="204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52687" imgH="1152616" progId="Excel.Sheet.8">
                  <p:embed/>
                </p:oleObj>
              </mc:Choice>
              <mc:Fallback>
                <p:oleObj name="Worksheet" r:id="rId2" imgW="2552687" imgH="1152616" progId="Excel.Sheet.8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613" y="4003962"/>
                        <a:ext cx="5173004" cy="204227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8100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9556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3"/>
          <p:cNvGrpSpPr/>
          <p:nvPr/>
        </p:nvGrpSpPr>
        <p:grpSpPr>
          <a:xfrm>
            <a:off x="2201926" y="1619250"/>
            <a:ext cx="7763731" cy="2510110"/>
            <a:chOff x="1655540" y="1732642"/>
            <a:chExt cx="5837238" cy="2230438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6463884"/>
                </p:ext>
              </p:extLst>
            </p:nvPr>
          </p:nvGraphicFramePr>
          <p:xfrm>
            <a:off x="1655540" y="1732642"/>
            <a:ext cx="5837238" cy="2230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3209845" imgH="1343141" progId="Excel.Sheet.8">
                    <p:embed/>
                  </p:oleObj>
                </mc:Choice>
                <mc:Fallback>
                  <p:oleObj name="Worksheet" r:id="rId2" imgW="3209845" imgH="1343141" progId="Excel.Sheet.8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540" y="1732642"/>
                          <a:ext cx="5837238" cy="2230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5"/>
            <p:cNvSpPr/>
            <p:nvPr/>
          </p:nvSpPr>
          <p:spPr bwMode="auto">
            <a:xfrm>
              <a:off x="1655544" y="1741714"/>
              <a:ext cx="5833826" cy="2206171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13" indent="-457213" defTabSz="914424"/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63295" y="4979541"/>
            <a:ext cx="6924777" cy="46179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FYI, equally-weighted (simple) mean = $21.21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91099" y="4174711"/>
                <a:ext cx="5082545" cy="68890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1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1" i="1" dirty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1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1" i="1" dirty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31,873.7</m:t>
                        </m:r>
                      </m:num>
                      <m:den>
                        <m:r>
                          <a:rPr lang="en-US" sz="2401" i="1" dirty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1,590</m:t>
                        </m:r>
                      </m:den>
                    </m:f>
                  </m:oMath>
                </a14:m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</a:rPr>
                  <a:t> = 20.0464 =   $20.05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099" y="4174711"/>
                <a:ext cx="5082545" cy="688907"/>
              </a:xfrm>
              <a:prstGeom prst="rect">
                <a:avLst/>
              </a:prstGeom>
              <a:blipFill>
                <a:blip r:embed="rId5"/>
                <a:stretch>
                  <a:fillRect r="-1319" b="-177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186"/>
          <p:cNvSpPr>
            <a:spLocks noChangeArrowheads="1"/>
          </p:cNvSpPr>
          <p:nvPr/>
        </p:nvSpPr>
        <p:spPr bwMode="auto">
          <a:xfrm>
            <a:off x="7489147" y="4229217"/>
            <a:ext cx="1247069" cy="534544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922771" y="558606"/>
            <a:ext cx="10337562" cy="64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Weighted Mean</a:t>
            </a:r>
            <a:endParaRPr lang="en-US" sz="3200" i="1" dirty="0"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Rectangle 593"/>
          <p:cNvSpPr>
            <a:spLocks noChangeArrowheads="1"/>
          </p:cNvSpPr>
          <p:nvPr/>
        </p:nvSpPr>
        <p:spPr bwMode="auto">
          <a:xfrm>
            <a:off x="915440" y="1104900"/>
            <a:ext cx="711974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6085" indent="-34608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Construction Wages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8759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4629" y="463699"/>
            <a:ext cx="10337562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Geometric Mean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21190" y="1943201"/>
            <a:ext cx="10388237" cy="9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is often used in analyzing growth rates in financial data (where using the arithmetic mean will provide misleading results).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21190" y="2880441"/>
            <a:ext cx="10388237" cy="10403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should be applied anytime you want to determine the mean rate of change over several successive periods (be it years, quarters, weeks, . . .).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21190" y="1116104"/>
            <a:ext cx="10388237" cy="8518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geometric mean 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is calculated by finding the 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 root of the product of 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values.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30846" y="3763040"/>
            <a:ext cx="10388237" cy="1072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Other common applications include: changes in populations of species, crop yields, pollution levels, and birth and death rates.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03918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04385" y="1329229"/>
                <a:ext cx="3339568" cy="566758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sz="2401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𝑛</m:t>
                          </m:r>
                        </m:deg>
                        <m:e>
                          <m:d>
                            <m:dPr>
                              <m:ctrlP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1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385" y="1329229"/>
                <a:ext cx="3339568" cy="566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36883" y="2109735"/>
            <a:ext cx="2438488" cy="4617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</a:rPr>
              <a:t>=  [(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</a:rPr>
              <a:t>x</a:t>
            </a:r>
            <a:r>
              <a:rPr lang="en-US" sz="2401" baseline="-25000" dirty="0">
                <a:solidFill>
                  <a:srgbClr val="000000"/>
                </a:solidFill>
                <a:effectLst/>
                <a:latin typeface="+mn-lt"/>
              </a:rPr>
              <a:t>1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</a:rPr>
              <a:t>)(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</a:rPr>
              <a:t>x</a:t>
            </a:r>
            <a:r>
              <a:rPr lang="en-US" sz="2401" baseline="-25000" dirty="0">
                <a:solidFill>
                  <a:srgbClr val="000000"/>
                </a:solidFill>
                <a:effectLst/>
                <a:latin typeface="+mn-lt"/>
              </a:rPr>
              <a:t>2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</a:rPr>
              <a:t>)…(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</a:rPr>
              <a:t>x</a:t>
            </a:r>
            <a:r>
              <a:rPr lang="en-US" sz="2401" i="1" baseline="-25000" dirty="0">
                <a:solidFill>
                  <a:srgbClr val="000000"/>
                </a:solidFill>
                <a:effectLst/>
                <a:latin typeface="+mn-lt"/>
              </a:rPr>
              <a:t>n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</a:rPr>
              <a:t>)]</a:t>
            </a:r>
            <a:r>
              <a:rPr lang="en-US" sz="2401" baseline="30000" dirty="0">
                <a:solidFill>
                  <a:srgbClr val="000000"/>
                </a:solidFill>
                <a:effectLst/>
                <a:latin typeface="+mn-lt"/>
              </a:rPr>
              <a:t>1/</a:t>
            </a:r>
            <a:r>
              <a:rPr lang="en-US" sz="2401" i="1" baseline="30000" dirty="0">
                <a:solidFill>
                  <a:srgbClr val="000000"/>
                </a:solidFill>
                <a:effectLst/>
                <a:latin typeface="+mn-lt"/>
              </a:rPr>
              <a:t>n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914629" y="463699"/>
            <a:ext cx="10337562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Geometric Mean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2408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"/>
          <p:cNvGrpSpPr/>
          <p:nvPr/>
        </p:nvGrpSpPr>
        <p:grpSpPr>
          <a:xfrm>
            <a:off x="2742447" y="1681168"/>
            <a:ext cx="4129957" cy="1914525"/>
            <a:chOff x="2061936" y="1630363"/>
            <a:chExt cx="3105150" cy="1914525"/>
          </a:xfrm>
        </p:grpSpPr>
        <p:graphicFrame>
          <p:nvGraphicFramePr>
            <p:cNvPr id="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1803318"/>
                </p:ext>
              </p:extLst>
            </p:nvPr>
          </p:nvGraphicFramePr>
          <p:xfrm>
            <a:off x="2062163" y="1630363"/>
            <a:ext cx="3100387" cy="191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1704854" imgH="1152616" progId="Excel.Sheet.8">
                    <p:embed/>
                  </p:oleObj>
                </mc:Choice>
                <mc:Fallback>
                  <p:oleObj name="Worksheet" r:id="rId2" imgW="1704854" imgH="1152616" progId="Excel.Sheet.8">
                    <p:embed/>
                    <p:pic>
                      <p:nvPicPr>
                        <p:cNvPr id="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163" y="1630363"/>
                          <a:ext cx="3100387" cy="191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2"/>
            <p:cNvSpPr/>
            <p:nvPr/>
          </p:nvSpPr>
          <p:spPr bwMode="auto">
            <a:xfrm>
              <a:off x="2061936" y="1640117"/>
              <a:ext cx="3105150" cy="1901372"/>
            </a:xfrm>
            <a:prstGeom prst="rect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13" indent="-457213" defTabSz="914424"/>
              <a:endParaRPr lang="en-US" dirty="0"/>
            </a:p>
          </p:txBody>
        </p:sp>
      </p:grpSp>
      <p:sp>
        <p:nvSpPr>
          <p:cNvPr id="6" name="Rectangle 1788"/>
          <p:cNvSpPr>
            <a:spLocks noChangeArrowheads="1"/>
          </p:cNvSpPr>
          <p:nvPr/>
        </p:nvSpPr>
        <p:spPr bwMode="auto">
          <a:xfrm>
            <a:off x="910557" y="1104900"/>
            <a:ext cx="711974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6085" indent="-34608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Rate of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3770" y="4904395"/>
            <a:ext cx="7994821" cy="46179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Average growth rate per period is (.97752 - 1) (100) = -2.248% 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8011373" y="1662522"/>
            <a:ext cx="2580168" cy="1921779"/>
            <a:chOff x="6023430" y="1614893"/>
            <a:chExt cx="1939925" cy="1921779"/>
          </a:xfrm>
        </p:grpSpPr>
        <p:graphicFrame>
          <p:nvGraphicFramePr>
            <p:cNvPr id="1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20898"/>
                </p:ext>
              </p:extLst>
            </p:nvPr>
          </p:nvGraphicFramePr>
          <p:xfrm>
            <a:off x="6023430" y="1622147"/>
            <a:ext cx="1939925" cy="191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1066682" imgH="1152616" progId="Excel.Sheet.8">
                    <p:embed/>
                  </p:oleObj>
                </mc:Choice>
                <mc:Fallback>
                  <p:oleObj name="Worksheet" r:id="rId4" imgW="1066682" imgH="1152616" progId="Excel.Sheet.8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3430" y="1622147"/>
                          <a:ext cx="1939925" cy="191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22"/>
            <p:cNvSpPr/>
            <p:nvPr/>
          </p:nvSpPr>
          <p:spPr bwMode="auto">
            <a:xfrm>
              <a:off x="6023901" y="1614893"/>
              <a:ext cx="1932552" cy="1901372"/>
            </a:xfrm>
            <a:prstGeom prst="rect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13" indent="-457213" defTabSz="914424"/>
              <a:endParaRPr lang="en-US" dirty="0"/>
            </a:p>
          </p:txBody>
        </p:sp>
      </p:grpSp>
      <p:sp>
        <p:nvSpPr>
          <p:cNvPr id="15" name="Right Arrow 14"/>
          <p:cNvSpPr/>
          <p:nvPr/>
        </p:nvSpPr>
        <p:spPr bwMode="auto">
          <a:xfrm>
            <a:off x="7123362" y="2486026"/>
            <a:ext cx="637049" cy="36966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13" indent="-457213" defTabSz="914424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18719" y="3702678"/>
                <a:ext cx="5023298" cy="566758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sz="2401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deg>
                        <m:e>
                          <m:d>
                            <m:dPr>
                              <m:ctrlP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.94</m:t>
                              </m:r>
                            </m:e>
                          </m:d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.92)(.96)(1.02)(1.054)</m:t>
                          </m:r>
                        </m:e>
                      </m:rad>
                    </m:oMath>
                  </m:oMathPara>
                </a14:m>
                <a:endParaRPr lang="en-US" sz="2401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719" y="3702678"/>
                <a:ext cx="5023298" cy="5667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82745" y="4383108"/>
            <a:ext cx="2884123" cy="4617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</a:rPr>
              <a:t>= [.89254]</a:t>
            </a:r>
            <a:r>
              <a:rPr lang="en-US" sz="2401" baseline="30000" dirty="0">
                <a:solidFill>
                  <a:srgbClr val="000000"/>
                </a:solidFill>
                <a:effectLst/>
                <a:latin typeface="+mn-lt"/>
              </a:rPr>
              <a:t>1/5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</a:rPr>
              <a:t> = .97752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914629" y="463699"/>
            <a:ext cx="10337562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Geometric Mean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0882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34532"/>
            <a:ext cx="10337562" cy="754318"/>
          </a:xfrm>
        </p:spPr>
        <p:txBody>
          <a:bodyPr/>
          <a:lstStyle/>
          <a:p>
            <a:r>
              <a:rPr lang="en-US" dirty="0"/>
              <a:t>Percentiles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idx="1"/>
          </p:nvPr>
        </p:nvSpPr>
        <p:spPr>
          <a:xfrm>
            <a:off x="922050" y="2945188"/>
            <a:ext cx="10683837" cy="1229667"/>
          </a:xfrm>
          <a:noFill/>
          <a:ln/>
        </p:spPr>
        <p:txBody>
          <a:bodyPr wrap="square"/>
          <a:lstStyle/>
          <a:p>
            <a:pPr marL="346085" indent="-346085"/>
            <a:r>
              <a:rPr lang="en-US" dirty="0"/>
              <a:t>The </a:t>
            </a:r>
            <a:r>
              <a:rPr lang="en-US" i="1" u="sng" dirty="0" err="1"/>
              <a:t>p</a:t>
            </a:r>
            <a:r>
              <a:rPr lang="en-US" u="sng" dirty="0" err="1"/>
              <a:t>th</a:t>
            </a:r>
            <a:r>
              <a:rPr lang="en-US" u="sng" dirty="0"/>
              <a:t> percentile</a:t>
            </a:r>
            <a:r>
              <a:rPr lang="en-US" dirty="0"/>
              <a:t> of a data set is a value such that at least </a:t>
            </a:r>
            <a:r>
              <a:rPr lang="en-US" i="1" dirty="0"/>
              <a:t>p</a:t>
            </a:r>
            <a:r>
              <a:rPr lang="en-US" dirty="0"/>
              <a:t> percent of the items take on this value or less and at least (100 - </a:t>
            </a:r>
            <a:r>
              <a:rPr lang="en-US" i="1" dirty="0"/>
              <a:t>p</a:t>
            </a:r>
            <a:r>
              <a:rPr lang="en-US" dirty="0"/>
              <a:t>) percent of the items take on this value or more.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914780" y="1041734"/>
            <a:ext cx="10312225" cy="1020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percentile provides information about how the data are spread over the interval from the smallest value to the largest value.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914780" y="1969001"/>
            <a:ext cx="10312225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Admission test scores for colleges and universities are frequently reported in terms of percentiles.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923201" y="1055851"/>
            <a:ext cx="9526773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Arrange the data in ascending order.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923201" y="1557326"/>
            <a:ext cx="9526773" cy="626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6085" indent="-346085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Compute 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</a:t>
            </a:r>
            <a:r>
              <a:rPr lang="en-US" sz="2401" i="1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, the location of the 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 percentile.</a:t>
            </a: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4163396" y="2262825"/>
            <a:ext cx="3816261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</a:t>
            </a:r>
            <a:r>
              <a:rPr lang="en-US" sz="2401" i="1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(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/100)(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 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+ 1)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2138" y="640284"/>
            <a:ext cx="10337562" cy="7543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Percentiles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8473" y="495175"/>
            <a:ext cx="10337562" cy="839787"/>
          </a:xfrm>
          <a:noFill/>
          <a:ln/>
        </p:spPr>
        <p:txBody>
          <a:bodyPr/>
          <a:lstStyle/>
          <a:p>
            <a:r>
              <a:rPr lang="en-US" dirty="0"/>
              <a:t>80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</p:txBody>
      </p:sp>
      <p:sp>
        <p:nvSpPr>
          <p:cNvPr id="132256" name="Oval 1184"/>
          <p:cNvSpPr>
            <a:spLocks noChangeArrowheads="1"/>
          </p:cNvSpPr>
          <p:nvPr/>
        </p:nvSpPr>
        <p:spPr bwMode="auto">
          <a:xfrm>
            <a:off x="8076145" y="2721875"/>
            <a:ext cx="1043121" cy="5143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263" name="Rectangle 1191"/>
          <p:cNvSpPr>
            <a:spLocks noChangeArrowheads="1"/>
          </p:cNvSpPr>
          <p:nvPr/>
        </p:nvSpPr>
        <p:spPr bwMode="auto">
          <a:xfrm>
            <a:off x="3268494" y="1501775"/>
            <a:ext cx="5751536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</a:t>
            </a:r>
            <a:r>
              <a:rPr lang="en-US" sz="2401" i="1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(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/100)(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+ 1) = (80/100)(70 + 1) = 56.8</a:t>
            </a:r>
          </a:p>
        </p:txBody>
      </p:sp>
      <p:sp>
        <p:nvSpPr>
          <p:cNvPr id="132264" name="Rectangle 1192"/>
          <p:cNvSpPr>
            <a:spLocks noChangeArrowheads="1"/>
          </p:cNvSpPr>
          <p:nvPr/>
        </p:nvSpPr>
        <p:spPr bwMode="auto">
          <a:xfrm>
            <a:off x="1902706" y="1988003"/>
            <a:ext cx="8636113" cy="76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(the 56</a:t>
            </a:r>
            <a:r>
              <a:rPr lang="en-US" sz="2401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 plus .8 times the </a:t>
            </a:r>
          </a:p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difference between the 57</a:t>
            </a:r>
            <a:r>
              <a:rPr lang="en-US" sz="2401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and 56</a:t>
            </a:r>
            <a:r>
              <a:rPr lang="en-US" sz="2401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values)</a:t>
            </a:r>
          </a:p>
        </p:txBody>
      </p:sp>
      <p:sp>
        <p:nvSpPr>
          <p:cNvPr id="132265" name="Rectangle 1193"/>
          <p:cNvSpPr>
            <a:spLocks noChangeArrowheads="1"/>
          </p:cNvSpPr>
          <p:nvPr/>
        </p:nvSpPr>
        <p:spPr bwMode="auto">
          <a:xfrm>
            <a:off x="2635065" y="2740925"/>
            <a:ext cx="696772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80th Percentile = 635 + .8(649 – 635) =   646.2</a:t>
            </a:r>
          </a:p>
        </p:txBody>
      </p:sp>
      <p:sp>
        <p:nvSpPr>
          <p:cNvPr id="132857" name="Rectangle 1785"/>
          <p:cNvSpPr>
            <a:spLocks noChangeArrowheads="1"/>
          </p:cNvSpPr>
          <p:nvPr/>
        </p:nvSpPr>
        <p:spPr bwMode="auto">
          <a:xfrm>
            <a:off x="921190" y="1104900"/>
            <a:ext cx="711974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6085" indent="-34608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  <p:grpSp>
        <p:nvGrpSpPr>
          <p:cNvPr id="293" name="Group 2"/>
          <p:cNvGrpSpPr/>
          <p:nvPr/>
        </p:nvGrpSpPr>
        <p:grpSpPr>
          <a:xfrm>
            <a:off x="910028" y="3271278"/>
            <a:ext cx="10341785" cy="2737419"/>
            <a:chOff x="1149933" y="2683820"/>
            <a:chExt cx="10341785" cy="2737419"/>
          </a:xfrm>
        </p:grpSpPr>
        <p:sp>
          <p:nvSpPr>
            <p:cNvPr id="383" name="Rectangle 3"/>
            <p:cNvSpPr/>
            <p:nvPr/>
          </p:nvSpPr>
          <p:spPr>
            <a:xfrm>
              <a:off x="1163395" y="2683820"/>
              <a:ext cx="10177540" cy="2737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9933" y="2820339"/>
              <a:ext cx="10341785" cy="2517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95" name="Rectangle 5"/>
            <p:cNvSpPr>
              <a:spLocks noChangeArrowheads="1"/>
            </p:cNvSpPr>
            <p:nvPr/>
          </p:nvSpPr>
          <p:spPr bwMode="auto">
            <a:xfrm>
              <a:off x="1168937" y="2834627"/>
              <a:ext cx="10320671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296" name="Group 6"/>
            <p:cNvGrpSpPr>
              <a:grpSpLocks/>
            </p:cNvGrpSpPr>
            <p:nvPr/>
          </p:nvGrpSpPr>
          <p:grpSpPr bwMode="auto">
            <a:xfrm>
              <a:off x="1152045" y="2822078"/>
              <a:ext cx="10320671" cy="2502024"/>
              <a:chOff x="480" y="1904"/>
              <a:chExt cx="4888" cy="1576"/>
            </a:xfr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84" name="Rectangle 132274"/>
              <p:cNvSpPr>
                <a:spLocks noChangeArrowheads="1"/>
              </p:cNvSpPr>
              <p:nvPr/>
            </p:nvSpPr>
            <p:spPr bwMode="auto">
              <a:xfrm>
                <a:off x="480" y="190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5" name="Rectangle 132275"/>
              <p:cNvSpPr>
                <a:spLocks noChangeArrowheads="1"/>
              </p:cNvSpPr>
              <p:nvPr/>
            </p:nvSpPr>
            <p:spPr bwMode="auto">
              <a:xfrm>
                <a:off x="480" y="191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6" name="Rectangle 132276"/>
              <p:cNvSpPr>
                <a:spLocks noChangeArrowheads="1"/>
              </p:cNvSpPr>
              <p:nvPr/>
            </p:nvSpPr>
            <p:spPr bwMode="auto">
              <a:xfrm>
                <a:off x="480" y="192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7" name="Rectangle 132277"/>
              <p:cNvSpPr>
                <a:spLocks noChangeArrowheads="1"/>
              </p:cNvSpPr>
              <p:nvPr/>
            </p:nvSpPr>
            <p:spPr bwMode="auto">
              <a:xfrm>
                <a:off x="480" y="193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8" name="Rectangle 132278"/>
              <p:cNvSpPr>
                <a:spLocks noChangeArrowheads="1"/>
              </p:cNvSpPr>
              <p:nvPr/>
            </p:nvSpPr>
            <p:spPr bwMode="auto">
              <a:xfrm>
                <a:off x="480" y="194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9" name="Rectangle 132279"/>
              <p:cNvSpPr>
                <a:spLocks noChangeArrowheads="1"/>
              </p:cNvSpPr>
              <p:nvPr/>
            </p:nvSpPr>
            <p:spPr bwMode="auto">
              <a:xfrm>
                <a:off x="480" y="195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0" name="Rectangle 132280"/>
              <p:cNvSpPr>
                <a:spLocks noChangeArrowheads="1"/>
              </p:cNvSpPr>
              <p:nvPr/>
            </p:nvSpPr>
            <p:spPr bwMode="auto">
              <a:xfrm>
                <a:off x="480" y="196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1" name="Rectangle 132281"/>
              <p:cNvSpPr>
                <a:spLocks noChangeArrowheads="1"/>
              </p:cNvSpPr>
              <p:nvPr/>
            </p:nvSpPr>
            <p:spPr bwMode="auto">
              <a:xfrm>
                <a:off x="480" y="197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2" name="Rectangle 132282"/>
              <p:cNvSpPr>
                <a:spLocks noChangeArrowheads="1"/>
              </p:cNvSpPr>
              <p:nvPr/>
            </p:nvSpPr>
            <p:spPr bwMode="auto">
              <a:xfrm>
                <a:off x="480" y="198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3" name="Rectangle 132283"/>
              <p:cNvSpPr>
                <a:spLocks noChangeArrowheads="1"/>
              </p:cNvSpPr>
              <p:nvPr/>
            </p:nvSpPr>
            <p:spPr bwMode="auto">
              <a:xfrm>
                <a:off x="480" y="198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4" name="Rectangle 132284"/>
              <p:cNvSpPr>
                <a:spLocks noChangeArrowheads="1"/>
              </p:cNvSpPr>
              <p:nvPr/>
            </p:nvSpPr>
            <p:spPr bwMode="auto">
              <a:xfrm>
                <a:off x="480" y="199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5" name="Rectangle 132285"/>
              <p:cNvSpPr>
                <a:spLocks noChangeArrowheads="1"/>
              </p:cNvSpPr>
              <p:nvPr/>
            </p:nvSpPr>
            <p:spPr bwMode="auto">
              <a:xfrm>
                <a:off x="480" y="200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6" name="Rectangle 132286"/>
              <p:cNvSpPr>
                <a:spLocks noChangeArrowheads="1"/>
              </p:cNvSpPr>
              <p:nvPr/>
            </p:nvSpPr>
            <p:spPr bwMode="auto">
              <a:xfrm>
                <a:off x="480" y="202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7" name="Rectangle 15359"/>
              <p:cNvSpPr>
                <a:spLocks noChangeArrowheads="1"/>
              </p:cNvSpPr>
              <p:nvPr/>
            </p:nvSpPr>
            <p:spPr bwMode="auto">
              <a:xfrm>
                <a:off x="480" y="203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8" name="Rectangle 15360"/>
              <p:cNvSpPr>
                <a:spLocks noChangeArrowheads="1"/>
              </p:cNvSpPr>
              <p:nvPr/>
            </p:nvSpPr>
            <p:spPr bwMode="auto">
              <a:xfrm>
                <a:off x="480" y="204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9" name="Rectangle 15362"/>
              <p:cNvSpPr>
                <a:spLocks noChangeArrowheads="1"/>
              </p:cNvSpPr>
              <p:nvPr/>
            </p:nvSpPr>
            <p:spPr bwMode="auto">
              <a:xfrm>
                <a:off x="480" y="205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0" name="Rectangle 15363"/>
              <p:cNvSpPr>
                <a:spLocks noChangeArrowheads="1"/>
              </p:cNvSpPr>
              <p:nvPr/>
            </p:nvSpPr>
            <p:spPr bwMode="auto">
              <a:xfrm>
                <a:off x="480" y="206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1" name="Rectangle 15364"/>
              <p:cNvSpPr>
                <a:spLocks noChangeArrowheads="1"/>
              </p:cNvSpPr>
              <p:nvPr/>
            </p:nvSpPr>
            <p:spPr bwMode="auto">
              <a:xfrm>
                <a:off x="480" y="207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2" name="Rectangle 15365"/>
              <p:cNvSpPr>
                <a:spLocks noChangeArrowheads="1"/>
              </p:cNvSpPr>
              <p:nvPr/>
            </p:nvSpPr>
            <p:spPr bwMode="auto">
              <a:xfrm>
                <a:off x="480" y="208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3" name="Rectangle 15366"/>
              <p:cNvSpPr>
                <a:spLocks noChangeArrowheads="1"/>
              </p:cNvSpPr>
              <p:nvPr/>
            </p:nvSpPr>
            <p:spPr bwMode="auto">
              <a:xfrm>
                <a:off x="480" y="209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4" name="Rectangle 15367"/>
              <p:cNvSpPr>
                <a:spLocks noChangeArrowheads="1"/>
              </p:cNvSpPr>
              <p:nvPr/>
            </p:nvSpPr>
            <p:spPr bwMode="auto">
              <a:xfrm>
                <a:off x="480" y="211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5" name="Rectangle 15368"/>
              <p:cNvSpPr>
                <a:spLocks noChangeArrowheads="1"/>
              </p:cNvSpPr>
              <p:nvPr/>
            </p:nvSpPr>
            <p:spPr bwMode="auto">
              <a:xfrm>
                <a:off x="480" y="212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6" name="Rectangle 15369"/>
              <p:cNvSpPr>
                <a:spLocks noChangeArrowheads="1"/>
              </p:cNvSpPr>
              <p:nvPr/>
            </p:nvSpPr>
            <p:spPr bwMode="auto">
              <a:xfrm>
                <a:off x="480" y="213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7" name="Rectangle 15370"/>
              <p:cNvSpPr>
                <a:spLocks noChangeArrowheads="1"/>
              </p:cNvSpPr>
              <p:nvPr/>
            </p:nvSpPr>
            <p:spPr bwMode="auto">
              <a:xfrm>
                <a:off x="480" y="215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8" name="Rectangle 15371"/>
              <p:cNvSpPr>
                <a:spLocks noChangeArrowheads="1"/>
              </p:cNvSpPr>
              <p:nvPr/>
            </p:nvSpPr>
            <p:spPr bwMode="auto">
              <a:xfrm>
                <a:off x="480" y="217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9" name="Rectangle 15372"/>
              <p:cNvSpPr>
                <a:spLocks noChangeArrowheads="1"/>
              </p:cNvSpPr>
              <p:nvPr/>
            </p:nvSpPr>
            <p:spPr bwMode="auto">
              <a:xfrm>
                <a:off x="480" y="217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0" name="Rectangle 15373"/>
              <p:cNvSpPr>
                <a:spLocks noChangeArrowheads="1"/>
              </p:cNvSpPr>
              <p:nvPr/>
            </p:nvSpPr>
            <p:spPr bwMode="auto">
              <a:xfrm>
                <a:off x="480" y="218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1" name="Rectangle 15374"/>
              <p:cNvSpPr>
                <a:spLocks noChangeArrowheads="1"/>
              </p:cNvSpPr>
              <p:nvPr/>
            </p:nvSpPr>
            <p:spPr bwMode="auto">
              <a:xfrm>
                <a:off x="480" y="221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2" name="Rectangle 15375"/>
              <p:cNvSpPr>
                <a:spLocks noChangeArrowheads="1"/>
              </p:cNvSpPr>
              <p:nvPr/>
            </p:nvSpPr>
            <p:spPr bwMode="auto">
              <a:xfrm>
                <a:off x="480" y="223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3" name="Rectangle 15376"/>
              <p:cNvSpPr>
                <a:spLocks noChangeArrowheads="1"/>
              </p:cNvSpPr>
              <p:nvPr/>
            </p:nvSpPr>
            <p:spPr bwMode="auto">
              <a:xfrm>
                <a:off x="480" y="224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4" name="Rectangle 15377"/>
              <p:cNvSpPr>
                <a:spLocks noChangeArrowheads="1"/>
              </p:cNvSpPr>
              <p:nvPr/>
            </p:nvSpPr>
            <p:spPr bwMode="auto">
              <a:xfrm>
                <a:off x="480" y="225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5" name="Rectangle 15378"/>
              <p:cNvSpPr>
                <a:spLocks noChangeArrowheads="1"/>
              </p:cNvSpPr>
              <p:nvPr/>
            </p:nvSpPr>
            <p:spPr bwMode="auto">
              <a:xfrm>
                <a:off x="480" y="226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6" name="Rectangle 15379"/>
              <p:cNvSpPr>
                <a:spLocks noChangeArrowheads="1"/>
              </p:cNvSpPr>
              <p:nvPr/>
            </p:nvSpPr>
            <p:spPr bwMode="auto">
              <a:xfrm>
                <a:off x="480" y="227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7" name="Rectangle 15380"/>
              <p:cNvSpPr>
                <a:spLocks noChangeArrowheads="1"/>
              </p:cNvSpPr>
              <p:nvPr/>
            </p:nvSpPr>
            <p:spPr bwMode="auto">
              <a:xfrm>
                <a:off x="480" y="228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8" name="Rectangle 15381"/>
              <p:cNvSpPr>
                <a:spLocks noChangeArrowheads="1"/>
              </p:cNvSpPr>
              <p:nvPr/>
            </p:nvSpPr>
            <p:spPr bwMode="auto">
              <a:xfrm>
                <a:off x="480" y="229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9" name="Rectangle 15382"/>
              <p:cNvSpPr>
                <a:spLocks noChangeArrowheads="1"/>
              </p:cNvSpPr>
              <p:nvPr/>
            </p:nvSpPr>
            <p:spPr bwMode="auto">
              <a:xfrm>
                <a:off x="480" y="230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0" name="Rectangle 15383"/>
              <p:cNvSpPr>
                <a:spLocks noChangeArrowheads="1"/>
              </p:cNvSpPr>
              <p:nvPr/>
            </p:nvSpPr>
            <p:spPr bwMode="auto">
              <a:xfrm>
                <a:off x="480" y="231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1" name="Rectangle 15384"/>
              <p:cNvSpPr>
                <a:spLocks noChangeArrowheads="1"/>
              </p:cNvSpPr>
              <p:nvPr/>
            </p:nvSpPr>
            <p:spPr bwMode="auto">
              <a:xfrm>
                <a:off x="480" y="232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2" name="Rectangle 15385"/>
              <p:cNvSpPr>
                <a:spLocks noChangeArrowheads="1"/>
              </p:cNvSpPr>
              <p:nvPr/>
            </p:nvSpPr>
            <p:spPr bwMode="auto">
              <a:xfrm>
                <a:off x="480" y="233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3" name="Rectangle 15386"/>
              <p:cNvSpPr>
                <a:spLocks noChangeArrowheads="1"/>
              </p:cNvSpPr>
              <p:nvPr/>
            </p:nvSpPr>
            <p:spPr bwMode="auto">
              <a:xfrm>
                <a:off x="480" y="234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4" name="Rectangle 15387"/>
              <p:cNvSpPr>
                <a:spLocks noChangeArrowheads="1"/>
              </p:cNvSpPr>
              <p:nvPr/>
            </p:nvSpPr>
            <p:spPr bwMode="auto">
              <a:xfrm>
                <a:off x="480" y="236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5" name="Rectangle 15388"/>
              <p:cNvSpPr>
                <a:spLocks noChangeArrowheads="1"/>
              </p:cNvSpPr>
              <p:nvPr/>
            </p:nvSpPr>
            <p:spPr bwMode="auto">
              <a:xfrm>
                <a:off x="480" y="236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6" name="Rectangle 15389"/>
              <p:cNvSpPr>
                <a:spLocks noChangeArrowheads="1"/>
              </p:cNvSpPr>
              <p:nvPr/>
            </p:nvSpPr>
            <p:spPr bwMode="auto">
              <a:xfrm>
                <a:off x="480" y="237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7" name="Rectangle 15390"/>
              <p:cNvSpPr>
                <a:spLocks noChangeArrowheads="1"/>
              </p:cNvSpPr>
              <p:nvPr/>
            </p:nvSpPr>
            <p:spPr bwMode="auto">
              <a:xfrm>
                <a:off x="480" y="238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8" name="Rectangle 366"/>
              <p:cNvSpPr>
                <a:spLocks noChangeArrowheads="1"/>
              </p:cNvSpPr>
              <p:nvPr/>
            </p:nvSpPr>
            <p:spPr bwMode="auto">
              <a:xfrm>
                <a:off x="480" y="239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9" name="Rectangle 367"/>
              <p:cNvSpPr>
                <a:spLocks noChangeArrowheads="1"/>
              </p:cNvSpPr>
              <p:nvPr/>
            </p:nvSpPr>
            <p:spPr bwMode="auto">
              <a:xfrm>
                <a:off x="480" y="240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0" name="Rectangle 369"/>
              <p:cNvSpPr>
                <a:spLocks noChangeArrowheads="1"/>
              </p:cNvSpPr>
              <p:nvPr/>
            </p:nvSpPr>
            <p:spPr bwMode="auto">
              <a:xfrm>
                <a:off x="480" y="241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1" name="Rectangle 372"/>
              <p:cNvSpPr>
                <a:spLocks noChangeArrowheads="1"/>
              </p:cNvSpPr>
              <p:nvPr/>
            </p:nvSpPr>
            <p:spPr bwMode="auto">
              <a:xfrm>
                <a:off x="480" y="242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2" name="Rectangle 373"/>
              <p:cNvSpPr>
                <a:spLocks noChangeArrowheads="1"/>
              </p:cNvSpPr>
              <p:nvPr/>
            </p:nvSpPr>
            <p:spPr bwMode="auto">
              <a:xfrm>
                <a:off x="480" y="243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3" name="Rectangle 132863"/>
              <p:cNvSpPr>
                <a:spLocks noChangeArrowheads="1"/>
              </p:cNvSpPr>
              <p:nvPr/>
            </p:nvSpPr>
            <p:spPr bwMode="auto">
              <a:xfrm>
                <a:off x="480" y="245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4" name="Rectangle 132864"/>
              <p:cNvSpPr>
                <a:spLocks noChangeArrowheads="1"/>
              </p:cNvSpPr>
              <p:nvPr/>
            </p:nvSpPr>
            <p:spPr bwMode="auto">
              <a:xfrm>
                <a:off x="480" y="246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5" name="Rectangle 132865"/>
              <p:cNvSpPr>
                <a:spLocks noChangeArrowheads="1"/>
              </p:cNvSpPr>
              <p:nvPr/>
            </p:nvSpPr>
            <p:spPr bwMode="auto">
              <a:xfrm>
                <a:off x="480" y="247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6" name="Rectangle 132866"/>
              <p:cNvSpPr>
                <a:spLocks noChangeArrowheads="1"/>
              </p:cNvSpPr>
              <p:nvPr/>
            </p:nvSpPr>
            <p:spPr bwMode="auto">
              <a:xfrm>
                <a:off x="480" y="248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7" name="Rectangle 132867"/>
              <p:cNvSpPr>
                <a:spLocks noChangeArrowheads="1"/>
              </p:cNvSpPr>
              <p:nvPr/>
            </p:nvSpPr>
            <p:spPr bwMode="auto">
              <a:xfrm>
                <a:off x="480" y="249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8" name="Rectangle 132868"/>
              <p:cNvSpPr>
                <a:spLocks noChangeArrowheads="1"/>
              </p:cNvSpPr>
              <p:nvPr/>
            </p:nvSpPr>
            <p:spPr bwMode="auto">
              <a:xfrm>
                <a:off x="480" y="250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9" name="Rectangle 132869"/>
              <p:cNvSpPr>
                <a:spLocks noChangeArrowheads="1"/>
              </p:cNvSpPr>
              <p:nvPr/>
            </p:nvSpPr>
            <p:spPr bwMode="auto">
              <a:xfrm>
                <a:off x="480" y="251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0" name="Rectangle 132870"/>
              <p:cNvSpPr>
                <a:spLocks noChangeArrowheads="1"/>
              </p:cNvSpPr>
              <p:nvPr/>
            </p:nvSpPr>
            <p:spPr bwMode="auto">
              <a:xfrm>
                <a:off x="480" y="252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1" name="Rectangle 132871"/>
              <p:cNvSpPr>
                <a:spLocks noChangeArrowheads="1"/>
              </p:cNvSpPr>
              <p:nvPr/>
            </p:nvSpPr>
            <p:spPr bwMode="auto">
              <a:xfrm>
                <a:off x="480" y="253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2" name="Rectangle 132872"/>
              <p:cNvSpPr>
                <a:spLocks noChangeArrowheads="1"/>
              </p:cNvSpPr>
              <p:nvPr/>
            </p:nvSpPr>
            <p:spPr bwMode="auto">
              <a:xfrm>
                <a:off x="480" y="254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3" name="Rectangle 132873"/>
              <p:cNvSpPr>
                <a:spLocks noChangeArrowheads="1"/>
              </p:cNvSpPr>
              <p:nvPr/>
            </p:nvSpPr>
            <p:spPr bwMode="auto">
              <a:xfrm>
                <a:off x="480" y="255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4" name="Rectangle 132874"/>
              <p:cNvSpPr>
                <a:spLocks noChangeArrowheads="1"/>
              </p:cNvSpPr>
              <p:nvPr/>
            </p:nvSpPr>
            <p:spPr bwMode="auto">
              <a:xfrm>
                <a:off x="480" y="255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5" name="Rectangle 132875"/>
              <p:cNvSpPr>
                <a:spLocks noChangeArrowheads="1"/>
              </p:cNvSpPr>
              <p:nvPr/>
            </p:nvSpPr>
            <p:spPr bwMode="auto">
              <a:xfrm>
                <a:off x="480" y="256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6" name="Rectangle 132876"/>
              <p:cNvSpPr>
                <a:spLocks noChangeArrowheads="1"/>
              </p:cNvSpPr>
              <p:nvPr/>
            </p:nvSpPr>
            <p:spPr bwMode="auto">
              <a:xfrm>
                <a:off x="480" y="257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7" name="Rectangle 132877"/>
              <p:cNvSpPr>
                <a:spLocks noChangeArrowheads="1"/>
              </p:cNvSpPr>
              <p:nvPr/>
            </p:nvSpPr>
            <p:spPr bwMode="auto">
              <a:xfrm>
                <a:off x="480" y="258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8" name="Rectangle 132878"/>
              <p:cNvSpPr>
                <a:spLocks noChangeArrowheads="1"/>
              </p:cNvSpPr>
              <p:nvPr/>
            </p:nvSpPr>
            <p:spPr bwMode="auto">
              <a:xfrm>
                <a:off x="480" y="259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9" name="Rectangle 132879"/>
              <p:cNvSpPr>
                <a:spLocks noChangeArrowheads="1"/>
              </p:cNvSpPr>
              <p:nvPr/>
            </p:nvSpPr>
            <p:spPr bwMode="auto">
              <a:xfrm>
                <a:off x="480" y="260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0" name="Rectangle 132880"/>
              <p:cNvSpPr>
                <a:spLocks noChangeArrowheads="1"/>
              </p:cNvSpPr>
              <p:nvPr/>
            </p:nvSpPr>
            <p:spPr bwMode="auto">
              <a:xfrm>
                <a:off x="480" y="261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1" name="Rectangle 132881"/>
              <p:cNvSpPr>
                <a:spLocks noChangeArrowheads="1"/>
              </p:cNvSpPr>
              <p:nvPr/>
            </p:nvSpPr>
            <p:spPr bwMode="auto">
              <a:xfrm>
                <a:off x="480" y="262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2" name="Rectangle 132882"/>
              <p:cNvSpPr>
                <a:spLocks noChangeArrowheads="1"/>
              </p:cNvSpPr>
              <p:nvPr/>
            </p:nvSpPr>
            <p:spPr bwMode="auto">
              <a:xfrm>
                <a:off x="480" y="263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3" name="Rectangle 132883"/>
              <p:cNvSpPr>
                <a:spLocks noChangeArrowheads="1"/>
              </p:cNvSpPr>
              <p:nvPr/>
            </p:nvSpPr>
            <p:spPr bwMode="auto">
              <a:xfrm>
                <a:off x="480" y="264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4" name="Rectangle 132884"/>
              <p:cNvSpPr>
                <a:spLocks noChangeArrowheads="1"/>
              </p:cNvSpPr>
              <p:nvPr/>
            </p:nvSpPr>
            <p:spPr bwMode="auto">
              <a:xfrm>
                <a:off x="480" y="265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5" name="Rectangle 132885"/>
              <p:cNvSpPr>
                <a:spLocks noChangeArrowheads="1"/>
              </p:cNvSpPr>
              <p:nvPr/>
            </p:nvSpPr>
            <p:spPr bwMode="auto">
              <a:xfrm>
                <a:off x="480" y="266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6" name="Rectangle 132886"/>
              <p:cNvSpPr>
                <a:spLocks noChangeArrowheads="1"/>
              </p:cNvSpPr>
              <p:nvPr/>
            </p:nvSpPr>
            <p:spPr bwMode="auto">
              <a:xfrm>
                <a:off x="480" y="267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7" name="Rectangle 132887"/>
              <p:cNvSpPr>
                <a:spLocks noChangeArrowheads="1"/>
              </p:cNvSpPr>
              <p:nvPr/>
            </p:nvSpPr>
            <p:spPr bwMode="auto">
              <a:xfrm>
                <a:off x="480" y="268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8" name="Rectangle 132888"/>
              <p:cNvSpPr>
                <a:spLocks noChangeArrowheads="1"/>
              </p:cNvSpPr>
              <p:nvPr/>
            </p:nvSpPr>
            <p:spPr bwMode="auto">
              <a:xfrm>
                <a:off x="480" y="269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9" name="Rectangle 132889"/>
              <p:cNvSpPr>
                <a:spLocks noChangeArrowheads="1"/>
              </p:cNvSpPr>
              <p:nvPr/>
            </p:nvSpPr>
            <p:spPr bwMode="auto">
              <a:xfrm>
                <a:off x="480" y="270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0" name="Rectangle 132890"/>
              <p:cNvSpPr>
                <a:spLocks noChangeArrowheads="1"/>
              </p:cNvSpPr>
              <p:nvPr/>
            </p:nvSpPr>
            <p:spPr bwMode="auto">
              <a:xfrm>
                <a:off x="480" y="271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1" name="Rectangle 132891"/>
              <p:cNvSpPr>
                <a:spLocks noChangeArrowheads="1"/>
              </p:cNvSpPr>
              <p:nvPr/>
            </p:nvSpPr>
            <p:spPr bwMode="auto">
              <a:xfrm>
                <a:off x="480" y="272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2" name="Rectangle 132892"/>
              <p:cNvSpPr>
                <a:spLocks noChangeArrowheads="1"/>
              </p:cNvSpPr>
              <p:nvPr/>
            </p:nvSpPr>
            <p:spPr bwMode="auto">
              <a:xfrm>
                <a:off x="480" y="273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3" name="Rectangle 132893"/>
              <p:cNvSpPr>
                <a:spLocks noChangeArrowheads="1"/>
              </p:cNvSpPr>
              <p:nvPr/>
            </p:nvSpPr>
            <p:spPr bwMode="auto">
              <a:xfrm>
                <a:off x="480" y="273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4" name="Rectangle 132894"/>
              <p:cNvSpPr>
                <a:spLocks noChangeArrowheads="1"/>
              </p:cNvSpPr>
              <p:nvPr/>
            </p:nvSpPr>
            <p:spPr bwMode="auto">
              <a:xfrm>
                <a:off x="480" y="274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5" name="Rectangle 132895"/>
              <p:cNvSpPr>
                <a:spLocks noChangeArrowheads="1"/>
              </p:cNvSpPr>
              <p:nvPr/>
            </p:nvSpPr>
            <p:spPr bwMode="auto">
              <a:xfrm>
                <a:off x="480" y="275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6" name="Rectangle 132896"/>
              <p:cNvSpPr>
                <a:spLocks noChangeArrowheads="1"/>
              </p:cNvSpPr>
              <p:nvPr/>
            </p:nvSpPr>
            <p:spPr bwMode="auto">
              <a:xfrm>
                <a:off x="480" y="276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7" name="Rectangle 132897"/>
              <p:cNvSpPr>
                <a:spLocks noChangeArrowheads="1"/>
              </p:cNvSpPr>
              <p:nvPr/>
            </p:nvSpPr>
            <p:spPr bwMode="auto">
              <a:xfrm>
                <a:off x="480" y="277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8" name="Rectangle 132898"/>
              <p:cNvSpPr>
                <a:spLocks noChangeArrowheads="1"/>
              </p:cNvSpPr>
              <p:nvPr/>
            </p:nvSpPr>
            <p:spPr bwMode="auto">
              <a:xfrm>
                <a:off x="480" y="278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9" name="Rectangle 132899"/>
              <p:cNvSpPr>
                <a:spLocks noChangeArrowheads="1"/>
              </p:cNvSpPr>
              <p:nvPr/>
            </p:nvSpPr>
            <p:spPr bwMode="auto">
              <a:xfrm>
                <a:off x="480" y="279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0" name="Rectangle 132900"/>
              <p:cNvSpPr>
                <a:spLocks noChangeArrowheads="1"/>
              </p:cNvSpPr>
              <p:nvPr/>
            </p:nvSpPr>
            <p:spPr bwMode="auto">
              <a:xfrm>
                <a:off x="480" y="280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1" name="Rectangle 132901"/>
              <p:cNvSpPr>
                <a:spLocks noChangeArrowheads="1"/>
              </p:cNvSpPr>
              <p:nvPr/>
            </p:nvSpPr>
            <p:spPr bwMode="auto">
              <a:xfrm>
                <a:off x="480" y="281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2" name="Rectangle 132902"/>
              <p:cNvSpPr>
                <a:spLocks noChangeArrowheads="1"/>
              </p:cNvSpPr>
              <p:nvPr/>
            </p:nvSpPr>
            <p:spPr bwMode="auto">
              <a:xfrm>
                <a:off x="480" y="282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3" name="Rectangle 132903"/>
              <p:cNvSpPr>
                <a:spLocks noChangeArrowheads="1"/>
              </p:cNvSpPr>
              <p:nvPr/>
            </p:nvSpPr>
            <p:spPr bwMode="auto">
              <a:xfrm>
                <a:off x="480" y="283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4" name="Rectangle 132904"/>
              <p:cNvSpPr>
                <a:spLocks noChangeArrowheads="1"/>
              </p:cNvSpPr>
              <p:nvPr/>
            </p:nvSpPr>
            <p:spPr bwMode="auto">
              <a:xfrm>
                <a:off x="480" y="284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5" name="Rectangle 132905"/>
              <p:cNvSpPr>
                <a:spLocks noChangeArrowheads="1"/>
              </p:cNvSpPr>
              <p:nvPr/>
            </p:nvSpPr>
            <p:spPr bwMode="auto">
              <a:xfrm>
                <a:off x="480" y="285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6" name="Rectangle 132906"/>
              <p:cNvSpPr>
                <a:spLocks noChangeArrowheads="1"/>
              </p:cNvSpPr>
              <p:nvPr/>
            </p:nvSpPr>
            <p:spPr bwMode="auto">
              <a:xfrm>
                <a:off x="480" y="286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7" name="Rectangle 132907"/>
              <p:cNvSpPr>
                <a:spLocks noChangeArrowheads="1"/>
              </p:cNvSpPr>
              <p:nvPr/>
            </p:nvSpPr>
            <p:spPr bwMode="auto">
              <a:xfrm>
                <a:off x="480" y="287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8" name="Rectangle 132908"/>
              <p:cNvSpPr>
                <a:spLocks noChangeArrowheads="1"/>
              </p:cNvSpPr>
              <p:nvPr/>
            </p:nvSpPr>
            <p:spPr bwMode="auto">
              <a:xfrm>
                <a:off x="480" y="288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9" name="Rectangle 132909"/>
              <p:cNvSpPr>
                <a:spLocks noChangeArrowheads="1"/>
              </p:cNvSpPr>
              <p:nvPr/>
            </p:nvSpPr>
            <p:spPr bwMode="auto">
              <a:xfrm>
                <a:off x="480" y="289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0" name="Rectangle 132910"/>
              <p:cNvSpPr>
                <a:spLocks noChangeArrowheads="1"/>
              </p:cNvSpPr>
              <p:nvPr/>
            </p:nvSpPr>
            <p:spPr bwMode="auto">
              <a:xfrm>
                <a:off x="480" y="290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1" name="Rectangle 132911"/>
              <p:cNvSpPr>
                <a:spLocks noChangeArrowheads="1"/>
              </p:cNvSpPr>
              <p:nvPr/>
            </p:nvSpPr>
            <p:spPr bwMode="auto">
              <a:xfrm>
                <a:off x="480" y="291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2" name="Rectangle 132912"/>
              <p:cNvSpPr>
                <a:spLocks noChangeArrowheads="1"/>
              </p:cNvSpPr>
              <p:nvPr/>
            </p:nvSpPr>
            <p:spPr bwMode="auto">
              <a:xfrm>
                <a:off x="480" y="292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3" name="Rectangle 132913"/>
              <p:cNvSpPr>
                <a:spLocks noChangeArrowheads="1"/>
              </p:cNvSpPr>
              <p:nvPr/>
            </p:nvSpPr>
            <p:spPr bwMode="auto">
              <a:xfrm>
                <a:off x="480" y="292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4" name="Rectangle 132914"/>
              <p:cNvSpPr>
                <a:spLocks noChangeArrowheads="1"/>
              </p:cNvSpPr>
              <p:nvPr/>
            </p:nvSpPr>
            <p:spPr bwMode="auto">
              <a:xfrm>
                <a:off x="480" y="293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5" name="Rectangle 132915"/>
              <p:cNvSpPr>
                <a:spLocks noChangeArrowheads="1"/>
              </p:cNvSpPr>
              <p:nvPr/>
            </p:nvSpPr>
            <p:spPr bwMode="auto">
              <a:xfrm>
                <a:off x="480" y="294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6" name="Rectangle 132916"/>
              <p:cNvSpPr>
                <a:spLocks noChangeArrowheads="1"/>
              </p:cNvSpPr>
              <p:nvPr/>
            </p:nvSpPr>
            <p:spPr bwMode="auto">
              <a:xfrm>
                <a:off x="480" y="295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7" name="Rectangle 132917"/>
              <p:cNvSpPr>
                <a:spLocks noChangeArrowheads="1"/>
              </p:cNvSpPr>
              <p:nvPr/>
            </p:nvSpPr>
            <p:spPr bwMode="auto">
              <a:xfrm>
                <a:off x="480" y="296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8" name="Rectangle 132918"/>
              <p:cNvSpPr>
                <a:spLocks noChangeArrowheads="1"/>
              </p:cNvSpPr>
              <p:nvPr/>
            </p:nvSpPr>
            <p:spPr bwMode="auto">
              <a:xfrm>
                <a:off x="480" y="297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9" name="Rectangle 132919"/>
              <p:cNvSpPr>
                <a:spLocks noChangeArrowheads="1"/>
              </p:cNvSpPr>
              <p:nvPr/>
            </p:nvSpPr>
            <p:spPr bwMode="auto">
              <a:xfrm>
                <a:off x="480" y="298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0" name="Rectangle 132920"/>
              <p:cNvSpPr>
                <a:spLocks noChangeArrowheads="1"/>
              </p:cNvSpPr>
              <p:nvPr/>
            </p:nvSpPr>
            <p:spPr bwMode="auto">
              <a:xfrm>
                <a:off x="480" y="299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1" name="Rectangle 132921"/>
              <p:cNvSpPr>
                <a:spLocks noChangeArrowheads="1"/>
              </p:cNvSpPr>
              <p:nvPr/>
            </p:nvSpPr>
            <p:spPr bwMode="auto">
              <a:xfrm>
                <a:off x="480" y="301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2" name="Rectangle 132922"/>
              <p:cNvSpPr>
                <a:spLocks noChangeArrowheads="1"/>
              </p:cNvSpPr>
              <p:nvPr/>
            </p:nvSpPr>
            <p:spPr bwMode="auto">
              <a:xfrm>
                <a:off x="480" y="302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3" name="Rectangle 132923"/>
              <p:cNvSpPr>
                <a:spLocks noChangeArrowheads="1"/>
              </p:cNvSpPr>
              <p:nvPr/>
            </p:nvSpPr>
            <p:spPr bwMode="auto">
              <a:xfrm>
                <a:off x="480" y="303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4" name="Rectangle 132924"/>
              <p:cNvSpPr>
                <a:spLocks noChangeArrowheads="1"/>
              </p:cNvSpPr>
              <p:nvPr/>
            </p:nvSpPr>
            <p:spPr bwMode="auto">
              <a:xfrm>
                <a:off x="480" y="304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5" name="Rectangle 132925"/>
              <p:cNvSpPr>
                <a:spLocks noChangeArrowheads="1"/>
              </p:cNvSpPr>
              <p:nvPr/>
            </p:nvSpPr>
            <p:spPr bwMode="auto">
              <a:xfrm>
                <a:off x="480" y="305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6" name="Rectangle 132926"/>
              <p:cNvSpPr>
                <a:spLocks noChangeArrowheads="1"/>
              </p:cNvSpPr>
              <p:nvPr/>
            </p:nvSpPr>
            <p:spPr bwMode="auto">
              <a:xfrm>
                <a:off x="480" y="306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7" name="Rectangle 132927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8" name="Rectangle 132928"/>
              <p:cNvSpPr>
                <a:spLocks noChangeArrowheads="1"/>
              </p:cNvSpPr>
              <p:nvPr/>
            </p:nvSpPr>
            <p:spPr bwMode="auto">
              <a:xfrm>
                <a:off x="480" y="308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9" name="Rectangle 132929"/>
              <p:cNvSpPr>
                <a:spLocks noChangeArrowheads="1"/>
              </p:cNvSpPr>
              <p:nvPr/>
            </p:nvSpPr>
            <p:spPr bwMode="auto">
              <a:xfrm>
                <a:off x="480" y="309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0" name="Rectangle 132930"/>
              <p:cNvSpPr>
                <a:spLocks noChangeArrowheads="1"/>
              </p:cNvSpPr>
              <p:nvPr/>
            </p:nvSpPr>
            <p:spPr bwMode="auto">
              <a:xfrm>
                <a:off x="480" y="310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1" name="Rectangle 132931"/>
              <p:cNvSpPr>
                <a:spLocks noChangeArrowheads="1"/>
              </p:cNvSpPr>
              <p:nvPr/>
            </p:nvSpPr>
            <p:spPr bwMode="auto">
              <a:xfrm>
                <a:off x="480" y="311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2" name="Rectangle 132932"/>
              <p:cNvSpPr>
                <a:spLocks noChangeArrowheads="1"/>
              </p:cNvSpPr>
              <p:nvPr/>
            </p:nvSpPr>
            <p:spPr bwMode="auto">
              <a:xfrm>
                <a:off x="480" y="311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3" name="Rectangle 132933"/>
              <p:cNvSpPr>
                <a:spLocks noChangeArrowheads="1"/>
              </p:cNvSpPr>
              <p:nvPr/>
            </p:nvSpPr>
            <p:spPr bwMode="auto">
              <a:xfrm>
                <a:off x="480" y="312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4" name="Rectangle 132934"/>
              <p:cNvSpPr>
                <a:spLocks noChangeArrowheads="1"/>
              </p:cNvSpPr>
              <p:nvPr/>
            </p:nvSpPr>
            <p:spPr bwMode="auto">
              <a:xfrm>
                <a:off x="480" y="313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5" name="Rectangle 132935"/>
              <p:cNvSpPr>
                <a:spLocks noChangeArrowheads="1"/>
              </p:cNvSpPr>
              <p:nvPr/>
            </p:nvSpPr>
            <p:spPr bwMode="auto">
              <a:xfrm>
                <a:off x="480" y="314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6" name="Rectangle 132936"/>
              <p:cNvSpPr>
                <a:spLocks noChangeArrowheads="1"/>
              </p:cNvSpPr>
              <p:nvPr/>
            </p:nvSpPr>
            <p:spPr bwMode="auto">
              <a:xfrm>
                <a:off x="480" y="315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7" name="Rectangle 132937"/>
              <p:cNvSpPr>
                <a:spLocks noChangeArrowheads="1"/>
              </p:cNvSpPr>
              <p:nvPr/>
            </p:nvSpPr>
            <p:spPr bwMode="auto">
              <a:xfrm>
                <a:off x="480" y="316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8" name="Rectangle 132938"/>
              <p:cNvSpPr>
                <a:spLocks noChangeArrowheads="1"/>
              </p:cNvSpPr>
              <p:nvPr/>
            </p:nvSpPr>
            <p:spPr bwMode="auto">
              <a:xfrm>
                <a:off x="480" y="317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9" name="Rectangle 132939"/>
              <p:cNvSpPr>
                <a:spLocks noChangeArrowheads="1"/>
              </p:cNvSpPr>
              <p:nvPr/>
            </p:nvSpPr>
            <p:spPr bwMode="auto">
              <a:xfrm>
                <a:off x="480" y="318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0" name="Rectangle 132940"/>
              <p:cNvSpPr>
                <a:spLocks noChangeArrowheads="1"/>
              </p:cNvSpPr>
              <p:nvPr/>
            </p:nvSpPr>
            <p:spPr bwMode="auto">
              <a:xfrm>
                <a:off x="480" y="319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1" name="Rectangle 132941"/>
              <p:cNvSpPr>
                <a:spLocks noChangeArrowheads="1"/>
              </p:cNvSpPr>
              <p:nvPr/>
            </p:nvSpPr>
            <p:spPr bwMode="auto">
              <a:xfrm>
                <a:off x="480" y="320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2" name="Rectangle 132942"/>
              <p:cNvSpPr>
                <a:spLocks noChangeArrowheads="1"/>
              </p:cNvSpPr>
              <p:nvPr/>
            </p:nvSpPr>
            <p:spPr bwMode="auto">
              <a:xfrm>
                <a:off x="480" y="321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3" name="Rectangle 132943"/>
              <p:cNvSpPr>
                <a:spLocks noChangeArrowheads="1"/>
              </p:cNvSpPr>
              <p:nvPr/>
            </p:nvSpPr>
            <p:spPr bwMode="auto">
              <a:xfrm>
                <a:off x="480" y="322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4" name="Rectangle 132944"/>
              <p:cNvSpPr>
                <a:spLocks noChangeArrowheads="1"/>
              </p:cNvSpPr>
              <p:nvPr/>
            </p:nvSpPr>
            <p:spPr bwMode="auto">
              <a:xfrm>
                <a:off x="480" y="323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5" name="Rectangle 132945"/>
              <p:cNvSpPr>
                <a:spLocks noChangeArrowheads="1"/>
              </p:cNvSpPr>
              <p:nvPr/>
            </p:nvSpPr>
            <p:spPr bwMode="auto">
              <a:xfrm>
                <a:off x="480" y="324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6" name="Rectangle 132946"/>
              <p:cNvSpPr>
                <a:spLocks noChangeArrowheads="1"/>
              </p:cNvSpPr>
              <p:nvPr/>
            </p:nvSpPr>
            <p:spPr bwMode="auto">
              <a:xfrm>
                <a:off x="480" y="325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7" name="Rectangle 132947"/>
              <p:cNvSpPr>
                <a:spLocks noChangeArrowheads="1"/>
              </p:cNvSpPr>
              <p:nvPr/>
            </p:nvSpPr>
            <p:spPr bwMode="auto">
              <a:xfrm>
                <a:off x="480" y="326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8" name="Rectangle 132948"/>
              <p:cNvSpPr>
                <a:spLocks noChangeArrowheads="1"/>
              </p:cNvSpPr>
              <p:nvPr/>
            </p:nvSpPr>
            <p:spPr bwMode="auto">
              <a:xfrm>
                <a:off x="480" y="327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9" name="Rectangle 132949"/>
              <p:cNvSpPr>
                <a:spLocks noChangeArrowheads="1"/>
              </p:cNvSpPr>
              <p:nvPr/>
            </p:nvSpPr>
            <p:spPr bwMode="auto">
              <a:xfrm>
                <a:off x="480" y="329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0" name="Rectangle 132950"/>
              <p:cNvSpPr>
                <a:spLocks noChangeArrowheads="1"/>
              </p:cNvSpPr>
              <p:nvPr/>
            </p:nvSpPr>
            <p:spPr bwMode="auto">
              <a:xfrm>
                <a:off x="480" y="330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1" name="Rectangle 132951"/>
              <p:cNvSpPr>
                <a:spLocks noChangeArrowheads="1"/>
              </p:cNvSpPr>
              <p:nvPr/>
            </p:nvSpPr>
            <p:spPr bwMode="auto">
              <a:xfrm>
                <a:off x="480" y="331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2" name="Rectangle 132952"/>
              <p:cNvSpPr>
                <a:spLocks noChangeArrowheads="1"/>
              </p:cNvSpPr>
              <p:nvPr/>
            </p:nvSpPr>
            <p:spPr bwMode="auto">
              <a:xfrm>
                <a:off x="480" y="332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3" name="Rectangle 132953"/>
              <p:cNvSpPr>
                <a:spLocks noChangeArrowheads="1"/>
              </p:cNvSpPr>
              <p:nvPr/>
            </p:nvSpPr>
            <p:spPr bwMode="auto">
              <a:xfrm>
                <a:off x="480" y="333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4" name="Rectangle 132954"/>
              <p:cNvSpPr>
                <a:spLocks noChangeArrowheads="1"/>
              </p:cNvSpPr>
              <p:nvPr/>
            </p:nvSpPr>
            <p:spPr bwMode="auto">
              <a:xfrm>
                <a:off x="480" y="334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5" name="Rectangle 132955"/>
              <p:cNvSpPr>
                <a:spLocks noChangeArrowheads="1"/>
              </p:cNvSpPr>
              <p:nvPr/>
            </p:nvSpPr>
            <p:spPr bwMode="auto">
              <a:xfrm>
                <a:off x="480" y="335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6" name="Rectangle 132956"/>
              <p:cNvSpPr>
                <a:spLocks noChangeArrowheads="1"/>
              </p:cNvSpPr>
              <p:nvPr/>
            </p:nvSpPr>
            <p:spPr bwMode="auto">
              <a:xfrm>
                <a:off x="480" y="336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7" name="Rectangle 132957"/>
              <p:cNvSpPr>
                <a:spLocks noChangeArrowheads="1"/>
              </p:cNvSpPr>
              <p:nvPr/>
            </p:nvSpPr>
            <p:spPr bwMode="auto">
              <a:xfrm>
                <a:off x="480" y="337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8" name="Rectangle 132958"/>
              <p:cNvSpPr>
                <a:spLocks noChangeArrowheads="1"/>
              </p:cNvSpPr>
              <p:nvPr/>
            </p:nvSpPr>
            <p:spPr bwMode="auto">
              <a:xfrm>
                <a:off x="480" y="339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9" name="Rectangle 132959"/>
              <p:cNvSpPr>
                <a:spLocks noChangeArrowheads="1"/>
              </p:cNvSpPr>
              <p:nvPr/>
            </p:nvSpPr>
            <p:spPr bwMode="auto">
              <a:xfrm>
                <a:off x="480" y="340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0" name="Rectangle 132960"/>
              <p:cNvSpPr>
                <a:spLocks noChangeArrowheads="1"/>
              </p:cNvSpPr>
              <p:nvPr/>
            </p:nvSpPr>
            <p:spPr bwMode="auto">
              <a:xfrm>
                <a:off x="480" y="341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1" name="Rectangle 132961"/>
              <p:cNvSpPr>
                <a:spLocks noChangeArrowheads="1"/>
              </p:cNvSpPr>
              <p:nvPr/>
            </p:nvSpPr>
            <p:spPr bwMode="auto">
              <a:xfrm>
                <a:off x="480" y="342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2" name="Rectangle 132962"/>
              <p:cNvSpPr>
                <a:spLocks noChangeArrowheads="1"/>
              </p:cNvSpPr>
              <p:nvPr/>
            </p:nvSpPr>
            <p:spPr bwMode="auto">
              <a:xfrm>
                <a:off x="480" y="343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3" name="Rectangle 132963"/>
              <p:cNvSpPr>
                <a:spLocks noChangeArrowheads="1"/>
              </p:cNvSpPr>
              <p:nvPr/>
            </p:nvSpPr>
            <p:spPr bwMode="auto">
              <a:xfrm>
                <a:off x="480" y="344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4" name="Rectangle 132964"/>
              <p:cNvSpPr>
                <a:spLocks noChangeArrowheads="1"/>
              </p:cNvSpPr>
              <p:nvPr/>
            </p:nvSpPr>
            <p:spPr bwMode="auto">
              <a:xfrm>
                <a:off x="480" y="345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5" name="Rectangle 132965"/>
              <p:cNvSpPr>
                <a:spLocks noChangeArrowheads="1"/>
              </p:cNvSpPr>
              <p:nvPr/>
            </p:nvSpPr>
            <p:spPr bwMode="auto">
              <a:xfrm>
                <a:off x="480" y="346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6" name="Rectangle 132966"/>
              <p:cNvSpPr>
                <a:spLocks noChangeArrowheads="1"/>
              </p:cNvSpPr>
              <p:nvPr/>
            </p:nvSpPr>
            <p:spPr bwMode="auto">
              <a:xfrm>
                <a:off x="480" y="347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297" name="Rectangle 7"/>
            <p:cNvSpPr>
              <a:spLocks noChangeArrowheads="1"/>
            </p:cNvSpPr>
            <p:nvPr/>
          </p:nvSpPr>
          <p:spPr bwMode="auto">
            <a:xfrm>
              <a:off x="1407527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8"/>
            <p:cNvSpPr>
              <a:spLocks noChangeArrowheads="1"/>
            </p:cNvSpPr>
            <p:nvPr/>
          </p:nvSpPr>
          <p:spPr bwMode="auto">
            <a:xfrm>
              <a:off x="2435795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9"/>
            <p:cNvSpPr>
              <a:spLocks noChangeArrowheads="1"/>
            </p:cNvSpPr>
            <p:nvPr/>
          </p:nvSpPr>
          <p:spPr bwMode="auto">
            <a:xfrm>
              <a:off x="3466173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Rectangle 10"/>
            <p:cNvSpPr>
              <a:spLocks noChangeArrowheads="1"/>
            </p:cNvSpPr>
            <p:nvPr/>
          </p:nvSpPr>
          <p:spPr bwMode="auto">
            <a:xfrm>
              <a:off x="4496550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Rectangle 11"/>
            <p:cNvSpPr>
              <a:spLocks noChangeArrowheads="1"/>
            </p:cNvSpPr>
            <p:nvPr/>
          </p:nvSpPr>
          <p:spPr bwMode="auto">
            <a:xfrm>
              <a:off x="5524816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Rectangle 12"/>
            <p:cNvSpPr>
              <a:spLocks noChangeArrowheads="1"/>
            </p:cNvSpPr>
            <p:nvPr/>
          </p:nvSpPr>
          <p:spPr bwMode="auto">
            <a:xfrm>
              <a:off x="6555194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Rectangle 13"/>
            <p:cNvSpPr>
              <a:spLocks noChangeArrowheads="1"/>
            </p:cNvSpPr>
            <p:nvPr/>
          </p:nvSpPr>
          <p:spPr bwMode="auto">
            <a:xfrm>
              <a:off x="7583461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Rectangle 14"/>
            <p:cNvSpPr>
              <a:spLocks noChangeArrowheads="1"/>
            </p:cNvSpPr>
            <p:nvPr/>
          </p:nvSpPr>
          <p:spPr bwMode="auto">
            <a:xfrm>
              <a:off x="8613839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Rectangle 15"/>
            <p:cNvSpPr>
              <a:spLocks noChangeArrowheads="1"/>
            </p:cNvSpPr>
            <p:nvPr/>
          </p:nvSpPr>
          <p:spPr bwMode="auto">
            <a:xfrm>
              <a:off x="9644217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Rectangle 16"/>
            <p:cNvSpPr>
              <a:spLocks noChangeArrowheads="1"/>
            </p:cNvSpPr>
            <p:nvPr/>
          </p:nvSpPr>
          <p:spPr bwMode="auto">
            <a:xfrm>
              <a:off x="10672483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Rectangle 17"/>
            <p:cNvSpPr>
              <a:spLocks noChangeArrowheads="1"/>
            </p:cNvSpPr>
            <p:nvPr/>
          </p:nvSpPr>
          <p:spPr bwMode="auto">
            <a:xfrm>
              <a:off x="1407527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Rectangle 18"/>
            <p:cNvSpPr>
              <a:spLocks noChangeArrowheads="1"/>
            </p:cNvSpPr>
            <p:nvPr/>
          </p:nvSpPr>
          <p:spPr bwMode="auto">
            <a:xfrm>
              <a:off x="2435795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Rectangle 19"/>
            <p:cNvSpPr>
              <a:spLocks noChangeArrowheads="1"/>
            </p:cNvSpPr>
            <p:nvPr/>
          </p:nvSpPr>
          <p:spPr bwMode="auto">
            <a:xfrm>
              <a:off x="3466173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Rectangle 20"/>
            <p:cNvSpPr>
              <a:spLocks noChangeArrowheads="1"/>
            </p:cNvSpPr>
            <p:nvPr/>
          </p:nvSpPr>
          <p:spPr bwMode="auto">
            <a:xfrm>
              <a:off x="4496550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Rectangle 21"/>
            <p:cNvSpPr>
              <a:spLocks noChangeArrowheads="1"/>
            </p:cNvSpPr>
            <p:nvPr/>
          </p:nvSpPr>
          <p:spPr bwMode="auto">
            <a:xfrm>
              <a:off x="5524816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Rectangle 22"/>
            <p:cNvSpPr>
              <a:spLocks noChangeArrowheads="1"/>
            </p:cNvSpPr>
            <p:nvPr/>
          </p:nvSpPr>
          <p:spPr bwMode="auto">
            <a:xfrm>
              <a:off x="6555194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Rectangle 23"/>
            <p:cNvSpPr>
              <a:spLocks noChangeArrowheads="1"/>
            </p:cNvSpPr>
            <p:nvPr/>
          </p:nvSpPr>
          <p:spPr bwMode="auto">
            <a:xfrm>
              <a:off x="7583461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Rectangle 24"/>
            <p:cNvSpPr>
              <a:spLocks noChangeArrowheads="1"/>
            </p:cNvSpPr>
            <p:nvPr/>
          </p:nvSpPr>
          <p:spPr bwMode="auto">
            <a:xfrm>
              <a:off x="8613839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Rectangle 25"/>
            <p:cNvSpPr>
              <a:spLocks noChangeArrowheads="1"/>
            </p:cNvSpPr>
            <p:nvPr/>
          </p:nvSpPr>
          <p:spPr bwMode="auto">
            <a:xfrm>
              <a:off x="9644217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Rectangle 26"/>
            <p:cNvSpPr>
              <a:spLocks noChangeArrowheads="1"/>
            </p:cNvSpPr>
            <p:nvPr/>
          </p:nvSpPr>
          <p:spPr bwMode="auto">
            <a:xfrm>
              <a:off x="10672483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Rectangle 27"/>
            <p:cNvSpPr>
              <a:spLocks noChangeArrowheads="1"/>
            </p:cNvSpPr>
            <p:nvPr/>
          </p:nvSpPr>
          <p:spPr bwMode="auto">
            <a:xfrm>
              <a:off x="1407527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Rectangle 28"/>
            <p:cNvSpPr>
              <a:spLocks noChangeArrowheads="1"/>
            </p:cNvSpPr>
            <p:nvPr/>
          </p:nvSpPr>
          <p:spPr bwMode="auto">
            <a:xfrm>
              <a:off x="2435795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Rectangle 29"/>
            <p:cNvSpPr>
              <a:spLocks noChangeArrowheads="1"/>
            </p:cNvSpPr>
            <p:nvPr/>
          </p:nvSpPr>
          <p:spPr bwMode="auto">
            <a:xfrm>
              <a:off x="3466173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Rectangle 30"/>
            <p:cNvSpPr>
              <a:spLocks noChangeArrowheads="1"/>
            </p:cNvSpPr>
            <p:nvPr/>
          </p:nvSpPr>
          <p:spPr bwMode="auto">
            <a:xfrm>
              <a:off x="4496550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Rectangle 132831"/>
            <p:cNvSpPr>
              <a:spLocks noChangeArrowheads="1"/>
            </p:cNvSpPr>
            <p:nvPr/>
          </p:nvSpPr>
          <p:spPr bwMode="auto">
            <a:xfrm>
              <a:off x="5524816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Rectangle 132832"/>
            <p:cNvSpPr>
              <a:spLocks noChangeArrowheads="1"/>
            </p:cNvSpPr>
            <p:nvPr/>
          </p:nvSpPr>
          <p:spPr bwMode="auto">
            <a:xfrm>
              <a:off x="6555194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Rectangle 132833"/>
            <p:cNvSpPr>
              <a:spLocks noChangeArrowheads="1"/>
            </p:cNvSpPr>
            <p:nvPr/>
          </p:nvSpPr>
          <p:spPr bwMode="auto">
            <a:xfrm>
              <a:off x="7583461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Rectangle 132834"/>
            <p:cNvSpPr>
              <a:spLocks noChangeArrowheads="1"/>
            </p:cNvSpPr>
            <p:nvPr/>
          </p:nvSpPr>
          <p:spPr bwMode="auto">
            <a:xfrm>
              <a:off x="8613839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132835"/>
            <p:cNvSpPr>
              <a:spLocks noChangeArrowheads="1"/>
            </p:cNvSpPr>
            <p:nvPr/>
          </p:nvSpPr>
          <p:spPr bwMode="auto">
            <a:xfrm>
              <a:off x="9644217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Rectangle 132836"/>
            <p:cNvSpPr>
              <a:spLocks noChangeArrowheads="1"/>
            </p:cNvSpPr>
            <p:nvPr/>
          </p:nvSpPr>
          <p:spPr bwMode="auto">
            <a:xfrm>
              <a:off x="10672483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Rectangle 132837"/>
            <p:cNvSpPr>
              <a:spLocks noChangeArrowheads="1"/>
            </p:cNvSpPr>
            <p:nvPr/>
          </p:nvSpPr>
          <p:spPr bwMode="auto">
            <a:xfrm>
              <a:off x="1407527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132838"/>
            <p:cNvSpPr>
              <a:spLocks noChangeArrowheads="1"/>
            </p:cNvSpPr>
            <p:nvPr/>
          </p:nvSpPr>
          <p:spPr bwMode="auto">
            <a:xfrm>
              <a:off x="2435795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Rectangle 132839"/>
            <p:cNvSpPr>
              <a:spLocks noChangeArrowheads="1"/>
            </p:cNvSpPr>
            <p:nvPr/>
          </p:nvSpPr>
          <p:spPr bwMode="auto">
            <a:xfrm>
              <a:off x="3466173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Rectangle 132840"/>
            <p:cNvSpPr>
              <a:spLocks noChangeArrowheads="1"/>
            </p:cNvSpPr>
            <p:nvPr/>
          </p:nvSpPr>
          <p:spPr bwMode="auto">
            <a:xfrm>
              <a:off x="4496550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572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Rectangle 132841"/>
            <p:cNvSpPr>
              <a:spLocks noChangeArrowheads="1"/>
            </p:cNvSpPr>
            <p:nvPr/>
          </p:nvSpPr>
          <p:spPr bwMode="auto">
            <a:xfrm>
              <a:off x="5524816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Rectangle 132842"/>
            <p:cNvSpPr>
              <a:spLocks noChangeArrowheads="1"/>
            </p:cNvSpPr>
            <p:nvPr/>
          </p:nvSpPr>
          <p:spPr bwMode="auto">
            <a:xfrm>
              <a:off x="6555194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Rectangle 132843"/>
            <p:cNvSpPr>
              <a:spLocks noChangeArrowheads="1"/>
            </p:cNvSpPr>
            <p:nvPr/>
          </p:nvSpPr>
          <p:spPr bwMode="auto">
            <a:xfrm>
              <a:off x="7583461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Rectangle 132844"/>
            <p:cNvSpPr>
              <a:spLocks noChangeArrowheads="1"/>
            </p:cNvSpPr>
            <p:nvPr/>
          </p:nvSpPr>
          <p:spPr bwMode="auto">
            <a:xfrm>
              <a:off x="8613839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Rectangle 132845"/>
            <p:cNvSpPr>
              <a:spLocks noChangeArrowheads="1"/>
            </p:cNvSpPr>
            <p:nvPr/>
          </p:nvSpPr>
          <p:spPr bwMode="auto">
            <a:xfrm>
              <a:off x="9644217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Rectangle 132846"/>
            <p:cNvSpPr>
              <a:spLocks noChangeArrowheads="1"/>
            </p:cNvSpPr>
            <p:nvPr/>
          </p:nvSpPr>
          <p:spPr bwMode="auto">
            <a:xfrm>
              <a:off x="10672483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132847"/>
            <p:cNvSpPr>
              <a:spLocks noChangeArrowheads="1"/>
            </p:cNvSpPr>
            <p:nvPr/>
          </p:nvSpPr>
          <p:spPr bwMode="auto">
            <a:xfrm>
              <a:off x="1407527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132848"/>
            <p:cNvSpPr>
              <a:spLocks noChangeArrowheads="1"/>
            </p:cNvSpPr>
            <p:nvPr/>
          </p:nvSpPr>
          <p:spPr bwMode="auto">
            <a:xfrm>
              <a:off x="2435795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Rectangle 132849"/>
            <p:cNvSpPr>
              <a:spLocks noChangeArrowheads="1"/>
            </p:cNvSpPr>
            <p:nvPr/>
          </p:nvSpPr>
          <p:spPr bwMode="auto">
            <a:xfrm>
              <a:off x="3466173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Rectangle 132850"/>
            <p:cNvSpPr>
              <a:spLocks noChangeArrowheads="1"/>
            </p:cNvSpPr>
            <p:nvPr/>
          </p:nvSpPr>
          <p:spPr bwMode="auto">
            <a:xfrm>
              <a:off x="4496550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Rectangle 132851"/>
            <p:cNvSpPr>
              <a:spLocks noChangeArrowheads="1"/>
            </p:cNvSpPr>
            <p:nvPr/>
          </p:nvSpPr>
          <p:spPr bwMode="auto">
            <a:xfrm>
              <a:off x="5524816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132852"/>
            <p:cNvSpPr>
              <a:spLocks noChangeArrowheads="1"/>
            </p:cNvSpPr>
            <p:nvPr/>
          </p:nvSpPr>
          <p:spPr bwMode="auto">
            <a:xfrm>
              <a:off x="6555194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132853"/>
            <p:cNvSpPr>
              <a:spLocks noChangeArrowheads="1"/>
            </p:cNvSpPr>
            <p:nvPr/>
          </p:nvSpPr>
          <p:spPr bwMode="auto">
            <a:xfrm>
              <a:off x="7583461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132854"/>
            <p:cNvSpPr>
              <a:spLocks noChangeArrowheads="1"/>
            </p:cNvSpPr>
            <p:nvPr/>
          </p:nvSpPr>
          <p:spPr bwMode="auto">
            <a:xfrm>
              <a:off x="8613839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132855"/>
            <p:cNvSpPr>
              <a:spLocks noChangeArrowheads="1"/>
            </p:cNvSpPr>
            <p:nvPr/>
          </p:nvSpPr>
          <p:spPr bwMode="auto">
            <a:xfrm>
              <a:off x="9644217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132857"/>
            <p:cNvSpPr>
              <a:spLocks noChangeArrowheads="1"/>
            </p:cNvSpPr>
            <p:nvPr/>
          </p:nvSpPr>
          <p:spPr bwMode="auto">
            <a:xfrm>
              <a:off x="10672483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132858"/>
            <p:cNvSpPr>
              <a:spLocks noChangeArrowheads="1"/>
            </p:cNvSpPr>
            <p:nvPr/>
          </p:nvSpPr>
          <p:spPr bwMode="auto">
            <a:xfrm>
              <a:off x="1407527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132859"/>
            <p:cNvSpPr>
              <a:spLocks noChangeArrowheads="1"/>
            </p:cNvSpPr>
            <p:nvPr/>
          </p:nvSpPr>
          <p:spPr bwMode="auto">
            <a:xfrm>
              <a:off x="2435795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Rectangle 132860"/>
            <p:cNvSpPr>
              <a:spLocks noChangeArrowheads="1"/>
            </p:cNvSpPr>
            <p:nvPr/>
          </p:nvSpPr>
          <p:spPr bwMode="auto">
            <a:xfrm>
              <a:off x="3466173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Rectangle 132861"/>
            <p:cNvSpPr>
              <a:spLocks noChangeArrowheads="1"/>
            </p:cNvSpPr>
            <p:nvPr/>
          </p:nvSpPr>
          <p:spPr bwMode="auto">
            <a:xfrm>
              <a:off x="4496550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Rectangle 132862"/>
            <p:cNvSpPr>
              <a:spLocks noChangeArrowheads="1"/>
            </p:cNvSpPr>
            <p:nvPr/>
          </p:nvSpPr>
          <p:spPr bwMode="auto">
            <a:xfrm>
              <a:off x="5524816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" name="Rectangle 287"/>
            <p:cNvSpPr>
              <a:spLocks noChangeArrowheads="1"/>
            </p:cNvSpPr>
            <p:nvPr/>
          </p:nvSpPr>
          <p:spPr bwMode="auto">
            <a:xfrm>
              <a:off x="6555194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Rectangle 288"/>
            <p:cNvSpPr>
              <a:spLocks noChangeArrowheads="1"/>
            </p:cNvSpPr>
            <p:nvPr/>
          </p:nvSpPr>
          <p:spPr bwMode="auto">
            <a:xfrm>
              <a:off x="7583461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649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289"/>
            <p:cNvSpPr>
              <a:spLocks noChangeArrowheads="1"/>
            </p:cNvSpPr>
            <p:nvPr/>
          </p:nvSpPr>
          <p:spPr bwMode="auto">
            <a:xfrm>
              <a:off x="8613839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290"/>
            <p:cNvSpPr>
              <a:spLocks noChangeArrowheads="1"/>
            </p:cNvSpPr>
            <p:nvPr/>
          </p:nvSpPr>
          <p:spPr bwMode="auto">
            <a:xfrm>
              <a:off x="9644217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291"/>
            <p:cNvSpPr>
              <a:spLocks noChangeArrowheads="1"/>
            </p:cNvSpPr>
            <p:nvPr/>
          </p:nvSpPr>
          <p:spPr bwMode="auto">
            <a:xfrm>
              <a:off x="10672483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536"/>
            <p:cNvSpPr>
              <a:spLocks noChangeArrowheads="1"/>
            </p:cNvSpPr>
            <p:nvPr/>
          </p:nvSpPr>
          <p:spPr bwMode="auto">
            <a:xfrm>
              <a:off x="1407527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537"/>
            <p:cNvSpPr>
              <a:spLocks noChangeArrowheads="1"/>
            </p:cNvSpPr>
            <p:nvPr/>
          </p:nvSpPr>
          <p:spPr bwMode="auto">
            <a:xfrm>
              <a:off x="2435795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538"/>
            <p:cNvSpPr>
              <a:spLocks noChangeArrowheads="1"/>
            </p:cNvSpPr>
            <p:nvPr/>
          </p:nvSpPr>
          <p:spPr bwMode="auto">
            <a:xfrm>
              <a:off x="3466173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539"/>
            <p:cNvSpPr>
              <a:spLocks noChangeArrowheads="1"/>
            </p:cNvSpPr>
            <p:nvPr/>
          </p:nvSpPr>
          <p:spPr bwMode="auto">
            <a:xfrm>
              <a:off x="4496550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Rectangle 540"/>
            <p:cNvSpPr>
              <a:spLocks noChangeArrowheads="1"/>
            </p:cNvSpPr>
            <p:nvPr/>
          </p:nvSpPr>
          <p:spPr bwMode="auto">
            <a:xfrm>
              <a:off x="5524816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Rectangle 541"/>
            <p:cNvSpPr>
              <a:spLocks noChangeArrowheads="1"/>
            </p:cNvSpPr>
            <p:nvPr/>
          </p:nvSpPr>
          <p:spPr bwMode="auto">
            <a:xfrm>
              <a:off x="6555194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" name="Rectangle 542"/>
            <p:cNvSpPr>
              <a:spLocks noChangeArrowheads="1"/>
            </p:cNvSpPr>
            <p:nvPr/>
          </p:nvSpPr>
          <p:spPr bwMode="auto">
            <a:xfrm>
              <a:off x="7583461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Rectangle 132256"/>
            <p:cNvSpPr>
              <a:spLocks noChangeArrowheads="1"/>
            </p:cNvSpPr>
            <p:nvPr/>
          </p:nvSpPr>
          <p:spPr bwMode="auto">
            <a:xfrm>
              <a:off x="8613839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5" name="Rectangle 132258"/>
            <p:cNvSpPr>
              <a:spLocks noChangeArrowheads="1"/>
            </p:cNvSpPr>
            <p:nvPr/>
          </p:nvSpPr>
          <p:spPr bwMode="auto">
            <a:xfrm>
              <a:off x="9644217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6" name="Rectangle 132259"/>
            <p:cNvSpPr>
              <a:spLocks noChangeArrowheads="1"/>
            </p:cNvSpPr>
            <p:nvPr/>
          </p:nvSpPr>
          <p:spPr bwMode="auto">
            <a:xfrm>
              <a:off x="10672483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Rectangle 132260"/>
            <p:cNvSpPr>
              <a:spLocks noChangeArrowheads="1"/>
            </p:cNvSpPr>
            <p:nvPr/>
          </p:nvSpPr>
          <p:spPr bwMode="auto">
            <a:xfrm>
              <a:off x="1149933" y="3883964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1" name="Rectangle 132261"/>
            <p:cNvSpPr>
              <a:spLocks noChangeArrowheads="1"/>
            </p:cNvSpPr>
            <p:nvPr/>
          </p:nvSpPr>
          <p:spPr bwMode="auto">
            <a:xfrm>
              <a:off x="1149933" y="4593577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2" name="Rectangle 132265"/>
            <p:cNvSpPr>
              <a:spLocks noChangeArrowheads="1"/>
            </p:cNvSpPr>
            <p:nvPr/>
          </p:nvSpPr>
          <p:spPr bwMode="auto">
            <a:xfrm>
              <a:off x="1149933" y="4947589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5" name="Line 259"/>
            <p:cNvSpPr>
              <a:spLocks noChangeShapeType="1"/>
            </p:cNvSpPr>
            <p:nvPr/>
          </p:nvSpPr>
          <p:spPr bwMode="auto">
            <a:xfrm>
              <a:off x="1149933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6" name="Rectangle 132267"/>
            <p:cNvSpPr>
              <a:spLocks noChangeArrowheads="1"/>
            </p:cNvSpPr>
            <p:nvPr/>
          </p:nvSpPr>
          <p:spPr bwMode="auto">
            <a:xfrm>
              <a:off x="114993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7" name="Rectangle 132268"/>
            <p:cNvSpPr>
              <a:spLocks noChangeArrowheads="1"/>
            </p:cNvSpPr>
            <p:nvPr/>
          </p:nvSpPr>
          <p:spPr bwMode="auto">
            <a:xfrm>
              <a:off x="2180311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8" name="Rectangle 132269"/>
            <p:cNvSpPr>
              <a:spLocks noChangeArrowheads="1"/>
            </p:cNvSpPr>
            <p:nvPr/>
          </p:nvSpPr>
          <p:spPr bwMode="auto">
            <a:xfrm>
              <a:off x="4238956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9" name="Line 271"/>
            <p:cNvSpPr>
              <a:spLocks noChangeShapeType="1"/>
            </p:cNvSpPr>
            <p:nvPr/>
          </p:nvSpPr>
          <p:spPr bwMode="auto">
            <a:xfrm>
              <a:off x="7325867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0" name="Rectangle 132271"/>
            <p:cNvSpPr>
              <a:spLocks noChangeArrowheads="1"/>
            </p:cNvSpPr>
            <p:nvPr/>
          </p:nvSpPr>
          <p:spPr bwMode="auto">
            <a:xfrm>
              <a:off x="8356245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1" name="Rectangle 132272"/>
            <p:cNvSpPr>
              <a:spLocks noChangeArrowheads="1"/>
            </p:cNvSpPr>
            <p:nvPr/>
          </p:nvSpPr>
          <p:spPr bwMode="auto">
            <a:xfrm>
              <a:off x="938662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2" name="Rectangle 132273"/>
            <p:cNvSpPr>
              <a:spLocks noChangeArrowheads="1"/>
            </p:cNvSpPr>
            <p:nvPr/>
          </p:nvSpPr>
          <p:spPr bwMode="auto">
            <a:xfrm>
              <a:off x="10414889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2258" name="Rectangle 1186"/>
          <p:cNvSpPr>
            <a:spLocks noChangeArrowheads="1"/>
          </p:cNvSpPr>
          <p:nvPr/>
        </p:nvSpPr>
        <p:spPr bwMode="auto">
          <a:xfrm>
            <a:off x="6018976" y="5166032"/>
            <a:ext cx="2060756" cy="38735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925" y="555018"/>
            <a:ext cx="10489585" cy="727075"/>
          </a:xfrm>
        </p:spPr>
        <p:txBody>
          <a:bodyPr/>
          <a:lstStyle/>
          <a:p>
            <a:r>
              <a:rPr lang="en-US" dirty="0"/>
              <a:t>Numerical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191" y="1339470"/>
            <a:ext cx="10489585" cy="263940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If the measures are computed for data from a sample, they are called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sample statistics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If the measures are computed for data from a population, they are called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population parameters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A sample statistic is referred to as the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point estimator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of the corresponding population parameter.</a:t>
            </a: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9448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45" name="Rectangle 597"/>
          <p:cNvSpPr>
            <a:spLocks noChangeArrowheads="1"/>
          </p:cNvSpPr>
          <p:nvPr/>
        </p:nvSpPr>
        <p:spPr bwMode="auto">
          <a:xfrm>
            <a:off x="1874950" y="1435100"/>
            <a:ext cx="304046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“At least 80% of the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items take on a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value of 646.2 or less.”</a:t>
            </a:r>
          </a:p>
        </p:txBody>
      </p:sp>
      <p:sp>
        <p:nvSpPr>
          <p:cNvPr id="156246" name="Rectangle 598"/>
          <p:cNvSpPr>
            <a:spLocks noChangeArrowheads="1"/>
          </p:cNvSpPr>
          <p:nvPr/>
        </p:nvSpPr>
        <p:spPr bwMode="auto">
          <a:xfrm>
            <a:off x="7018394" y="1473200"/>
            <a:ext cx="3141808" cy="1314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“At least 20% of the</a:t>
            </a:r>
          </a:p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items take on a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value of 646.2 or more.”</a:t>
            </a:r>
          </a:p>
        </p:txBody>
      </p:sp>
      <p:sp>
        <p:nvSpPr>
          <p:cNvPr id="156247" name="Rectangle 599"/>
          <p:cNvSpPr>
            <a:spLocks noChangeArrowheads="1"/>
          </p:cNvSpPr>
          <p:nvPr/>
        </p:nvSpPr>
        <p:spPr bwMode="auto">
          <a:xfrm>
            <a:off x="1697590" y="2749550"/>
            <a:ext cx="3521866" cy="4953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56/70 = .8 or 80%</a:t>
            </a:r>
          </a:p>
        </p:txBody>
      </p:sp>
      <p:sp>
        <p:nvSpPr>
          <p:cNvPr id="156249" name="Rectangle 601"/>
          <p:cNvSpPr>
            <a:spLocks noChangeArrowheads="1"/>
          </p:cNvSpPr>
          <p:nvPr/>
        </p:nvSpPr>
        <p:spPr bwMode="auto">
          <a:xfrm>
            <a:off x="6891708" y="2749550"/>
            <a:ext cx="3420517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14/70 = .2 or 20%</a:t>
            </a:r>
          </a:p>
        </p:txBody>
      </p:sp>
      <p:sp>
        <p:nvSpPr>
          <p:cNvPr id="156250" name="Freeform 602"/>
          <p:cNvSpPr>
            <a:spLocks/>
          </p:cNvSpPr>
          <p:nvPr/>
        </p:nvSpPr>
        <p:spPr bwMode="auto">
          <a:xfrm>
            <a:off x="10325205" y="2997200"/>
            <a:ext cx="1241521" cy="2520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8" y="0"/>
              </a:cxn>
              <a:cxn ang="0">
                <a:pos x="588" y="1956"/>
              </a:cxn>
              <a:cxn ang="0">
                <a:pos x="420" y="1956"/>
              </a:cxn>
            </a:cxnLst>
            <a:rect l="0" t="0" r="r" b="b"/>
            <a:pathLst>
              <a:path w="588" h="1956">
                <a:moveTo>
                  <a:pt x="0" y="0"/>
                </a:moveTo>
                <a:lnTo>
                  <a:pt x="588" y="0"/>
                </a:lnTo>
                <a:lnTo>
                  <a:pt x="588" y="1956"/>
                </a:lnTo>
                <a:lnTo>
                  <a:pt x="420" y="1956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3404" name="Rectangle 1196"/>
          <p:cNvSpPr>
            <a:spLocks noChangeArrowheads="1"/>
          </p:cNvSpPr>
          <p:nvPr/>
        </p:nvSpPr>
        <p:spPr bwMode="auto">
          <a:xfrm>
            <a:off x="921190" y="1104900"/>
            <a:ext cx="711974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6085" indent="-34608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  <p:sp>
        <p:nvSpPr>
          <p:cNvPr id="294" name="Rectangle 2"/>
          <p:cNvSpPr txBox="1">
            <a:spLocks noChangeArrowheads="1"/>
          </p:cNvSpPr>
          <p:nvPr/>
        </p:nvSpPr>
        <p:spPr>
          <a:xfrm>
            <a:off x="918473" y="647197"/>
            <a:ext cx="10337562" cy="620358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80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Percentile</a:t>
            </a:r>
          </a:p>
        </p:txBody>
      </p:sp>
      <p:grpSp>
        <p:nvGrpSpPr>
          <p:cNvPr id="296" name="Group 2"/>
          <p:cNvGrpSpPr/>
          <p:nvPr/>
        </p:nvGrpSpPr>
        <p:grpSpPr>
          <a:xfrm>
            <a:off x="910028" y="3333062"/>
            <a:ext cx="10341785" cy="2737419"/>
            <a:chOff x="1149933" y="2683820"/>
            <a:chExt cx="10341785" cy="2737419"/>
          </a:xfrm>
        </p:grpSpPr>
        <p:sp>
          <p:nvSpPr>
            <p:cNvPr id="386" name="Rectangle 3"/>
            <p:cNvSpPr/>
            <p:nvPr/>
          </p:nvSpPr>
          <p:spPr>
            <a:xfrm>
              <a:off x="1163395" y="2683820"/>
              <a:ext cx="10177540" cy="2737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9933" y="2820339"/>
              <a:ext cx="10341785" cy="2517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98" name="Rectangle 5"/>
            <p:cNvSpPr>
              <a:spLocks noChangeArrowheads="1"/>
            </p:cNvSpPr>
            <p:nvPr/>
          </p:nvSpPr>
          <p:spPr bwMode="auto">
            <a:xfrm>
              <a:off x="1168937" y="2834627"/>
              <a:ext cx="10320671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299" name="Group 6"/>
            <p:cNvGrpSpPr>
              <a:grpSpLocks/>
            </p:cNvGrpSpPr>
            <p:nvPr/>
          </p:nvGrpSpPr>
          <p:grpSpPr bwMode="auto">
            <a:xfrm>
              <a:off x="1152045" y="2822078"/>
              <a:ext cx="10320671" cy="2502024"/>
              <a:chOff x="480" y="1904"/>
              <a:chExt cx="4888" cy="1576"/>
            </a:xfr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87" name="Rectangle 156223"/>
              <p:cNvSpPr>
                <a:spLocks noChangeArrowheads="1"/>
              </p:cNvSpPr>
              <p:nvPr/>
            </p:nvSpPr>
            <p:spPr bwMode="auto">
              <a:xfrm>
                <a:off x="480" y="190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8" name="Rectangle 156224"/>
              <p:cNvSpPr>
                <a:spLocks noChangeArrowheads="1"/>
              </p:cNvSpPr>
              <p:nvPr/>
            </p:nvSpPr>
            <p:spPr bwMode="auto">
              <a:xfrm>
                <a:off x="480" y="191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9" name="Rectangle 156225"/>
              <p:cNvSpPr>
                <a:spLocks noChangeArrowheads="1"/>
              </p:cNvSpPr>
              <p:nvPr/>
            </p:nvSpPr>
            <p:spPr bwMode="auto">
              <a:xfrm>
                <a:off x="480" y="192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0" name="Rectangle 156226"/>
              <p:cNvSpPr>
                <a:spLocks noChangeArrowheads="1"/>
              </p:cNvSpPr>
              <p:nvPr/>
            </p:nvSpPr>
            <p:spPr bwMode="auto">
              <a:xfrm>
                <a:off x="480" y="193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2" name="Rectangle 156227"/>
              <p:cNvSpPr>
                <a:spLocks noChangeArrowheads="1"/>
              </p:cNvSpPr>
              <p:nvPr/>
            </p:nvSpPr>
            <p:spPr bwMode="auto">
              <a:xfrm>
                <a:off x="480" y="195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3" name="Rectangle 156228"/>
              <p:cNvSpPr>
                <a:spLocks noChangeArrowheads="1"/>
              </p:cNvSpPr>
              <p:nvPr/>
            </p:nvSpPr>
            <p:spPr bwMode="auto">
              <a:xfrm>
                <a:off x="480" y="196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5" name="Rectangle 156229"/>
              <p:cNvSpPr>
                <a:spLocks noChangeArrowheads="1"/>
              </p:cNvSpPr>
              <p:nvPr/>
            </p:nvSpPr>
            <p:spPr bwMode="auto">
              <a:xfrm>
                <a:off x="480" y="198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6" name="Rectangle 156230"/>
              <p:cNvSpPr>
                <a:spLocks noChangeArrowheads="1"/>
              </p:cNvSpPr>
              <p:nvPr/>
            </p:nvSpPr>
            <p:spPr bwMode="auto">
              <a:xfrm>
                <a:off x="480" y="198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7" name="Rectangle 156231"/>
              <p:cNvSpPr>
                <a:spLocks noChangeArrowheads="1"/>
              </p:cNvSpPr>
              <p:nvPr/>
            </p:nvSpPr>
            <p:spPr bwMode="auto">
              <a:xfrm>
                <a:off x="480" y="199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9" name="Rectangle 156232"/>
              <p:cNvSpPr>
                <a:spLocks noChangeArrowheads="1"/>
              </p:cNvSpPr>
              <p:nvPr/>
            </p:nvSpPr>
            <p:spPr bwMode="auto">
              <a:xfrm>
                <a:off x="480" y="202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1" name="Rectangle 156233"/>
              <p:cNvSpPr>
                <a:spLocks noChangeArrowheads="1"/>
              </p:cNvSpPr>
              <p:nvPr/>
            </p:nvSpPr>
            <p:spPr bwMode="auto">
              <a:xfrm>
                <a:off x="480" y="204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2" name="Rectangle 156234"/>
              <p:cNvSpPr>
                <a:spLocks noChangeArrowheads="1"/>
              </p:cNvSpPr>
              <p:nvPr/>
            </p:nvSpPr>
            <p:spPr bwMode="auto">
              <a:xfrm>
                <a:off x="480" y="205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3" name="Rectangle 156235"/>
              <p:cNvSpPr>
                <a:spLocks noChangeArrowheads="1"/>
              </p:cNvSpPr>
              <p:nvPr/>
            </p:nvSpPr>
            <p:spPr bwMode="auto">
              <a:xfrm>
                <a:off x="480" y="206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4" name="Rectangle 156236"/>
              <p:cNvSpPr>
                <a:spLocks noChangeArrowheads="1"/>
              </p:cNvSpPr>
              <p:nvPr/>
            </p:nvSpPr>
            <p:spPr bwMode="auto">
              <a:xfrm>
                <a:off x="480" y="207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5" name="Rectangle 156237"/>
              <p:cNvSpPr>
                <a:spLocks noChangeArrowheads="1"/>
              </p:cNvSpPr>
              <p:nvPr/>
            </p:nvSpPr>
            <p:spPr bwMode="auto">
              <a:xfrm>
                <a:off x="480" y="208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6" name="Rectangle 156238"/>
              <p:cNvSpPr>
                <a:spLocks noChangeArrowheads="1"/>
              </p:cNvSpPr>
              <p:nvPr/>
            </p:nvSpPr>
            <p:spPr bwMode="auto">
              <a:xfrm>
                <a:off x="480" y="209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7" name="Rectangle 156239"/>
              <p:cNvSpPr>
                <a:spLocks noChangeArrowheads="1"/>
              </p:cNvSpPr>
              <p:nvPr/>
            </p:nvSpPr>
            <p:spPr bwMode="auto">
              <a:xfrm>
                <a:off x="480" y="211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9" name="Rectangle 156240"/>
              <p:cNvSpPr>
                <a:spLocks noChangeArrowheads="1"/>
              </p:cNvSpPr>
              <p:nvPr/>
            </p:nvSpPr>
            <p:spPr bwMode="auto">
              <a:xfrm>
                <a:off x="480" y="213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0" name="Rectangle 156241"/>
              <p:cNvSpPr>
                <a:spLocks noChangeArrowheads="1"/>
              </p:cNvSpPr>
              <p:nvPr/>
            </p:nvSpPr>
            <p:spPr bwMode="auto">
              <a:xfrm>
                <a:off x="480" y="215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1" name="Rectangle 156242"/>
              <p:cNvSpPr>
                <a:spLocks noChangeArrowheads="1"/>
              </p:cNvSpPr>
              <p:nvPr/>
            </p:nvSpPr>
            <p:spPr bwMode="auto">
              <a:xfrm>
                <a:off x="480" y="217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3" name="Rectangle 156243"/>
              <p:cNvSpPr>
                <a:spLocks noChangeArrowheads="1"/>
              </p:cNvSpPr>
              <p:nvPr/>
            </p:nvSpPr>
            <p:spPr bwMode="auto">
              <a:xfrm>
                <a:off x="480" y="218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5" name="Rectangle 156251"/>
              <p:cNvSpPr>
                <a:spLocks noChangeArrowheads="1"/>
              </p:cNvSpPr>
              <p:nvPr/>
            </p:nvSpPr>
            <p:spPr bwMode="auto">
              <a:xfrm>
                <a:off x="480" y="223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6" name="Rectangle 156252"/>
              <p:cNvSpPr>
                <a:spLocks noChangeArrowheads="1"/>
              </p:cNvSpPr>
              <p:nvPr/>
            </p:nvSpPr>
            <p:spPr bwMode="auto">
              <a:xfrm>
                <a:off x="480" y="224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8" name="Rectangle 156253"/>
              <p:cNvSpPr>
                <a:spLocks noChangeArrowheads="1"/>
              </p:cNvSpPr>
              <p:nvPr/>
            </p:nvSpPr>
            <p:spPr bwMode="auto">
              <a:xfrm>
                <a:off x="480" y="226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9" name="Rectangle 156254"/>
              <p:cNvSpPr>
                <a:spLocks noChangeArrowheads="1"/>
              </p:cNvSpPr>
              <p:nvPr/>
            </p:nvSpPr>
            <p:spPr bwMode="auto">
              <a:xfrm>
                <a:off x="480" y="227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0" name="Rectangle 369"/>
              <p:cNvSpPr>
                <a:spLocks noChangeArrowheads="1"/>
              </p:cNvSpPr>
              <p:nvPr/>
            </p:nvSpPr>
            <p:spPr bwMode="auto">
              <a:xfrm>
                <a:off x="480" y="228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1" name="Rectangle 371"/>
              <p:cNvSpPr>
                <a:spLocks noChangeArrowheads="1"/>
              </p:cNvSpPr>
              <p:nvPr/>
            </p:nvSpPr>
            <p:spPr bwMode="auto">
              <a:xfrm>
                <a:off x="480" y="229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2" name="Rectangle 372"/>
              <p:cNvSpPr>
                <a:spLocks noChangeArrowheads="1"/>
              </p:cNvSpPr>
              <p:nvPr/>
            </p:nvSpPr>
            <p:spPr bwMode="auto">
              <a:xfrm>
                <a:off x="480" y="230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3" name="Rectangle 373"/>
              <p:cNvSpPr>
                <a:spLocks noChangeArrowheads="1"/>
              </p:cNvSpPr>
              <p:nvPr/>
            </p:nvSpPr>
            <p:spPr bwMode="auto">
              <a:xfrm>
                <a:off x="480" y="231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6" name="Rectangle 374"/>
              <p:cNvSpPr>
                <a:spLocks noChangeArrowheads="1"/>
              </p:cNvSpPr>
              <p:nvPr/>
            </p:nvSpPr>
            <p:spPr bwMode="auto">
              <a:xfrm>
                <a:off x="480" y="234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8" name="Rectangle 375"/>
              <p:cNvSpPr>
                <a:spLocks noChangeArrowheads="1"/>
              </p:cNvSpPr>
              <p:nvPr/>
            </p:nvSpPr>
            <p:spPr bwMode="auto">
              <a:xfrm>
                <a:off x="480" y="236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0" name="Rectangle 376"/>
              <p:cNvSpPr>
                <a:spLocks noChangeArrowheads="1"/>
              </p:cNvSpPr>
              <p:nvPr/>
            </p:nvSpPr>
            <p:spPr bwMode="auto">
              <a:xfrm>
                <a:off x="480" y="238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1" name="Rectangle 381"/>
              <p:cNvSpPr>
                <a:spLocks noChangeArrowheads="1"/>
              </p:cNvSpPr>
              <p:nvPr/>
            </p:nvSpPr>
            <p:spPr bwMode="auto">
              <a:xfrm>
                <a:off x="480" y="239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2" name="Rectangle 384"/>
              <p:cNvSpPr>
                <a:spLocks noChangeArrowheads="1"/>
              </p:cNvSpPr>
              <p:nvPr/>
            </p:nvSpPr>
            <p:spPr bwMode="auto">
              <a:xfrm>
                <a:off x="480" y="240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3" name="Rectangle 390"/>
              <p:cNvSpPr>
                <a:spLocks noChangeArrowheads="1"/>
              </p:cNvSpPr>
              <p:nvPr/>
            </p:nvSpPr>
            <p:spPr bwMode="auto">
              <a:xfrm>
                <a:off x="480" y="241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/>
            </p:nvSpPr>
            <p:spPr bwMode="auto">
              <a:xfrm>
                <a:off x="480" y="242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5" name="Rectangle 397"/>
              <p:cNvSpPr>
                <a:spLocks noChangeArrowheads="1"/>
              </p:cNvSpPr>
              <p:nvPr/>
            </p:nvSpPr>
            <p:spPr bwMode="auto">
              <a:xfrm>
                <a:off x="480" y="243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6" name="Rectangle 399"/>
              <p:cNvSpPr>
                <a:spLocks noChangeArrowheads="1"/>
              </p:cNvSpPr>
              <p:nvPr/>
            </p:nvSpPr>
            <p:spPr bwMode="auto">
              <a:xfrm>
                <a:off x="480" y="245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7" name="Rectangle 407"/>
              <p:cNvSpPr>
                <a:spLocks noChangeArrowheads="1"/>
              </p:cNvSpPr>
              <p:nvPr/>
            </p:nvSpPr>
            <p:spPr bwMode="auto">
              <a:xfrm>
                <a:off x="480" y="246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8" name="Rectangle 411"/>
              <p:cNvSpPr>
                <a:spLocks noChangeArrowheads="1"/>
              </p:cNvSpPr>
              <p:nvPr/>
            </p:nvSpPr>
            <p:spPr bwMode="auto">
              <a:xfrm>
                <a:off x="480" y="247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9" name="Rectangle 413"/>
              <p:cNvSpPr>
                <a:spLocks noChangeArrowheads="1"/>
              </p:cNvSpPr>
              <p:nvPr/>
            </p:nvSpPr>
            <p:spPr bwMode="auto">
              <a:xfrm>
                <a:off x="480" y="248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2" name="Rectangle 416"/>
              <p:cNvSpPr>
                <a:spLocks noChangeArrowheads="1"/>
              </p:cNvSpPr>
              <p:nvPr/>
            </p:nvSpPr>
            <p:spPr bwMode="auto">
              <a:xfrm>
                <a:off x="480" y="251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3" name="Rectangle 423"/>
              <p:cNvSpPr>
                <a:spLocks noChangeArrowheads="1"/>
              </p:cNvSpPr>
              <p:nvPr/>
            </p:nvSpPr>
            <p:spPr bwMode="auto">
              <a:xfrm>
                <a:off x="480" y="252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5" name="Rectangle 424"/>
              <p:cNvSpPr>
                <a:spLocks noChangeArrowheads="1"/>
              </p:cNvSpPr>
              <p:nvPr/>
            </p:nvSpPr>
            <p:spPr bwMode="auto">
              <a:xfrm>
                <a:off x="480" y="254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6" name="Rectangle 426"/>
              <p:cNvSpPr>
                <a:spLocks noChangeArrowheads="1"/>
              </p:cNvSpPr>
              <p:nvPr/>
            </p:nvSpPr>
            <p:spPr bwMode="auto">
              <a:xfrm>
                <a:off x="480" y="255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7" name="Rectangle 428"/>
              <p:cNvSpPr>
                <a:spLocks noChangeArrowheads="1"/>
              </p:cNvSpPr>
              <p:nvPr/>
            </p:nvSpPr>
            <p:spPr bwMode="auto">
              <a:xfrm>
                <a:off x="480" y="255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9" name="Rectangle 439"/>
              <p:cNvSpPr>
                <a:spLocks noChangeArrowheads="1"/>
              </p:cNvSpPr>
              <p:nvPr/>
            </p:nvSpPr>
            <p:spPr bwMode="auto">
              <a:xfrm>
                <a:off x="480" y="257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0" name="Rectangle 440"/>
              <p:cNvSpPr>
                <a:spLocks noChangeArrowheads="1"/>
              </p:cNvSpPr>
              <p:nvPr/>
            </p:nvSpPr>
            <p:spPr bwMode="auto">
              <a:xfrm>
                <a:off x="480" y="258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1" name="Rectangle 443"/>
              <p:cNvSpPr>
                <a:spLocks noChangeArrowheads="1"/>
              </p:cNvSpPr>
              <p:nvPr/>
            </p:nvSpPr>
            <p:spPr bwMode="auto">
              <a:xfrm>
                <a:off x="480" y="259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2" name="Rectangle 223423"/>
              <p:cNvSpPr>
                <a:spLocks noChangeArrowheads="1"/>
              </p:cNvSpPr>
              <p:nvPr/>
            </p:nvSpPr>
            <p:spPr bwMode="auto">
              <a:xfrm>
                <a:off x="480" y="260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4" name="Rectangle 223424"/>
              <p:cNvSpPr>
                <a:spLocks noChangeArrowheads="1"/>
              </p:cNvSpPr>
              <p:nvPr/>
            </p:nvSpPr>
            <p:spPr bwMode="auto">
              <a:xfrm>
                <a:off x="480" y="262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5" name="Rectangle 223425"/>
              <p:cNvSpPr>
                <a:spLocks noChangeArrowheads="1"/>
              </p:cNvSpPr>
              <p:nvPr/>
            </p:nvSpPr>
            <p:spPr bwMode="auto">
              <a:xfrm>
                <a:off x="480" y="263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6" name="Rectangle 223426"/>
              <p:cNvSpPr>
                <a:spLocks noChangeArrowheads="1"/>
              </p:cNvSpPr>
              <p:nvPr/>
            </p:nvSpPr>
            <p:spPr bwMode="auto">
              <a:xfrm>
                <a:off x="480" y="264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7" name="Rectangle 223427"/>
              <p:cNvSpPr>
                <a:spLocks noChangeArrowheads="1"/>
              </p:cNvSpPr>
              <p:nvPr/>
            </p:nvSpPr>
            <p:spPr bwMode="auto">
              <a:xfrm>
                <a:off x="480" y="265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8" name="Rectangle 223428"/>
              <p:cNvSpPr>
                <a:spLocks noChangeArrowheads="1"/>
              </p:cNvSpPr>
              <p:nvPr/>
            </p:nvSpPr>
            <p:spPr bwMode="auto">
              <a:xfrm>
                <a:off x="480" y="266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9" name="Rectangle 223429"/>
              <p:cNvSpPr>
                <a:spLocks noChangeArrowheads="1"/>
              </p:cNvSpPr>
              <p:nvPr/>
            </p:nvSpPr>
            <p:spPr bwMode="auto">
              <a:xfrm>
                <a:off x="480" y="267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0" name="Rectangle 223430"/>
              <p:cNvSpPr>
                <a:spLocks noChangeArrowheads="1"/>
              </p:cNvSpPr>
              <p:nvPr/>
            </p:nvSpPr>
            <p:spPr bwMode="auto">
              <a:xfrm>
                <a:off x="480" y="268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1" name="Rectangle 223431"/>
              <p:cNvSpPr>
                <a:spLocks noChangeArrowheads="1"/>
              </p:cNvSpPr>
              <p:nvPr/>
            </p:nvSpPr>
            <p:spPr bwMode="auto">
              <a:xfrm>
                <a:off x="480" y="269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2" name="Rectangle 223432"/>
              <p:cNvSpPr>
                <a:spLocks noChangeArrowheads="1"/>
              </p:cNvSpPr>
              <p:nvPr/>
            </p:nvSpPr>
            <p:spPr bwMode="auto">
              <a:xfrm>
                <a:off x="480" y="270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3" name="Rectangle 223433"/>
              <p:cNvSpPr>
                <a:spLocks noChangeArrowheads="1"/>
              </p:cNvSpPr>
              <p:nvPr/>
            </p:nvSpPr>
            <p:spPr bwMode="auto">
              <a:xfrm>
                <a:off x="480" y="271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4" name="Rectangle 223434"/>
              <p:cNvSpPr>
                <a:spLocks noChangeArrowheads="1"/>
              </p:cNvSpPr>
              <p:nvPr/>
            </p:nvSpPr>
            <p:spPr bwMode="auto">
              <a:xfrm>
                <a:off x="480" y="272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5" name="Rectangle 223435"/>
              <p:cNvSpPr>
                <a:spLocks noChangeArrowheads="1"/>
              </p:cNvSpPr>
              <p:nvPr/>
            </p:nvSpPr>
            <p:spPr bwMode="auto">
              <a:xfrm>
                <a:off x="480" y="273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6" name="Rectangle 223436"/>
              <p:cNvSpPr>
                <a:spLocks noChangeArrowheads="1"/>
              </p:cNvSpPr>
              <p:nvPr/>
            </p:nvSpPr>
            <p:spPr bwMode="auto">
              <a:xfrm>
                <a:off x="480" y="273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7" name="Rectangle 223437"/>
              <p:cNvSpPr>
                <a:spLocks noChangeArrowheads="1"/>
              </p:cNvSpPr>
              <p:nvPr/>
            </p:nvSpPr>
            <p:spPr bwMode="auto">
              <a:xfrm>
                <a:off x="480" y="274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8" name="Rectangle 223438"/>
              <p:cNvSpPr>
                <a:spLocks noChangeArrowheads="1"/>
              </p:cNvSpPr>
              <p:nvPr/>
            </p:nvSpPr>
            <p:spPr bwMode="auto">
              <a:xfrm>
                <a:off x="480" y="275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9" name="Rectangle 223439"/>
              <p:cNvSpPr>
                <a:spLocks noChangeArrowheads="1"/>
              </p:cNvSpPr>
              <p:nvPr/>
            </p:nvSpPr>
            <p:spPr bwMode="auto">
              <a:xfrm>
                <a:off x="480" y="276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0" name="Rectangle 223440"/>
              <p:cNvSpPr>
                <a:spLocks noChangeArrowheads="1"/>
              </p:cNvSpPr>
              <p:nvPr/>
            </p:nvSpPr>
            <p:spPr bwMode="auto">
              <a:xfrm>
                <a:off x="480" y="277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3" name="Rectangle 223441"/>
              <p:cNvSpPr>
                <a:spLocks noChangeArrowheads="1"/>
              </p:cNvSpPr>
              <p:nvPr/>
            </p:nvSpPr>
            <p:spPr bwMode="auto">
              <a:xfrm>
                <a:off x="480" y="280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4" name="Rectangle 223442"/>
              <p:cNvSpPr>
                <a:spLocks noChangeArrowheads="1"/>
              </p:cNvSpPr>
              <p:nvPr/>
            </p:nvSpPr>
            <p:spPr bwMode="auto">
              <a:xfrm>
                <a:off x="480" y="281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5" name="Rectangle 223443"/>
              <p:cNvSpPr>
                <a:spLocks noChangeArrowheads="1"/>
              </p:cNvSpPr>
              <p:nvPr/>
            </p:nvSpPr>
            <p:spPr bwMode="auto">
              <a:xfrm>
                <a:off x="480" y="282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6" name="Rectangle 223444"/>
              <p:cNvSpPr>
                <a:spLocks noChangeArrowheads="1"/>
              </p:cNvSpPr>
              <p:nvPr/>
            </p:nvSpPr>
            <p:spPr bwMode="auto">
              <a:xfrm>
                <a:off x="480" y="283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7" name="Rectangle 223445"/>
              <p:cNvSpPr>
                <a:spLocks noChangeArrowheads="1"/>
              </p:cNvSpPr>
              <p:nvPr/>
            </p:nvSpPr>
            <p:spPr bwMode="auto">
              <a:xfrm>
                <a:off x="480" y="284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8" name="Rectangle 223446"/>
              <p:cNvSpPr>
                <a:spLocks noChangeArrowheads="1"/>
              </p:cNvSpPr>
              <p:nvPr/>
            </p:nvSpPr>
            <p:spPr bwMode="auto">
              <a:xfrm>
                <a:off x="480" y="285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9" name="Rectangle 223447"/>
              <p:cNvSpPr>
                <a:spLocks noChangeArrowheads="1"/>
              </p:cNvSpPr>
              <p:nvPr/>
            </p:nvSpPr>
            <p:spPr bwMode="auto">
              <a:xfrm>
                <a:off x="480" y="286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0" name="Rectangle 223448"/>
              <p:cNvSpPr>
                <a:spLocks noChangeArrowheads="1"/>
              </p:cNvSpPr>
              <p:nvPr/>
            </p:nvSpPr>
            <p:spPr bwMode="auto">
              <a:xfrm>
                <a:off x="480" y="287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1" name="Rectangle 223449"/>
              <p:cNvSpPr>
                <a:spLocks noChangeArrowheads="1"/>
              </p:cNvSpPr>
              <p:nvPr/>
            </p:nvSpPr>
            <p:spPr bwMode="auto">
              <a:xfrm>
                <a:off x="480" y="288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2" name="Rectangle 223450"/>
              <p:cNvSpPr>
                <a:spLocks noChangeArrowheads="1"/>
              </p:cNvSpPr>
              <p:nvPr/>
            </p:nvSpPr>
            <p:spPr bwMode="auto">
              <a:xfrm>
                <a:off x="480" y="289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3" name="Rectangle 223451"/>
              <p:cNvSpPr>
                <a:spLocks noChangeArrowheads="1"/>
              </p:cNvSpPr>
              <p:nvPr/>
            </p:nvSpPr>
            <p:spPr bwMode="auto">
              <a:xfrm>
                <a:off x="480" y="290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4" name="Rectangle 223452"/>
              <p:cNvSpPr>
                <a:spLocks noChangeArrowheads="1"/>
              </p:cNvSpPr>
              <p:nvPr/>
            </p:nvSpPr>
            <p:spPr bwMode="auto">
              <a:xfrm>
                <a:off x="480" y="291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5" name="Rectangle 223453"/>
              <p:cNvSpPr>
                <a:spLocks noChangeArrowheads="1"/>
              </p:cNvSpPr>
              <p:nvPr/>
            </p:nvSpPr>
            <p:spPr bwMode="auto">
              <a:xfrm>
                <a:off x="480" y="292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6" name="Rectangle 223454"/>
              <p:cNvSpPr>
                <a:spLocks noChangeArrowheads="1"/>
              </p:cNvSpPr>
              <p:nvPr/>
            </p:nvSpPr>
            <p:spPr bwMode="auto">
              <a:xfrm>
                <a:off x="480" y="292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7" name="Rectangle 223455"/>
              <p:cNvSpPr>
                <a:spLocks noChangeArrowheads="1"/>
              </p:cNvSpPr>
              <p:nvPr/>
            </p:nvSpPr>
            <p:spPr bwMode="auto">
              <a:xfrm>
                <a:off x="480" y="293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9" name="Rectangle 223456"/>
              <p:cNvSpPr>
                <a:spLocks noChangeArrowheads="1"/>
              </p:cNvSpPr>
              <p:nvPr/>
            </p:nvSpPr>
            <p:spPr bwMode="auto">
              <a:xfrm>
                <a:off x="480" y="295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1" name="Rectangle 223457"/>
              <p:cNvSpPr>
                <a:spLocks noChangeArrowheads="1"/>
              </p:cNvSpPr>
              <p:nvPr/>
            </p:nvSpPr>
            <p:spPr bwMode="auto">
              <a:xfrm>
                <a:off x="480" y="297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2" name="Rectangle 223458"/>
              <p:cNvSpPr>
                <a:spLocks noChangeArrowheads="1"/>
              </p:cNvSpPr>
              <p:nvPr/>
            </p:nvSpPr>
            <p:spPr bwMode="auto">
              <a:xfrm>
                <a:off x="480" y="298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3" name="Rectangle 223459"/>
              <p:cNvSpPr>
                <a:spLocks noChangeArrowheads="1"/>
              </p:cNvSpPr>
              <p:nvPr/>
            </p:nvSpPr>
            <p:spPr bwMode="auto">
              <a:xfrm>
                <a:off x="480" y="299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4" name="Rectangle 223460"/>
              <p:cNvSpPr>
                <a:spLocks noChangeArrowheads="1"/>
              </p:cNvSpPr>
              <p:nvPr/>
            </p:nvSpPr>
            <p:spPr bwMode="auto">
              <a:xfrm>
                <a:off x="480" y="301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5" name="Rectangle 223461"/>
              <p:cNvSpPr>
                <a:spLocks noChangeArrowheads="1"/>
              </p:cNvSpPr>
              <p:nvPr/>
            </p:nvSpPr>
            <p:spPr bwMode="auto">
              <a:xfrm>
                <a:off x="480" y="302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6" name="Rectangle 223462"/>
              <p:cNvSpPr>
                <a:spLocks noChangeArrowheads="1"/>
              </p:cNvSpPr>
              <p:nvPr/>
            </p:nvSpPr>
            <p:spPr bwMode="auto">
              <a:xfrm>
                <a:off x="480" y="303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7" name="Rectangle 223463"/>
              <p:cNvSpPr>
                <a:spLocks noChangeArrowheads="1"/>
              </p:cNvSpPr>
              <p:nvPr/>
            </p:nvSpPr>
            <p:spPr bwMode="auto">
              <a:xfrm>
                <a:off x="480" y="304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8" name="Rectangle 223464"/>
              <p:cNvSpPr>
                <a:spLocks noChangeArrowheads="1"/>
              </p:cNvSpPr>
              <p:nvPr/>
            </p:nvSpPr>
            <p:spPr bwMode="auto">
              <a:xfrm>
                <a:off x="480" y="305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9" name="Rectangle 223465"/>
              <p:cNvSpPr>
                <a:spLocks noChangeArrowheads="1"/>
              </p:cNvSpPr>
              <p:nvPr/>
            </p:nvSpPr>
            <p:spPr bwMode="auto">
              <a:xfrm>
                <a:off x="480" y="306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0" name="Rectangle 223466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1" name="Rectangle 223467"/>
              <p:cNvSpPr>
                <a:spLocks noChangeArrowheads="1"/>
              </p:cNvSpPr>
              <p:nvPr/>
            </p:nvSpPr>
            <p:spPr bwMode="auto">
              <a:xfrm>
                <a:off x="480" y="308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2" name="Rectangle 223468"/>
              <p:cNvSpPr>
                <a:spLocks noChangeArrowheads="1"/>
              </p:cNvSpPr>
              <p:nvPr/>
            </p:nvSpPr>
            <p:spPr bwMode="auto">
              <a:xfrm>
                <a:off x="480" y="309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3" name="Rectangle 223469"/>
              <p:cNvSpPr>
                <a:spLocks noChangeArrowheads="1"/>
              </p:cNvSpPr>
              <p:nvPr/>
            </p:nvSpPr>
            <p:spPr bwMode="auto">
              <a:xfrm>
                <a:off x="480" y="310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4" name="Rectangle 223470"/>
              <p:cNvSpPr>
                <a:spLocks noChangeArrowheads="1"/>
              </p:cNvSpPr>
              <p:nvPr/>
            </p:nvSpPr>
            <p:spPr bwMode="auto">
              <a:xfrm>
                <a:off x="480" y="311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5" name="Rectangle 223471"/>
              <p:cNvSpPr>
                <a:spLocks noChangeArrowheads="1"/>
              </p:cNvSpPr>
              <p:nvPr/>
            </p:nvSpPr>
            <p:spPr bwMode="auto">
              <a:xfrm>
                <a:off x="480" y="311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6" name="Rectangle 223472"/>
              <p:cNvSpPr>
                <a:spLocks noChangeArrowheads="1"/>
              </p:cNvSpPr>
              <p:nvPr/>
            </p:nvSpPr>
            <p:spPr bwMode="auto">
              <a:xfrm>
                <a:off x="480" y="312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8" name="Rectangle 223473"/>
              <p:cNvSpPr>
                <a:spLocks noChangeArrowheads="1"/>
              </p:cNvSpPr>
              <p:nvPr/>
            </p:nvSpPr>
            <p:spPr bwMode="auto">
              <a:xfrm>
                <a:off x="480" y="314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9" name="Rectangle 223474"/>
              <p:cNvSpPr>
                <a:spLocks noChangeArrowheads="1"/>
              </p:cNvSpPr>
              <p:nvPr/>
            </p:nvSpPr>
            <p:spPr bwMode="auto">
              <a:xfrm>
                <a:off x="480" y="315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0" name="Rectangle 223475"/>
              <p:cNvSpPr>
                <a:spLocks noChangeArrowheads="1"/>
              </p:cNvSpPr>
              <p:nvPr/>
            </p:nvSpPr>
            <p:spPr bwMode="auto">
              <a:xfrm>
                <a:off x="480" y="316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2" name="Rectangle 223476"/>
              <p:cNvSpPr>
                <a:spLocks noChangeArrowheads="1"/>
              </p:cNvSpPr>
              <p:nvPr/>
            </p:nvSpPr>
            <p:spPr bwMode="auto">
              <a:xfrm>
                <a:off x="480" y="318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3" name="Rectangle 223477"/>
              <p:cNvSpPr>
                <a:spLocks noChangeArrowheads="1"/>
              </p:cNvSpPr>
              <p:nvPr/>
            </p:nvSpPr>
            <p:spPr bwMode="auto">
              <a:xfrm>
                <a:off x="480" y="319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4" name="Rectangle 223478"/>
              <p:cNvSpPr>
                <a:spLocks noChangeArrowheads="1"/>
              </p:cNvSpPr>
              <p:nvPr/>
            </p:nvSpPr>
            <p:spPr bwMode="auto">
              <a:xfrm>
                <a:off x="480" y="320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5" name="Rectangle 223479"/>
              <p:cNvSpPr>
                <a:spLocks noChangeArrowheads="1"/>
              </p:cNvSpPr>
              <p:nvPr/>
            </p:nvSpPr>
            <p:spPr bwMode="auto">
              <a:xfrm>
                <a:off x="480" y="321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6" name="Rectangle 223480"/>
              <p:cNvSpPr>
                <a:spLocks noChangeArrowheads="1"/>
              </p:cNvSpPr>
              <p:nvPr/>
            </p:nvSpPr>
            <p:spPr bwMode="auto">
              <a:xfrm>
                <a:off x="480" y="322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7" name="Rectangle 223481"/>
              <p:cNvSpPr>
                <a:spLocks noChangeArrowheads="1"/>
              </p:cNvSpPr>
              <p:nvPr/>
            </p:nvSpPr>
            <p:spPr bwMode="auto">
              <a:xfrm>
                <a:off x="480" y="323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8" name="Rectangle 223482"/>
              <p:cNvSpPr>
                <a:spLocks noChangeArrowheads="1"/>
              </p:cNvSpPr>
              <p:nvPr/>
            </p:nvSpPr>
            <p:spPr bwMode="auto">
              <a:xfrm>
                <a:off x="480" y="324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9" name="Rectangle 223483"/>
              <p:cNvSpPr>
                <a:spLocks noChangeArrowheads="1"/>
              </p:cNvSpPr>
              <p:nvPr/>
            </p:nvSpPr>
            <p:spPr bwMode="auto">
              <a:xfrm>
                <a:off x="480" y="325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0" name="Rectangle 223484"/>
              <p:cNvSpPr>
                <a:spLocks noChangeArrowheads="1"/>
              </p:cNvSpPr>
              <p:nvPr/>
            </p:nvSpPr>
            <p:spPr bwMode="auto">
              <a:xfrm>
                <a:off x="480" y="326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2" name="Rectangle 223485"/>
              <p:cNvSpPr>
                <a:spLocks noChangeArrowheads="1"/>
              </p:cNvSpPr>
              <p:nvPr/>
            </p:nvSpPr>
            <p:spPr bwMode="auto">
              <a:xfrm>
                <a:off x="480" y="329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3" name="Rectangle 223486"/>
              <p:cNvSpPr>
                <a:spLocks noChangeArrowheads="1"/>
              </p:cNvSpPr>
              <p:nvPr/>
            </p:nvSpPr>
            <p:spPr bwMode="auto">
              <a:xfrm>
                <a:off x="480" y="330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4" name="Rectangle 223487"/>
              <p:cNvSpPr>
                <a:spLocks noChangeArrowheads="1"/>
              </p:cNvSpPr>
              <p:nvPr/>
            </p:nvSpPr>
            <p:spPr bwMode="auto">
              <a:xfrm>
                <a:off x="480" y="331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5" name="Rectangle 223488"/>
              <p:cNvSpPr>
                <a:spLocks noChangeArrowheads="1"/>
              </p:cNvSpPr>
              <p:nvPr/>
            </p:nvSpPr>
            <p:spPr bwMode="auto">
              <a:xfrm>
                <a:off x="480" y="332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6" name="Rectangle 223489"/>
              <p:cNvSpPr>
                <a:spLocks noChangeArrowheads="1"/>
              </p:cNvSpPr>
              <p:nvPr/>
            </p:nvSpPr>
            <p:spPr bwMode="auto">
              <a:xfrm>
                <a:off x="480" y="333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7" name="Rectangle 223490"/>
              <p:cNvSpPr>
                <a:spLocks noChangeArrowheads="1"/>
              </p:cNvSpPr>
              <p:nvPr/>
            </p:nvSpPr>
            <p:spPr bwMode="auto">
              <a:xfrm>
                <a:off x="480" y="334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8" name="Rectangle 223491"/>
              <p:cNvSpPr>
                <a:spLocks noChangeArrowheads="1"/>
              </p:cNvSpPr>
              <p:nvPr/>
            </p:nvSpPr>
            <p:spPr bwMode="auto">
              <a:xfrm>
                <a:off x="480" y="335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9" name="Rectangle 223492"/>
              <p:cNvSpPr>
                <a:spLocks noChangeArrowheads="1"/>
              </p:cNvSpPr>
              <p:nvPr/>
            </p:nvSpPr>
            <p:spPr bwMode="auto">
              <a:xfrm>
                <a:off x="480" y="336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0" name="Rectangle 223493"/>
              <p:cNvSpPr>
                <a:spLocks noChangeArrowheads="1"/>
              </p:cNvSpPr>
              <p:nvPr/>
            </p:nvSpPr>
            <p:spPr bwMode="auto">
              <a:xfrm>
                <a:off x="480" y="337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2" name="Rectangle 223494"/>
              <p:cNvSpPr>
                <a:spLocks noChangeArrowheads="1"/>
              </p:cNvSpPr>
              <p:nvPr/>
            </p:nvSpPr>
            <p:spPr bwMode="auto">
              <a:xfrm>
                <a:off x="480" y="340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3" name="Rectangle 223495"/>
              <p:cNvSpPr>
                <a:spLocks noChangeArrowheads="1"/>
              </p:cNvSpPr>
              <p:nvPr/>
            </p:nvSpPr>
            <p:spPr bwMode="auto">
              <a:xfrm>
                <a:off x="480" y="341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4" name="Rectangle 223496"/>
              <p:cNvSpPr>
                <a:spLocks noChangeArrowheads="1"/>
              </p:cNvSpPr>
              <p:nvPr/>
            </p:nvSpPr>
            <p:spPr bwMode="auto">
              <a:xfrm>
                <a:off x="480" y="342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5" name="Rectangle 223497"/>
              <p:cNvSpPr>
                <a:spLocks noChangeArrowheads="1"/>
              </p:cNvSpPr>
              <p:nvPr/>
            </p:nvSpPr>
            <p:spPr bwMode="auto">
              <a:xfrm>
                <a:off x="480" y="343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6" name="Rectangle 223498"/>
              <p:cNvSpPr>
                <a:spLocks noChangeArrowheads="1"/>
              </p:cNvSpPr>
              <p:nvPr/>
            </p:nvSpPr>
            <p:spPr bwMode="auto">
              <a:xfrm>
                <a:off x="480" y="344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8" name="Rectangle 223499"/>
              <p:cNvSpPr>
                <a:spLocks noChangeArrowheads="1"/>
              </p:cNvSpPr>
              <p:nvPr/>
            </p:nvSpPr>
            <p:spPr bwMode="auto">
              <a:xfrm>
                <a:off x="480" y="346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9" name="Rectangle 223500"/>
              <p:cNvSpPr>
                <a:spLocks noChangeArrowheads="1"/>
              </p:cNvSpPr>
              <p:nvPr/>
            </p:nvSpPr>
            <p:spPr bwMode="auto">
              <a:xfrm>
                <a:off x="480" y="347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300" name="Rectangle 7"/>
            <p:cNvSpPr>
              <a:spLocks noChangeArrowheads="1"/>
            </p:cNvSpPr>
            <p:nvPr/>
          </p:nvSpPr>
          <p:spPr bwMode="auto">
            <a:xfrm>
              <a:off x="1407527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Rectangle 8"/>
            <p:cNvSpPr>
              <a:spLocks noChangeArrowheads="1"/>
            </p:cNvSpPr>
            <p:nvPr/>
          </p:nvSpPr>
          <p:spPr bwMode="auto">
            <a:xfrm>
              <a:off x="2435795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Rectangle 9"/>
            <p:cNvSpPr>
              <a:spLocks noChangeArrowheads="1"/>
            </p:cNvSpPr>
            <p:nvPr/>
          </p:nvSpPr>
          <p:spPr bwMode="auto">
            <a:xfrm>
              <a:off x="3466173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Rectangle 10"/>
            <p:cNvSpPr>
              <a:spLocks noChangeArrowheads="1"/>
            </p:cNvSpPr>
            <p:nvPr/>
          </p:nvSpPr>
          <p:spPr bwMode="auto">
            <a:xfrm>
              <a:off x="4496550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Rectangle 11"/>
            <p:cNvSpPr>
              <a:spLocks noChangeArrowheads="1"/>
            </p:cNvSpPr>
            <p:nvPr/>
          </p:nvSpPr>
          <p:spPr bwMode="auto">
            <a:xfrm>
              <a:off x="5524816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Rectangle 12"/>
            <p:cNvSpPr>
              <a:spLocks noChangeArrowheads="1"/>
            </p:cNvSpPr>
            <p:nvPr/>
          </p:nvSpPr>
          <p:spPr bwMode="auto">
            <a:xfrm>
              <a:off x="6555194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Rectangle 13"/>
            <p:cNvSpPr>
              <a:spLocks noChangeArrowheads="1"/>
            </p:cNvSpPr>
            <p:nvPr/>
          </p:nvSpPr>
          <p:spPr bwMode="auto">
            <a:xfrm>
              <a:off x="7583461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Rectangle 14"/>
            <p:cNvSpPr>
              <a:spLocks noChangeArrowheads="1"/>
            </p:cNvSpPr>
            <p:nvPr/>
          </p:nvSpPr>
          <p:spPr bwMode="auto">
            <a:xfrm>
              <a:off x="8613839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Rectangle 15"/>
            <p:cNvSpPr>
              <a:spLocks noChangeArrowheads="1"/>
            </p:cNvSpPr>
            <p:nvPr/>
          </p:nvSpPr>
          <p:spPr bwMode="auto">
            <a:xfrm>
              <a:off x="9644217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Rectangle 16"/>
            <p:cNvSpPr>
              <a:spLocks noChangeArrowheads="1"/>
            </p:cNvSpPr>
            <p:nvPr/>
          </p:nvSpPr>
          <p:spPr bwMode="auto">
            <a:xfrm>
              <a:off x="10672483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Rectangle 17"/>
            <p:cNvSpPr>
              <a:spLocks noChangeArrowheads="1"/>
            </p:cNvSpPr>
            <p:nvPr/>
          </p:nvSpPr>
          <p:spPr bwMode="auto">
            <a:xfrm>
              <a:off x="1407527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Rectangle 18"/>
            <p:cNvSpPr>
              <a:spLocks noChangeArrowheads="1"/>
            </p:cNvSpPr>
            <p:nvPr/>
          </p:nvSpPr>
          <p:spPr bwMode="auto">
            <a:xfrm>
              <a:off x="2435795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Rectangle 19"/>
            <p:cNvSpPr>
              <a:spLocks noChangeArrowheads="1"/>
            </p:cNvSpPr>
            <p:nvPr/>
          </p:nvSpPr>
          <p:spPr bwMode="auto">
            <a:xfrm>
              <a:off x="3466173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Rectangle 20"/>
            <p:cNvSpPr>
              <a:spLocks noChangeArrowheads="1"/>
            </p:cNvSpPr>
            <p:nvPr/>
          </p:nvSpPr>
          <p:spPr bwMode="auto">
            <a:xfrm>
              <a:off x="4496550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Rectangle 21"/>
            <p:cNvSpPr>
              <a:spLocks noChangeArrowheads="1"/>
            </p:cNvSpPr>
            <p:nvPr/>
          </p:nvSpPr>
          <p:spPr bwMode="auto">
            <a:xfrm>
              <a:off x="5524816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Rectangle 22"/>
            <p:cNvSpPr>
              <a:spLocks noChangeArrowheads="1"/>
            </p:cNvSpPr>
            <p:nvPr/>
          </p:nvSpPr>
          <p:spPr bwMode="auto">
            <a:xfrm>
              <a:off x="6555194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Rectangle 23"/>
            <p:cNvSpPr>
              <a:spLocks noChangeArrowheads="1"/>
            </p:cNvSpPr>
            <p:nvPr/>
          </p:nvSpPr>
          <p:spPr bwMode="auto">
            <a:xfrm>
              <a:off x="7583461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Rectangle 24"/>
            <p:cNvSpPr>
              <a:spLocks noChangeArrowheads="1"/>
            </p:cNvSpPr>
            <p:nvPr/>
          </p:nvSpPr>
          <p:spPr bwMode="auto">
            <a:xfrm>
              <a:off x="8613839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Rectangle 25"/>
            <p:cNvSpPr>
              <a:spLocks noChangeArrowheads="1"/>
            </p:cNvSpPr>
            <p:nvPr/>
          </p:nvSpPr>
          <p:spPr bwMode="auto">
            <a:xfrm>
              <a:off x="9644217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Rectangle 26"/>
            <p:cNvSpPr>
              <a:spLocks noChangeArrowheads="1"/>
            </p:cNvSpPr>
            <p:nvPr/>
          </p:nvSpPr>
          <p:spPr bwMode="auto">
            <a:xfrm>
              <a:off x="10672483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Rectangle 27"/>
            <p:cNvSpPr>
              <a:spLocks noChangeArrowheads="1"/>
            </p:cNvSpPr>
            <p:nvPr/>
          </p:nvSpPr>
          <p:spPr bwMode="auto">
            <a:xfrm>
              <a:off x="1407527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Rectangle 28"/>
            <p:cNvSpPr>
              <a:spLocks noChangeArrowheads="1"/>
            </p:cNvSpPr>
            <p:nvPr/>
          </p:nvSpPr>
          <p:spPr bwMode="auto">
            <a:xfrm>
              <a:off x="2435795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Rectangle 29"/>
            <p:cNvSpPr>
              <a:spLocks noChangeArrowheads="1"/>
            </p:cNvSpPr>
            <p:nvPr/>
          </p:nvSpPr>
          <p:spPr bwMode="auto">
            <a:xfrm>
              <a:off x="3466173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Rectangle 30"/>
            <p:cNvSpPr>
              <a:spLocks noChangeArrowheads="1"/>
            </p:cNvSpPr>
            <p:nvPr/>
          </p:nvSpPr>
          <p:spPr bwMode="auto">
            <a:xfrm>
              <a:off x="4496550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Rectangle 447"/>
            <p:cNvSpPr>
              <a:spLocks noChangeArrowheads="1"/>
            </p:cNvSpPr>
            <p:nvPr/>
          </p:nvSpPr>
          <p:spPr bwMode="auto">
            <a:xfrm>
              <a:off x="5524816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452"/>
            <p:cNvSpPr>
              <a:spLocks noChangeArrowheads="1"/>
            </p:cNvSpPr>
            <p:nvPr/>
          </p:nvSpPr>
          <p:spPr bwMode="auto">
            <a:xfrm>
              <a:off x="6555194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Rectangle 470"/>
            <p:cNvSpPr>
              <a:spLocks noChangeArrowheads="1"/>
            </p:cNvSpPr>
            <p:nvPr/>
          </p:nvSpPr>
          <p:spPr bwMode="auto">
            <a:xfrm>
              <a:off x="7583461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Rectangle 471"/>
            <p:cNvSpPr>
              <a:spLocks noChangeArrowheads="1"/>
            </p:cNvSpPr>
            <p:nvPr/>
          </p:nvSpPr>
          <p:spPr bwMode="auto">
            <a:xfrm>
              <a:off x="8613839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487"/>
            <p:cNvSpPr>
              <a:spLocks noChangeArrowheads="1"/>
            </p:cNvSpPr>
            <p:nvPr/>
          </p:nvSpPr>
          <p:spPr bwMode="auto">
            <a:xfrm>
              <a:off x="9644217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Rectangle 489"/>
            <p:cNvSpPr>
              <a:spLocks noChangeArrowheads="1"/>
            </p:cNvSpPr>
            <p:nvPr/>
          </p:nvSpPr>
          <p:spPr bwMode="auto">
            <a:xfrm>
              <a:off x="10672483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Rectangle 506"/>
            <p:cNvSpPr>
              <a:spLocks noChangeArrowheads="1"/>
            </p:cNvSpPr>
            <p:nvPr/>
          </p:nvSpPr>
          <p:spPr bwMode="auto">
            <a:xfrm>
              <a:off x="1407527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Rectangle 510"/>
            <p:cNvSpPr>
              <a:spLocks noChangeArrowheads="1"/>
            </p:cNvSpPr>
            <p:nvPr/>
          </p:nvSpPr>
          <p:spPr bwMode="auto">
            <a:xfrm>
              <a:off x="2435795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Rectangle 223391"/>
            <p:cNvSpPr>
              <a:spLocks noChangeArrowheads="1"/>
            </p:cNvSpPr>
            <p:nvPr/>
          </p:nvSpPr>
          <p:spPr bwMode="auto">
            <a:xfrm>
              <a:off x="3466173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Rectangle 223392"/>
            <p:cNvSpPr>
              <a:spLocks noChangeArrowheads="1"/>
            </p:cNvSpPr>
            <p:nvPr/>
          </p:nvSpPr>
          <p:spPr bwMode="auto">
            <a:xfrm>
              <a:off x="4496550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572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Rectangle 223393"/>
            <p:cNvSpPr>
              <a:spLocks noChangeArrowheads="1"/>
            </p:cNvSpPr>
            <p:nvPr/>
          </p:nvSpPr>
          <p:spPr bwMode="auto">
            <a:xfrm>
              <a:off x="5524816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Rectangle 223394"/>
            <p:cNvSpPr>
              <a:spLocks noChangeArrowheads="1"/>
            </p:cNvSpPr>
            <p:nvPr/>
          </p:nvSpPr>
          <p:spPr bwMode="auto">
            <a:xfrm>
              <a:off x="6555194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Rectangle 223395"/>
            <p:cNvSpPr>
              <a:spLocks noChangeArrowheads="1"/>
            </p:cNvSpPr>
            <p:nvPr/>
          </p:nvSpPr>
          <p:spPr bwMode="auto">
            <a:xfrm>
              <a:off x="7583461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223396"/>
            <p:cNvSpPr>
              <a:spLocks noChangeArrowheads="1"/>
            </p:cNvSpPr>
            <p:nvPr/>
          </p:nvSpPr>
          <p:spPr bwMode="auto">
            <a:xfrm>
              <a:off x="8613839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223397"/>
            <p:cNvSpPr>
              <a:spLocks noChangeArrowheads="1"/>
            </p:cNvSpPr>
            <p:nvPr/>
          </p:nvSpPr>
          <p:spPr bwMode="auto">
            <a:xfrm>
              <a:off x="9644217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Rectangle 223398"/>
            <p:cNvSpPr>
              <a:spLocks noChangeArrowheads="1"/>
            </p:cNvSpPr>
            <p:nvPr/>
          </p:nvSpPr>
          <p:spPr bwMode="auto">
            <a:xfrm>
              <a:off x="10672483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Rectangle 223399"/>
            <p:cNvSpPr>
              <a:spLocks noChangeArrowheads="1"/>
            </p:cNvSpPr>
            <p:nvPr/>
          </p:nvSpPr>
          <p:spPr bwMode="auto">
            <a:xfrm>
              <a:off x="1407527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Rectangle 223400"/>
            <p:cNvSpPr>
              <a:spLocks noChangeArrowheads="1"/>
            </p:cNvSpPr>
            <p:nvPr/>
          </p:nvSpPr>
          <p:spPr bwMode="auto">
            <a:xfrm>
              <a:off x="2435795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223401"/>
            <p:cNvSpPr>
              <a:spLocks noChangeArrowheads="1"/>
            </p:cNvSpPr>
            <p:nvPr/>
          </p:nvSpPr>
          <p:spPr bwMode="auto">
            <a:xfrm>
              <a:off x="3466173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223402"/>
            <p:cNvSpPr>
              <a:spLocks noChangeArrowheads="1"/>
            </p:cNvSpPr>
            <p:nvPr/>
          </p:nvSpPr>
          <p:spPr bwMode="auto">
            <a:xfrm>
              <a:off x="4496550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223404"/>
            <p:cNvSpPr>
              <a:spLocks noChangeArrowheads="1"/>
            </p:cNvSpPr>
            <p:nvPr/>
          </p:nvSpPr>
          <p:spPr bwMode="auto">
            <a:xfrm>
              <a:off x="5524816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223405"/>
            <p:cNvSpPr>
              <a:spLocks noChangeArrowheads="1"/>
            </p:cNvSpPr>
            <p:nvPr/>
          </p:nvSpPr>
          <p:spPr bwMode="auto">
            <a:xfrm>
              <a:off x="6555194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223406"/>
            <p:cNvSpPr>
              <a:spLocks noChangeArrowheads="1"/>
            </p:cNvSpPr>
            <p:nvPr/>
          </p:nvSpPr>
          <p:spPr bwMode="auto">
            <a:xfrm>
              <a:off x="7583461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223407"/>
            <p:cNvSpPr>
              <a:spLocks noChangeArrowheads="1"/>
            </p:cNvSpPr>
            <p:nvPr/>
          </p:nvSpPr>
          <p:spPr bwMode="auto">
            <a:xfrm>
              <a:off x="8613839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223408"/>
            <p:cNvSpPr>
              <a:spLocks noChangeArrowheads="1"/>
            </p:cNvSpPr>
            <p:nvPr/>
          </p:nvSpPr>
          <p:spPr bwMode="auto">
            <a:xfrm>
              <a:off x="9644217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Rectangle 223409"/>
            <p:cNvSpPr>
              <a:spLocks noChangeArrowheads="1"/>
            </p:cNvSpPr>
            <p:nvPr/>
          </p:nvSpPr>
          <p:spPr bwMode="auto">
            <a:xfrm>
              <a:off x="10672483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Rectangle 223410"/>
            <p:cNvSpPr>
              <a:spLocks noChangeArrowheads="1"/>
            </p:cNvSpPr>
            <p:nvPr/>
          </p:nvSpPr>
          <p:spPr bwMode="auto">
            <a:xfrm>
              <a:off x="1407527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Rectangle 223411"/>
            <p:cNvSpPr>
              <a:spLocks noChangeArrowheads="1"/>
            </p:cNvSpPr>
            <p:nvPr/>
          </p:nvSpPr>
          <p:spPr bwMode="auto">
            <a:xfrm>
              <a:off x="2435795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" name="Rectangle 223412"/>
            <p:cNvSpPr>
              <a:spLocks noChangeArrowheads="1"/>
            </p:cNvSpPr>
            <p:nvPr/>
          </p:nvSpPr>
          <p:spPr bwMode="auto">
            <a:xfrm>
              <a:off x="3466173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Rectangle 223413"/>
            <p:cNvSpPr>
              <a:spLocks noChangeArrowheads="1"/>
            </p:cNvSpPr>
            <p:nvPr/>
          </p:nvSpPr>
          <p:spPr bwMode="auto">
            <a:xfrm>
              <a:off x="4496550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223414"/>
            <p:cNvSpPr>
              <a:spLocks noChangeArrowheads="1"/>
            </p:cNvSpPr>
            <p:nvPr/>
          </p:nvSpPr>
          <p:spPr bwMode="auto">
            <a:xfrm>
              <a:off x="5524816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223415"/>
            <p:cNvSpPr>
              <a:spLocks noChangeArrowheads="1"/>
            </p:cNvSpPr>
            <p:nvPr/>
          </p:nvSpPr>
          <p:spPr bwMode="auto">
            <a:xfrm>
              <a:off x="6555194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223416"/>
            <p:cNvSpPr>
              <a:spLocks noChangeArrowheads="1"/>
            </p:cNvSpPr>
            <p:nvPr/>
          </p:nvSpPr>
          <p:spPr bwMode="auto">
            <a:xfrm>
              <a:off x="7583461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649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223417"/>
            <p:cNvSpPr>
              <a:spLocks noChangeArrowheads="1"/>
            </p:cNvSpPr>
            <p:nvPr/>
          </p:nvSpPr>
          <p:spPr bwMode="auto">
            <a:xfrm>
              <a:off x="8613839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223418"/>
            <p:cNvSpPr>
              <a:spLocks noChangeArrowheads="1"/>
            </p:cNvSpPr>
            <p:nvPr/>
          </p:nvSpPr>
          <p:spPr bwMode="auto">
            <a:xfrm>
              <a:off x="9644217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223419"/>
            <p:cNvSpPr>
              <a:spLocks noChangeArrowheads="1"/>
            </p:cNvSpPr>
            <p:nvPr/>
          </p:nvSpPr>
          <p:spPr bwMode="auto">
            <a:xfrm>
              <a:off x="10672483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223420"/>
            <p:cNvSpPr>
              <a:spLocks noChangeArrowheads="1"/>
            </p:cNvSpPr>
            <p:nvPr/>
          </p:nvSpPr>
          <p:spPr bwMode="auto">
            <a:xfrm>
              <a:off x="1407527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Rectangle 223421"/>
            <p:cNvSpPr>
              <a:spLocks noChangeArrowheads="1"/>
            </p:cNvSpPr>
            <p:nvPr/>
          </p:nvSpPr>
          <p:spPr bwMode="auto">
            <a:xfrm>
              <a:off x="2435795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Rectangle 223422"/>
            <p:cNvSpPr>
              <a:spLocks noChangeArrowheads="1"/>
            </p:cNvSpPr>
            <p:nvPr/>
          </p:nvSpPr>
          <p:spPr bwMode="auto">
            <a:xfrm>
              <a:off x="3466173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" name="Rectangle 520"/>
            <p:cNvSpPr>
              <a:spLocks noChangeArrowheads="1"/>
            </p:cNvSpPr>
            <p:nvPr/>
          </p:nvSpPr>
          <p:spPr bwMode="auto">
            <a:xfrm>
              <a:off x="4496550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Rectangle 530"/>
            <p:cNvSpPr>
              <a:spLocks noChangeArrowheads="1"/>
            </p:cNvSpPr>
            <p:nvPr/>
          </p:nvSpPr>
          <p:spPr bwMode="auto">
            <a:xfrm>
              <a:off x="5524816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5" name="Rectangle 536"/>
            <p:cNvSpPr>
              <a:spLocks noChangeArrowheads="1"/>
            </p:cNvSpPr>
            <p:nvPr/>
          </p:nvSpPr>
          <p:spPr bwMode="auto">
            <a:xfrm>
              <a:off x="6555194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6" name="Rectangle 539"/>
            <p:cNvSpPr>
              <a:spLocks noChangeArrowheads="1"/>
            </p:cNvSpPr>
            <p:nvPr/>
          </p:nvSpPr>
          <p:spPr bwMode="auto">
            <a:xfrm>
              <a:off x="7583461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7" name="Rectangle 540"/>
            <p:cNvSpPr>
              <a:spLocks noChangeArrowheads="1"/>
            </p:cNvSpPr>
            <p:nvPr/>
          </p:nvSpPr>
          <p:spPr bwMode="auto">
            <a:xfrm>
              <a:off x="8613839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" name="Rectangle 541"/>
            <p:cNvSpPr>
              <a:spLocks noChangeArrowheads="1"/>
            </p:cNvSpPr>
            <p:nvPr/>
          </p:nvSpPr>
          <p:spPr bwMode="auto">
            <a:xfrm>
              <a:off x="9644217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Rectangle 542"/>
            <p:cNvSpPr>
              <a:spLocks noChangeArrowheads="1"/>
            </p:cNvSpPr>
            <p:nvPr/>
          </p:nvSpPr>
          <p:spPr bwMode="auto">
            <a:xfrm>
              <a:off x="10672483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1" name="Rectangle 287"/>
            <p:cNvSpPr>
              <a:spLocks noChangeArrowheads="1"/>
            </p:cNvSpPr>
            <p:nvPr/>
          </p:nvSpPr>
          <p:spPr bwMode="auto">
            <a:xfrm>
              <a:off x="1149933" y="2820339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8" name="Line 259"/>
            <p:cNvSpPr>
              <a:spLocks noChangeShapeType="1"/>
            </p:cNvSpPr>
            <p:nvPr/>
          </p:nvSpPr>
          <p:spPr bwMode="auto">
            <a:xfrm>
              <a:off x="1149933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9" name="Rectangle 289"/>
            <p:cNvSpPr>
              <a:spLocks noChangeArrowheads="1"/>
            </p:cNvSpPr>
            <p:nvPr/>
          </p:nvSpPr>
          <p:spPr bwMode="auto">
            <a:xfrm>
              <a:off x="114993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0" name="Rectangle 290"/>
            <p:cNvSpPr>
              <a:spLocks noChangeArrowheads="1"/>
            </p:cNvSpPr>
            <p:nvPr/>
          </p:nvSpPr>
          <p:spPr bwMode="auto">
            <a:xfrm>
              <a:off x="2180311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1" name="Rectangle 291"/>
            <p:cNvSpPr>
              <a:spLocks noChangeArrowheads="1"/>
            </p:cNvSpPr>
            <p:nvPr/>
          </p:nvSpPr>
          <p:spPr bwMode="auto">
            <a:xfrm>
              <a:off x="4238956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3" name="Rectangle 292"/>
            <p:cNvSpPr>
              <a:spLocks noChangeArrowheads="1"/>
            </p:cNvSpPr>
            <p:nvPr/>
          </p:nvSpPr>
          <p:spPr bwMode="auto">
            <a:xfrm>
              <a:off x="8356245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4" name="Rectangle 294"/>
            <p:cNvSpPr>
              <a:spLocks noChangeArrowheads="1"/>
            </p:cNvSpPr>
            <p:nvPr/>
          </p:nvSpPr>
          <p:spPr bwMode="auto">
            <a:xfrm>
              <a:off x="938662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56248" name="Freeform 600"/>
          <p:cNvSpPr>
            <a:spLocks/>
          </p:cNvSpPr>
          <p:nvPr/>
        </p:nvSpPr>
        <p:spPr bwMode="auto">
          <a:xfrm>
            <a:off x="935364" y="3448052"/>
            <a:ext cx="10165666" cy="2131201"/>
          </a:xfrm>
          <a:custGeom>
            <a:avLst/>
            <a:gdLst/>
            <a:ahLst/>
            <a:cxnLst>
              <a:cxn ang="0">
                <a:pos x="4" y="1548"/>
              </a:cxn>
              <a:cxn ang="0">
                <a:pos x="0" y="0"/>
              </a:cxn>
              <a:cxn ang="0">
                <a:pos x="4860" y="0"/>
              </a:cxn>
              <a:cxn ang="0">
                <a:pos x="4852" y="1300"/>
              </a:cxn>
              <a:cxn ang="0">
                <a:pos x="2924" y="1300"/>
              </a:cxn>
              <a:cxn ang="0">
                <a:pos x="2924" y="1548"/>
              </a:cxn>
              <a:cxn ang="0">
                <a:pos x="4" y="1548"/>
              </a:cxn>
            </a:cxnLst>
            <a:rect l="0" t="0" r="r" b="b"/>
            <a:pathLst>
              <a:path w="4860" h="1548">
                <a:moveTo>
                  <a:pt x="4" y="1548"/>
                </a:moveTo>
                <a:lnTo>
                  <a:pt x="0" y="0"/>
                </a:lnTo>
                <a:lnTo>
                  <a:pt x="4860" y="0"/>
                </a:lnTo>
                <a:lnTo>
                  <a:pt x="4852" y="1300"/>
                </a:lnTo>
                <a:lnTo>
                  <a:pt x="2924" y="1300"/>
                </a:lnTo>
                <a:lnTo>
                  <a:pt x="2924" y="1548"/>
                </a:lnTo>
                <a:lnTo>
                  <a:pt x="4" y="1548"/>
                </a:lnTo>
                <a:close/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6251" name="Freeform 603"/>
          <p:cNvSpPr>
            <a:spLocks/>
          </p:cNvSpPr>
          <p:nvPr/>
        </p:nvSpPr>
        <p:spPr bwMode="auto">
          <a:xfrm>
            <a:off x="5219456" y="3046628"/>
            <a:ext cx="506743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" y="0"/>
              </a:cxn>
              <a:cxn ang="0">
                <a:pos x="252" y="252"/>
              </a:cxn>
            </a:cxnLst>
            <a:rect l="0" t="0" r="r" b="b"/>
            <a:pathLst>
              <a:path w="252" h="252">
                <a:moveTo>
                  <a:pt x="0" y="0"/>
                </a:moveTo>
                <a:cubicBezTo>
                  <a:pt x="84" y="0"/>
                  <a:pt x="168" y="0"/>
                  <a:pt x="252" y="0"/>
                </a:cubicBezTo>
                <a:lnTo>
                  <a:pt x="252" y="25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8396" y="540594"/>
            <a:ext cx="10337562" cy="762000"/>
          </a:xfrm>
          <a:noFill/>
          <a:ln/>
        </p:spPr>
        <p:txBody>
          <a:bodyPr/>
          <a:lstStyle/>
          <a:p>
            <a:r>
              <a:rPr lang="en-US" dirty="0"/>
              <a:t>Percentiles – Grouped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EDCEC-0894-4535-8E99-8C70D2F3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913" y="1502520"/>
            <a:ext cx="70580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71191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95324"/>
            <a:ext cx="10337562" cy="630237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Quartiles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32</a:t>
            </a:fld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922820" y="1115533"/>
            <a:ext cx="711974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6085" indent="-346085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Quartiles are specific percentiles.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917835" y="1647904"/>
            <a:ext cx="7069068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First Quartile, Q1 = 25th Percentile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926871" y="2142175"/>
            <a:ext cx="8918681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Second Quartile, Q2 = 50th Percentile = Median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927215" y="2604696"/>
            <a:ext cx="7094406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Third Quartile, Q3 = 75th Percentile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8473" y="589740"/>
            <a:ext cx="10337562" cy="636588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Third Quartile (75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133288" name="Rectangle 1192"/>
          <p:cNvSpPr>
            <a:spLocks noChangeArrowheads="1"/>
          </p:cNvSpPr>
          <p:nvPr/>
        </p:nvSpPr>
        <p:spPr bwMode="auto">
          <a:xfrm>
            <a:off x="2356356" y="1538977"/>
            <a:ext cx="767682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</a:t>
            </a:r>
            <a:r>
              <a:rPr lang="en-US" sz="2401" i="1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= (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/100)(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+ 1) = (75/100)(70 + 1) = 53.25</a:t>
            </a:r>
          </a:p>
        </p:txBody>
      </p:sp>
      <p:sp>
        <p:nvSpPr>
          <p:cNvPr id="133289" name="Rectangle 1193"/>
          <p:cNvSpPr>
            <a:spLocks noChangeArrowheads="1"/>
          </p:cNvSpPr>
          <p:nvPr/>
        </p:nvSpPr>
        <p:spPr bwMode="auto">
          <a:xfrm>
            <a:off x="4053946" y="2780386"/>
            <a:ext cx="4231306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Third quartile =   625 + .25(625 – 625) =   625</a:t>
            </a:r>
          </a:p>
        </p:txBody>
      </p:sp>
      <p:sp>
        <p:nvSpPr>
          <p:cNvPr id="133881" name="Rectangle 1785"/>
          <p:cNvSpPr>
            <a:spLocks noChangeArrowheads="1"/>
          </p:cNvSpPr>
          <p:nvPr/>
        </p:nvSpPr>
        <p:spPr bwMode="auto">
          <a:xfrm>
            <a:off x="909979" y="1104900"/>
            <a:ext cx="711974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6085" indent="-34608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  <p:sp>
        <p:nvSpPr>
          <p:cNvPr id="133283" name="Rectangle 1187"/>
          <p:cNvSpPr>
            <a:spLocks noChangeArrowheads="1"/>
          </p:cNvSpPr>
          <p:nvPr/>
        </p:nvSpPr>
        <p:spPr bwMode="auto">
          <a:xfrm>
            <a:off x="3019546" y="5192117"/>
            <a:ext cx="1931665" cy="37465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Rectangle 1192"/>
          <p:cNvSpPr>
            <a:spLocks noChangeArrowheads="1"/>
          </p:cNvSpPr>
          <p:nvPr/>
        </p:nvSpPr>
        <p:spPr bwMode="auto">
          <a:xfrm>
            <a:off x="1902706" y="1988456"/>
            <a:ext cx="8636113" cy="76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(the 53</a:t>
            </a:r>
            <a:r>
              <a:rPr lang="en-US" sz="2401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rd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 plus .25 times the </a:t>
            </a:r>
          </a:p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difference between the 54</a:t>
            </a:r>
            <a:r>
              <a:rPr lang="en-US" sz="2401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and 53</a:t>
            </a:r>
            <a:r>
              <a:rPr lang="en-US" sz="2401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rd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values)</a:t>
            </a:r>
          </a:p>
        </p:txBody>
      </p:sp>
      <p:sp>
        <p:nvSpPr>
          <p:cNvPr id="133280" name="Oval 1184"/>
          <p:cNvSpPr>
            <a:spLocks noChangeArrowheads="1"/>
          </p:cNvSpPr>
          <p:nvPr/>
        </p:nvSpPr>
        <p:spPr bwMode="auto">
          <a:xfrm>
            <a:off x="8273302" y="2722424"/>
            <a:ext cx="852209" cy="5143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33</a:t>
            </a:fld>
            <a:endParaRPr lang="en-US"/>
          </a:p>
        </p:txBody>
      </p:sp>
      <p:grpSp>
        <p:nvGrpSpPr>
          <p:cNvPr id="1469" name="Group 2">
            <a:extLst>
              <a:ext uri="{FF2B5EF4-FFF2-40B4-BE49-F238E27FC236}">
                <a16:creationId xmlns:a16="http://schemas.microsoft.com/office/drawing/2014/main" id="{31754BBB-5385-46F2-BA3D-A37086DB4289}"/>
              </a:ext>
            </a:extLst>
          </p:cNvPr>
          <p:cNvGrpSpPr/>
          <p:nvPr/>
        </p:nvGrpSpPr>
        <p:grpSpPr>
          <a:xfrm>
            <a:off x="910028" y="3308349"/>
            <a:ext cx="10341785" cy="2737419"/>
            <a:chOff x="1149933" y="2683820"/>
            <a:chExt cx="10341785" cy="2737419"/>
          </a:xfrm>
        </p:grpSpPr>
        <p:sp>
          <p:nvSpPr>
            <p:cNvPr id="1470" name="AutoShape 3">
              <a:extLst>
                <a:ext uri="{FF2B5EF4-FFF2-40B4-BE49-F238E27FC236}">
                  <a16:creationId xmlns:a16="http://schemas.microsoft.com/office/drawing/2014/main" id="{B24E55E8-598B-40A8-9E4D-27026EF20E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49933" y="2820339"/>
              <a:ext cx="10341785" cy="2517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71" name="Rectangle 4">
              <a:extLst>
                <a:ext uri="{FF2B5EF4-FFF2-40B4-BE49-F238E27FC236}">
                  <a16:creationId xmlns:a16="http://schemas.microsoft.com/office/drawing/2014/main" id="{09BB6597-8A6B-44DE-849E-10098AA6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937" y="2834627"/>
              <a:ext cx="10320671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472" name="Group 5">
              <a:extLst>
                <a:ext uri="{FF2B5EF4-FFF2-40B4-BE49-F238E27FC236}">
                  <a16:creationId xmlns:a16="http://schemas.microsoft.com/office/drawing/2014/main" id="{606FA7CF-023D-4FCD-8B1A-12488F5D8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045" y="2822078"/>
              <a:ext cx="10320671" cy="2502024"/>
              <a:chOff x="480" y="1904"/>
              <a:chExt cx="4888" cy="1576"/>
            </a:xfr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560" name="Rectangle 133878">
                <a:extLst>
                  <a:ext uri="{FF2B5EF4-FFF2-40B4-BE49-F238E27FC236}">
                    <a16:creationId xmlns:a16="http://schemas.microsoft.com/office/drawing/2014/main" id="{FBD96535-ED68-4433-94FC-B20511444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90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61" name="Rectangle 133879">
                <a:extLst>
                  <a:ext uri="{FF2B5EF4-FFF2-40B4-BE49-F238E27FC236}">
                    <a16:creationId xmlns:a16="http://schemas.microsoft.com/office/drawing/2014/main" id="{C7CA163A-2337-4FCF-9154-93AB75448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91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62" name="Rectangle 133881">
                <a:extLst>
                  <a:ext uri="{FF2B5EF4-FFF2-40B4-BE49-F238E27FC236}">
                    <a16:creationId xmlns:a16="http://schemas.microsoft.com/office/drawing/2014/main" id="{CC40B046-3333-450B-BC4A-088256651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92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63" name="Rectangle 133882">
                <a:extLst>
                  <a:ext uri="{FF2B5EF4-FFF2-40B4-BE49-F238E27FC236}">
                    <a16:creationId xmlns:a16="http://schemas.microsoft.com/office/drawing/2014/main" id="{8E28C168-2B38-4E12-B280-4C21B8892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93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64" name="Rectangle 133883">
                <a:extLst>
                  <a:ext uri="{FF2B5EF4-FFF2-40B4-BE49-F238E27FC236}">
                    <a16:creationId xmlns:a16="http://schemas.microsoft.com/office/drawing/2014/main" id="{8B84FC27-94A0-4205-B48C-2677BC3F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94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65" name="Rectangle 133884">
                <a:extLst>
                  <a:ext uri="{FF2B5EF4-FFF2-40B4-BE49-F238E27FC236}">
                    <a16:creationId xmlns:a16="http://schemas.microsoft.com/office/drawing/2014/main" id="{1021AA64-3C47-47DF-BDCB-8113994EB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95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66" name="Rectangle 133885">
                <a:extLst>
                  <a:ext uri="{FF2B5EF4-FFF2-40B4-BE49-F238E27FC236}">
                    <a16:creationId xmlns:a16="http://schemas.microsoft.com/office/drawing/2014/main" id="{22A2A7B1-A0B3-4990-A71E-9DB22F01B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96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67" name="Rectangle 133886">
                <a:extLst>
                  <a:ext uri="{FF2B5EF4-FFF2-40B4-BE49-F238E27FC236}">
                    <a16:creationId xmlns:a16="http://schemas.microsoft.com/office/drawing/2014/main" id="{6D45C556-3438-4876-AD02-D99150E75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97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68" name="Rectangle 17407">
                <a:extLst>
                  <a:ext uri="{FF2B5EF4-FFF2-40B4-BE49-F238E27FC236}">
                    <a16:creationId xmlns:a16="http://schemas.microsoft.com/office/drawing/2014/main" id="{C63F736B-BCCF-4216-9DE3-394AC6700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98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69" name="Rectangle 17408">
                <a:extLst>
                  <a:ext uri="{FF2B5EF4-FFF2-40B4-BE49-F238E27FC236}">
                    <a16:creationId xmlns:a16="http://schemas.microsoft.com/office/drawing/2014/main" id="{75B124F0-81FA-4279-A946-DFD19A71E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98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70" name="Rectangle 17410">
                <a:extLst>
                  <a:ext uri="{FF2B5EF4-FFF2-40B4-BE49-F238E27FC236}">
                    <a16:creationId xmlns:a16="http://schemas.microsoft.com/office/drawing/2014/main" id="{C96D5644-F1DD-4971-9B6B-1CA300ABB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99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71" name="Rectangle 17411">
                <a:extLst>
                  <a:ext uri="{FF2B5EF4-FFF2-40B4-BE49-F238E27FC236}">
                    <a16:creationId xmlns:a16="http://schemas.microsoft.com/office/drawing/2014/main" id="{FC5D0B2E-0708-44C5-8D68-336C48D53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00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72" name="Rectangle 17412">
                <a:extLst>
                  <a:ext uri="{FF2B5EF4-FFF2-40B4-BE49-F238E27FC236}">
                    <a16:creationId xmlns:a16="http://schemas.microsoft.com/office/drawing/2014/main" id="{305A91C2-2F89-445D-AE36-406450911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02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73" name="Rectangle 17413">
                <a:extLst>
                  <a:ext uri="{FF2B5EF4-FFF2-40B4-BE49-F238E27FC236}">
                    <a16:creationId xmlns:a16="http://schemas.microsoft.com/office/drawing/2014/main" id="{01F45356-5347-42E7-ACC6-9729C6ED9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03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74" name="Rectangle 17414">
                <a:extLst>
                  <a:ext uri="{FF2B5EF4-FFF2-40B4-BE49-F238E27FC236}">
                    <a16:creationId xmlns:a16="http://schemas.microsoft.com/office/drawing/2014/main" id="{84241086-A673-4CFB-BE65-C11177060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04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75" name="Rectangle 17415">
                <a:extLst>
                  <a:ext uri="{FF2B5EF4-FFF2-40B4-BE49-F238E27FC236}">
                    <a16:creationId xmlns:a16="http://schemas.microsoft.com/office/drawing/2014/main" id="{02F42420-9160-4646-81D5-14580357C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05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76" name="Rectangle 17416">
                <a:extLst>
                  <a:ext uri="{FF2B5EF4-FFF2-40B4-BE49-F238E27FC236}">
                    <a16:creationId xmlns:a16="http://schemas.microsoft.com/office/drawing/2014/main" id="{2DDB8A23-4DE9-4171-843D-E977E52A4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06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77" name="Rectangle 17417">
                <a:extLst>
                  <a:ext uri="{FF2B5EF4-FFF2-40B4-BE49-F238E27FC236}">
                    <a16:creationId xmlns:a16="http://schemas.microsoft.com/office/drawing/2014/main" id="{3F5C127C-B50F-4D2E-A85B-5AC0B2AC4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07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78" name="Rectangle 17418">
                <a:extLst>
                  <a:ext uri="{FF2B5EF4-FFF2-40B4-BE49-F238E27FC236}">
                    <a16:creationId xmlns:a16="http://schemas.microsoft.com/office/drawing/2014/main" id="{AD96FA25-0535-4A8E-A7BE-3C90207FB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08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79" name="Rectangle 17419">
                <a:extLst>
                  <a:ext uri="{FF2B5EF4-FFF2-40B4-BE49-F238E27FC236}">
                    <a16:creationId xmlns:a16="http://schemas.microsoft.com/office/drawing/2014/main" id="{F2B3934F-C67A-47F7-AED0-9BB29FC2F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11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80" name="Rectangle 17420">
                <a:extLst>
                  <a:ext uri="{FF2B5EF4-FFF2-40B4-BE49-F238E27FC236}">
                    <a16:creationId xmlns:a16="http://schemas.microsoft.com/office/drawing/2014/main" id="{9724F33F-4D0B-4823-8C95-50102345E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12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81" name="Rectangle 17421">
                <a:extLst>
                  <a:ext uri="{FF2B5EF4-FFF2-40B4-BE49-F238E27FC236}">
                    <a16:creationId xmlns:a16="http://schemas.microsoft.com/office/drawing/2014/main" id="{AC3A9FDB-16C8-4059-89FF-01DC6B15E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13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82" name="Rectangle 17422">
                <a:extLst>
                  <a:ext uri="{FF2B5EF4-FFF2-40B4-BE49-F238E27FC236}">
                    <a16:creationId xmlns:a16="http://schemas.microsoft.com/office/drawing/2014/main" id="{6CE6AFA1-3C59-43D0-9E4F-ED392D240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15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83" name="Rectangle 17423">
                <a:extLst>
                  <a:ext uri="{FF2B5EF4-FFF2-40B4-BE49-F238E27FC236}">
                    <a16:creationId xmlns:a16="http://schemas.microsoft.com/office/drawing/2014/main" id="{14DA7CF1-615F-4CB2-9677-D6E9C2B35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17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84" name="Rectangle 17424">
                <a:extLst>
                  <a:ext uri="{FF2B5EF4-FFF2-40B4-BE49-F238E27FC236}">
                    <a16:creationId xmlns:a16="http://schemas.microsoft.com/office/drawing/2014/main" id="{C2C30517-556D-4B92-84B7-778ADA107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17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85" name="Rectangle 17425">
                <a:extLst>
                  <a:ext uri="{FF2B5EF4-FFF2-40B4-BE49-F238E27FC236}">
                    <a16:creationId xmlns:a16="http://schemas.microsoft.com/office/drawing/2014/main" id="{59BDAC7E-A2E6-46FE-A808-38EBCBD4C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18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86" name="Rectangle 17426">
                <a:extLst>
                  <a:ext uri="{FF2B5EF4-FFF2-40B4-BE49-F238E27FC236}">
                    <a16:creationId xmlns:a16="http://schemas.microsoft.com/office/drawing/2014/main" id="{72F9DBA9-1C3D-4320-AE34-9F7A9497B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21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87" name="Rectangle 17427">
                <a:extLst>
                  <a:ext uri="{FF2B5EF4-FFF2-40B4-BE49-F238E27FC236}">
                    <a16:creationId xmlns:a16="http://schemas.microsoft.com/office/drawing/2014/main" id="{40FB346A-ECE1-4657-A984-32EA32A98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23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88" name="Rectangle 17428">
                <a:extLst>
                  <a:ext uri="{FF2B5EF4-FFF2-40B4-BE49-F238E27FC236}">
                    <a16:creationId xmlns:a16="http://schemas.microsoft.com/office/drawing/2014/main" id="{04F97CD9-442B-4615-82DC-1573CE43E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24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89" name="Rectangle 17429">
                <a:extLst>
                  <a:ext uri="{FF2B5EF4-FFF2-40B4-BE49-F238E27FC236}">
                    <a16:creationId xmlns:a16="http://schemas.microsoft.com/office/drawing/2014/main" id="{26F991BB-15DD-4B64-AE81-6DE9DA95A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25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90" name="Rectangle 17430">
                <a:extLst>
                  <a:ext uri="{FF2B5EF4-FFF2-40B4-BE49-F238E27FC236}">
                    <a16:creationId xmlns:a16="http://schemas.microsoft.com/office/drawing/2014/main" id="{E6B298D4-FE34-44C3-9451-8B2E01D37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26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91" name="Rectangle 17431">
                <a:extLst>
                  <a:ext uri="{FF2B5EF4-FFF2-40B4-BE49-F238E27FC236}">
                    <a16:creationId xmlns:a16="http://schemas.microsoft.com/office/drawing/2014/main" id="{5EDA1B7B-879F-485F-86EF-C378636AE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27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92" name="Rectangle 17432">
                <a:extLst>
                  <a:ext uri="{FF2B5EF4-FFF2-40B4-BE49-F238E27FC236}">
                    <a16:creationId xmlns:a16="http://schemas.microsoft.com/office/drawing/2014/main" id="{D34C1BEF-25C8-4CF0-BFF3-B8BEBBE3C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28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93" name="Rectangle 17433">
                <a:extLst>
                  <a:ext uri="{FF2B5EF4-FFF2-40B4-BE49-F238E27FC236}">
                    <a16:creationId xmlns:a16="http://schemas.microsoft.com/office/drawing/2014/main" id="{3D54A512-7BD2-4F0C-8384-88B2CB862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29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94" name="Rectangle 17434">
                <a:extLst>
                  <a:ext uri="{FF2B5EF4-FFF2-40B4-BE49-F238E27FC236}">
                    <a16:creationId xmlns:a16="http://schemas.microsoft.com/office/drawing/2014/main" id="{C3A3876C-1643-4703-AD4C-F73C028E2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95" name="Rectangle 17435">
                <a:extLst>
                  <a:ext uri="{FF2B5EF4-FFF2-40B4-BE49-F238E27FC236}">
                    <a16:creationId xmlns:a16="http://schemas.microsoft.com/office/drawing/2014/main" id="{6B05E405-7E41-4267-A9D7-9DF611DB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1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96" name="Rectangle 17436">
                <a:extLst>
                  <a:ext uri="{FF2B5EF4-FFF2-40B4-BE49-F238E27FC236}">
                    <a16:creationId xmlns:a16="http://schemas.microsoft.com/office/drawing/2014/main" id="{DCCB0E9D-8CB6-44FF-B59C-727DF7C19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2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97" name="Rectangle 17437">
                <a:extLst>
                  <a:ext uri="{FF2B5EF4-FFF2-40B4-BE49-F238E27FC236}">
                    <a16:creationId xmlns:a16="http://schemas.microsoft.com/office/drawing/2014/main" id="{06FA4185-0526-4F98-B90A-BBE86D5A5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3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98" name="Rectangle 17438">
                <a:extLst>
                  <a:ext uri="{FF2B5EF4-FFF2-40B4-BE49-F238E27FC236}">
                    <a16:creationId xmlns:a16="http://schemas.microsoft.com/office/drawing/2014/main" id="{EDEA9B34-66C1-4769-80DF-209300314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4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99" name="Rectangle 402">
                <a:extLst>
                  <a:ext uri="{FF2B5EF4-FFF2-40B4-BE49-F238E27FC236}">
                    <a16:creationId xmlns:a16="http://schemas.microsoft.com/office/drawing/2014/main" id="{DBB74EAF-E3CD-4FCC-86FE-A2D367C30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6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00" name="Rectangle 133887">
                <a:extLst>
                  <a:ext uri="{FF2B5EF4-FFF2-40B4-BE49-F238E27FC236}">
                    <a16:creationId xmlns:a16="http://schemas.microsoft.com/office/drawing/2014/main" id="{0D273E84-0FFD-4060-8508-137FE07E7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6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01" name="Rectangle 133888">
                <a:extLst>
                  <a:ext uri="{FF2B5EF4-FFF2-40B4-BE49-F238E27FC236}">
                    <a16:creationId xmlns:a16="http://schemas.microsoft.com/office/drawing/2014/main" id="{9E5A46F7-3721-48AB-BEDE-770370E8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7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02" name="Rectangle 133889">
                <a:extLst>
                  <a:ext uri="{FF2B5EF4-FFF2-40B4-BE49-F238E27FC236}">
                    <a16:creationId xmlns:a16="http://schemas.microsoft.com/office/drawing/2014/main" id="{FF38DEC8-DCD6-4A5B-B61C-CF976DC0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8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03" name="Rectangle 133890">
                <a:extLst>
                  <a:ext uri="{FF2B5EF4-FFF2-40B4-BE49-F238E27FC236}">
                    <a16:creationId xmlns:a16="http://schemas.microsoft.com/office/drawing/2014/main" id="{DF5F54CE-327F-4F3D-8553-831EECEFA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9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04" name="Rectangle 133891">
                <a:extLst>
                  <a:ext uri="{FF2B5EF4-FFF2-40B4-BE49-F238E27FC236}">
                    <a16:creationId xmlns:a16="http://schemas.microsoft.com/office/drawing/2014/main" id="{749D3D62-FBDC-4216-878C-EE8888950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0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05" name="Rectangle 133892">
                <a:extLst>
                  <a:ext uri="{FF2B5EF4-FFF2-40B4-BE49-F238E27FC236}">
                    <a16:creationId xmlns:a16="http://schemas.microsoft.com/office/drawing/2014/main" id="{E8205B57-A1B7-4E2B-8118-C6253F2A5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1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06" name="Rectangle 133893">
                <a:extLst>
                  <a:ext uri="{FF2B5EF4-FFF2-40B4-BE49-F238E27FC236}">
                    <a16:creationId xmlns:a16="http://schemas.microsoft.com/office/drawing/2014/main" id="{33899550-6FB1-445F-8459-EAA46C1A2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2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07" name="Rectangle 133894">
                <a:extLst>
                  <a:ext uri="{FF2B5EF4-FFF2-40B4-BE49-F238E27FC236}">
                    <a16:creationId xmlns:a16="http://schemas.microsoft.com/office/drawing/2014/main" id="{1A02A919-319E-4369-AD7D-9A51E2113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3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08" name="Rectangle 133895">
                <a:extLst>
                  <a:ext uri="{FF2B5EF4-FFF2-40B4-BE49-F238E27FC236}">
                    <a16:creationId xmlns:a16="http://schemas.microsoft.com/office/drawing/2014/main" id="{2E04F713-DB24-4AEF-A2C0-94EDE7C6F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5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09" name="Rectangle 133896">
                <a:extLst>
                  <a:ext uri="{FF2B5EF4-FFF2-40B4-BE49-F238E27FC236}">
                    <a16:creationId xmlns:a16="http://schemas.microsoft.com/office/drawing/2014/main" id="{C1236DD8-5344-47D6-B395-B460520C8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6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10" name="Rectangle 133897">
                <a:extLst>
                  <a:ext uri="{FF2B5EF4-FFF2-40B4-BE49-F238E27FC236}">
                    <a16:creationId xmlns:a16="http://schemas.microsoft.com/office/drawing/2014/main" id="{65071BC8-78EB-48F6-9B13-DDEDEAA0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7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11" name="Rectangle 133898">
                <a:extLst>
                  <a:ext uri="{FF2B5EF4-FFF2-40B4-BE49-F238E27FC236}">
                    <a16:creationId xmlns:a16="http://schemas.microsoft.com/office/drawing/2014/main" id="{33CE8490-D8D6-48D6-932F-D8CAF059F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8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12" name="Rectangle 133899">
                <a:extLst>
                  <a:ext uri="{FF2B5EF4-FFF2-40B4-BE49-F238E27FC236}">
                    <a16:creationId xmlns:a16="http://schemas.microsoft.com/office/drawing/2014/main" id="{8CA7342B-96F2-45ED-AFCD-ED4550F55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9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13" name="Rectangle 133900">
                <a:extLst>
                  <a:ext uri="{FF2B5EF4-FFF2-40B4-BE49-F238E27FC236}">
                    <a16:creationId xmlns:a16="http://schemas.microsoft.com/office/drawing/2014/main" id="{C16FD19E-9CD4-4277-898D-274FD5D9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0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14" name="Rectangle 133901">
                <a:extLst>
                  <a:ext uri="{FF2B5EF4-FFF2-40B4-BE49-F238E27FC236}">
                    <a16:creationId xmlns:a16="http://schemas.microsoft.com/office/drawing/2014/main" id="{AF666C4E-1EFD-4570-A652-BF1311A1E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1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15" name="Rectangle 133902">
                <a:extLst>
                  <a:ext uri="{FF2B5EF4-FFF2-40B4-BE49-F238E27FC236}">
                    <a16:creationId xmlns:a16="http://schemas.microsoft.com/office/drawing/2014/main" id="{B5559521-8F65-4A58-A843-8CDDD32EB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2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16" name="Rectangle 133903">
                <a:extLst>
                  <a:ext uri="{FF2B5EF4-FFF2-40B4-BE49-F238E27FC236}">
                    <a16:creationId xmlns:a16="http://schemas.microsoft.com/office/drawing/2014/main" id="{D11B072A-0955-44CD-8D1F-64F4E1C99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3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17" name="Rectangle 133904">
                <a:extLst>
                  <a:ext uri="{FF2B5EF4-FFF2-40B4-BE49-F238E27FC236}">
                    <a16:creationId xmlns:a16="http://schemas.microsoft.com/office/drawing/2014/main" id="{352B02E8-3A6C-4420-AAEA-3314864FB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4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18" name="Rectangle 133905">
                <a:extLst>
                  <a:ext uri="{FF2B5EF4-FFF2-40B4-BE49-F238E27FC236}">
                    <a16:creationId xmlns:a16="http://schemas.microsoft.com/office/drawing/2014/main" id="{9B5CB76C-4E72-4F5F-AE76-1DE904425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5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19" name="Rectangle 133906">
                <a:extLst>
                  <a:ext uri="{FF2B5EF4-FFF2-40B4-BE49-F238E27FC236}">
                    <a16:creationId xmlns:a16="http://schemas.microsoft.com/office/drawing/2014/main" id="{BE374DF2-BD11-4072-AA66-1787D262B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5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20" name="Rectangle 133907">
                <a:extLst>
                  <a:ext uri="{FF2B5EF4-FFF2-40B4-BE49-F238E27FC236}">
                    <a16:creationId xmlns:a16="http://schemas.microsoft.com/office/drawing/2014/main" id="{BC18F545-38D2-49E4-9FDD-5151FCF01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6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21" name="Rectangle 133908">
                <a:extLst>
                  <a:ext uri="{FF2B5EF4-FFF2-40B4-BE49-F238E27FC236}">
                    <a16:creationId xmlns:a16="http://schemas.microsoft.com/office/drawing/2014/main" id="{66446287-BEA0-4CD8-928E-3CF239DBF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7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22" name="Rectangle 133909">
                <a:extLst>
                  <a:ext uri="{FF2B5EF4-FFF2-40B4-BE49-F238E27FC236}">
                    <a16:creationId xmlns:a16="http://schemas.microsoft.com/office/drawing/2014/main" id="{D4B2ED02-B9B0-4981-AF8B-33444CD44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8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23" name="Rectangle 133910">
                <a:extLst>
                  <a:ext uri="{FF2B5EF4-FFF2-40B4-BE49-F238E27FC236}">
                    <a16:creationId xmlns:a16="http://schemas.microsoft.com/office/drawing/2014/main" id="{731CE163-F463-4AB8-A776-DA57E4BF4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9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24" name="Rectangle 133911">
                <a:extLst>
                  <a:ext uri="{FF2B5EF4-FFF2-40B4-BE49-F238E27FC236}">
                    <a16:creationId xmlns:a16="http://schemas.microsoft.com/office/drawing/2014/main" id="{DDFA51AF-250A-4B1D-BA96-B2B9DF1CE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60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25" name="Rectangle 133912">
                <a:extLst>
                  <a:ext uri="{FF2B5EF4-FFF2-40B4-BE49-F238E27FC236}">
                    <a16:creationId xmlns:a16="http://schemas.microsoft.com/office/drawing/2014/main" id="{F06F07FA-8CC9-4648-8CC6-0E7D999E4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61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26" name="Rectangle 133913">
                <a:extLst>
                  <a:ext uri="{FF2B5EF4-FFF2-40B4-BE49-F238E27FC236}">
                    <a16:creationId xmlns:a16="http://schemas.microsoft.com/office/drawing/2014/main" id="{F1290E8D-8DE5-47B3-8442-87660CCBC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62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27" name="Rectangle 133914">
                <a:extLst>
                  <a:ext uri="{FF2B5EF4-FFF2-40B4-BE49-F238E27FC236}">
                    <a16:creationId xmlns:a16="http://schemas.microsoft.com/office/drawing/2014/main" id="{B32A480A-CD9B-4204-AD1F-FF534AC7D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63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28" name="Rectangle 133915">
                <a:extLst>
                  <a:ext uri="{FF2B5EF4-FFF2-40B4-BE49-F238E27FC236}">
                    <a16:creationId xmlns:a16="http://schemas.microsoft.com/office/drawing/2014/main" id="{4473525D-2F6E-41EB-8A78-3A2EF6CB4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64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29" name="Rectangle 133916">
                <a:extLst>
                  <a:ext uri="{FF2B5EF4-FFF2-40B4-BE49-F238E27FC236}">
                    <a16:creationId xmlns:a16="http://schemas.microsoft.com/office/drawing/2014/main" id="{49D08490-3147-4B6B-8CD3-75FEBD1A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65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30" name="Rectangle 133917">
                <a:extLst>
                  <a:ext uri="{FF2B5EF4-FFF2-40B4-BE49-F238E27FC236}">
                    <a16:creationId xmlns:a16="http://schemas.microsoft.com/office/drawing/2014/main" id="{F62F5C76-112D-412E-B18F-0A33438C2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66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31" name="Rectangle 133918">
                <a:extLst>
                  <a:ext uri="{FF2B5EF4-FFF2-40B4-BE49-F238E27FC236}">
                    <a16:creationId xmlns:a16="http://schemas.microsoft.com/office/drawing/2014/main" id="{811FF038-9B45-438B-AD11-A11D8F9A0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67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32" name="Rectangle 133919">
                <a:extLst>
                  <a:ext uri="{FF2B5EF4-FFF2-40B4-BE49-F238E27FC236}">
                    <a16:creationId xmlns:a16="http://schemas.microsoft.com/office/drawing/2014/main" id="{0CD6C9AB-D628-4ED8-BC07-8E619E458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68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33" name="Rectangle 133920">
                <a:extLst>
                  <a:ext uri="{FF2B5EF4-FFF2-40B4-BE49-F238E27FC236}">
                    <a16:creationId xmlns:a16="http://schemas.microsoft.com/office/drawing/2014/main" id="{3519F76F-B9C1-4AB4-B0EA-AE0B004B0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69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34" name="Rectangle 133921">
                <a:extLst>
                  <a:ext uri="{FF2B5EF4-FFF2-40B4-BE49-F238E27FC236}">
                    <a16:creationId xmlns:a16="http://schemas.microsoft.com/office/drawing/2014/main" id="{6C1EC2D5-A8D9-45DF-B8B3-32B98D67C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70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35" name="Rectangle 133922">
                <a:extLst>
                  <a:ext uri="{FF2B5EF4-FFF2-40B4-BE49-F238E27FC236}">
                    <a16:creationId xmlns:a16="http://schemas.microsoft.com/office/drawing/2014/main" id="{20EFCF65-F17E-454B-9660-EB994491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71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36" name="Rectangle 133923">
                <a:extLst>
                  <a:ext uri="{FF2B5EF4-FFF2-40B4-BE49-F238E27FC236}">
                    <a16:creationId xmlns:a16="http://schemas.microsoft.com/office/drawing/2014/main" id="{9C7AD933-C0D2-4230-9825-EBDD46B0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72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37" name="Rectangle 133924">
                <a:extLst>
                  <a:ext uri="{FF2B5EF4-FFF2-40B4-BE49-F238E27FC236}">
                    <a16:creationId xmlns:a16="http://schemas.microsoft.com/office/drawing/2014/main" id="{FD02F596-4AFC-40F4-8DE9-82C422F30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73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38" name="Rectangle 133925">
                <a:extLst>
                  <a:ext uri="{FF2B5EF4-FFF2-40B4-BE49-F238E27FC236}">
                    <a16:creationId xmlns:a16="http://schemas.microsoft.com/office/drawing/2014/main" id="{B30BCFEF-17DB-4FAC-A010-C9B2FCA1C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73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39" name="Rectangle 133926">
                <a:extLst>
                  <a:ext uri="{FF2B5EF4-FFF2-40B4-BE49-F238E27FC236}">
                    <a16:creationId xmlns:a16="http://schemas.microsoft.com/office/drawing/2014/main" id="{82CE5C35-4C12-449D-A18B-228CD0821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74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40" name="Rectangle 133927">
                <a:extLst>
                  <a:ext uri="{FF2B5EF4-FFF2-40B4-BE49-F238E27FC236}">
                    <a16:creationId xmlns:a16="http://schemas.microsoft.com/office/drawing/2014/main" id="{82D788D8-9AC7-4BED-9300-0AEB0E618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75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41" name="Rectangle 133928">
                <a:extLst>
                  <a:ext uri="{FF2B5EF4-FFF2-40B4-BE49-F238E27FC236}">
                    <a16:creationId xmlns:a16="http://schemas.microsoft.com/office/drawing/2014/main" id="{7D7B724C-F011-420D-8EE8-9175EA063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76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42" name="Rectangle 133929">
                <a:extLst>
                  <a:ext uri="{FF2B5EF4-FFF2-40B4-BE49-F238E27FC236}">
                    <a16:creationId xmlns:a16="http://schemas.microsoft.com/office/drawing/2014/main" id="{0CDDBF27-8CAA-42F5-AC5C-AA98F3840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77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43" name="Rectangle 133930">
                <a:extLst>
                  <a:ext uri="{FF2B5EF4-FFF2-40B4-BE49-F238E27FC236}">
                    <a16:creationId xmlns:a16="http://schemas.microsoft.com/office/drawing/2014/main" id="{FAE2E7DA-C07A-4A9A-BF79-C1C163B63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78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44" name="Rectangle 133931">
                <a:extLst>
                  <a:ext uri="{FF2B5EF4-FFF2-40B4-BE49-F238E27FC236}">
                    <a16:creationId xmlns:a16="http://schemas.microsoft.com/office/drawing/2014/main" id="{0533CFBB-F5CC-4AF1-950D-280A817BD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79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45" name="Rectangle 133932">
                <a:extLst>
                  <a:ext uri="{FF2B5EF4-FFF2-40B4-BE49-F238E27FC236}">
                    <a16:creationId xmlns:a16="http://schemas.microsoft.com/office/drawing/2014/main" id="{088CDD6B-FB35-40DD-BDFF-0B85E6F03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0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46" name="Rectangle 133933">
                <a:extLst>
                  <a:ext uri="{FF2B5EF4-FFF2-40B4-BE49-F238E27FC236}">
                    <a16:creationId xmlns:a16="http://schemas.microsoft.com/office/drawing/2014/main" id="{218219EF-D254-4F35-9387-52031C486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1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47" name="Rectangle 133934">
                <a:extLst>
                  <a:ext uri="{FF2B5EF4-FFF2-40B4-BE49-F238E27FC236}">
                    <a16:creationId xmlns:a16="http://schemas.microsoft.com/office/drawing/2014/main" id="{755D7528-902B-4E74-9C4C-A334799D7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2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48" name="Rectangle 133935">
                <a:extLst>
                  <a:ext uri="{FF2B5EF4-FFF2-40B4-BE49-F238E27FC236}">
                    <a16:creationId xmlns:a16="http://schemas.microsoft.com/office/drawing/2014/main" id="{B86FFE12-AEE8-4577-82F4-20C6F73A1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3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49" name="Rectangle 133936">
                <a:extLst>
                  <a:ext uri="{FF2B5EF4-FFF2-40B4-BE49-F238E27FC236}">
                    <a16:creationId xmlns:a16="http://schemas.microsoft.com/office/drawing/2014/main" id="{A2CEE705-2A45-4A1D-A8A9-E12153866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4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50" name="Rectangle 133937">
                <a:extLst>
                  <a:ext uri="{FF2B5EF4-FFF2-40B4-BE49-F238E27FC236}">
                    <a16:creationId xmlns:a16="http://schemas.microsoft.com/office/drawing/2014/main" id="{651372DA-84BE-420B-86CE-47755F833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5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51" name="Rectangle 133938">
                <a:extLst>
                  <a:ext uri="{FF2B5EF4-FFF2-40B4-BE49-F238E27FC236}">
                    <a16:creationId xmlns:a16="http://schemas.microsoft.com/office/drawing/2014/main" id="{CF1A44DD-AF3B-4DCA-8F00-311B381AC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6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52" name="Rectangle 133939">
                <a:extLst>
                  <a:ext uri="{FF2B5EF4-FFF2-40B4-BE49-F238E27FC236}">
                    <a16:creationId xmlns:a16="http://schemas.microsoft.com/office/drawing/2014/main" id="{DF115D11-196E-4841-9C92-5F3359A64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7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53" name="Rectangle 133940">
                <a:extLst>
                  <a:ext uri="{FF2B5EF4-FFF2-40B4-BE49-F238E27FC236}">
                    <a16:creationId xmlns:a16="http://schemas.microsoft.com/office/drawing/2014/main" id="{44D0124E-2BFE-433B-9A5A-9D27372DA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8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54" name="Rectangle 133941">
                <a:extLst>
                  <a:ext uri="{FF2B5EF4-FFF2-40B4-BE49-F238E27FC236}">
                    <a16:creationId xmlns:a16="http://schemas.microsoft.com/office/drawing/2014/main" id="{20B5103A-9E05-4D1D-A967-B84C5B15C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9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55" name="Rectangle 133942">
                <a:extLst>
                  <a:ext uri="{FF2B5EF4-FFF2-40B4-BE49-F238E27FC236}">
                    <a16:creationId xmlns:a16="http://schemas.microsoft.com/office/drawing/2014/main" id="{60A772A2-268E-4A11-908D-4DB21CC9F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90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56" name="Rectangle 133943">
                <a:extLst>
                  <a:ext uri="{FF2B5EF4-FFF2-40B4-BE49-F238E27FC236}">
                    <a16:creationId xmlns:a16="http://schemas.microsoft.com/office/drawing/2014/main" id="{7059A37A-345C-4956-818D-2A81D694D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91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57" name="Rectangle 133944">
                <a:extLst>
                  <a:ext uri="{FF2B5EF4-FFF2-40B4-BE49-F238E27FC236}">
                    <a16:creationId xmlns:a16="http://schemas.microsoft.com/office/drawing/2014/main" id="{E4D7D8F4-7625-485C-BDF3-0D90C3A16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92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58" name="Rectangle 133945">
                <a:extLst>
                  <a:ext uri="{FF2B5EF4-FFF2-40B4-BE49-F238E27FC236}">
                    <a16:creationId xmlns:a16="http://schemas.microsoft.com/office/drawing/2014/main" id="{8E1E6CEE-FAAC-423C-98F2-C4F53BDD8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92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59" name="Rectangle 133946">
                <a:extLst>
                  <a:ext uri="{FF2B5EF4-FFF2-40B4-BE49-F238E27FC236}">
                    <a16:creationId xmlns:a16="http://schemas.microsoft.com/office/drawing/2014/main" id="{31C0897F-99A3-4AC2-AB47-660B928B0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93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60" name="Rectangle 133947">
                <a:extLst>
                  <a:ext uri="{FF2B5EF4-FFF2-40B4-BE49-F238E27FC236}">
                    <a16:creationId xmlns:a16="http://schemas.microsoft.com/office/drawing/2014/main" id="{797669AB-D13D-4072-B141-462367DA6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94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61" name="Rectangle 133948">
                <a:extLst>
                  <a:ext uri="{FF2B5EF4-FFF2-40B4-BE49-F238E27FC236}">
                    <a16:creationId xmlns:a16="http://schemas.microsoft.com/office/drawing/2014/main" id="{E6E62897-076F-460A-8CA0-206414488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95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62" name="Rectangle 133949">
                <a:extLst>
                  <a:ext uri="{FF2B5EF4-FFF2-40B4-BE49-F238E27FC236}">
                    <a16:creationId xmlns:a16="http://schemas.microsoft.com/office/drawing/2014/main" id="{5C372A85-6848-4D73-B996-E7EB6C6A5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96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63" name="Rectangle 133950">
                <a:extLst>
                  <a:ext uri="{FF2B5EF4-FFF2-40B4-BE49-F238E27FC236}">
                    <a16:creationId xmlns:a16="http://schemas.microsoft.com/office/drawing/2014/main" id="{12720B13-9957-48AA-95A8-A0C84859A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97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64" name="Rectangle 133951">
                <a:extLst>
                  <a:ext uri="{FF2B5EF4-FFF2-40B4-BE49-F238E27FC236}">
                    <a16:creationId xmlns:a16="http://schemas.microsoft.com/office/drawing/2014/main" id="{A5582E18-74B7-40C3-8332-0FAE6B53B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98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65" name="Rectangle 133952">
                <a:extLst>
                  <a:ext uri="{FF2B5EF4-FFF2-40B4-BE49-F238E27FC236}">
                    <a16:creationId xmlns:a16="http://schemas.microsoft.com/office/drawing/2014/main" id="{908FB525-7EC4-488F-A728-A128A1879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99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66" name="Rectangle 133953">
                <a:extLst>
                  <a:ext uri="{FF2B5EF4-FFF2-40B4-BE49-F238E27FC236}">
                    <a16:creationId xmlns:a16="http://schemas.microsoft.com/office/drawing/2014/main" id="{C4AD6AAA-F5B8-48A7-90CC-D4FF305F7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01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67" name="Rectangle 133954">
                <a:extLst>
                  <a:ext uri="{FF2B5EF4-FFF2-40B4-BE49-F238E27FC236}">
                    <a16:creationId xmlns:a16="http://schemas.microsoft.com/office/drawing/2014/main" id="{29C5EB1A-70C5-4BF8-89EC-3D091D66B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02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68" name="Rectangle 133955">
                <a:extLst>
                  <a:ext uri="{FF2B5EF4-FFF2-40B4-BE49-F238E27FC236}">
                    <a16:creationId xmlns:a16="http://schemas.microsoft.com/office/drawing/2014/main" id="{35D261F2-4CD7-4FF9-A263-FCD7EA04C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03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69" name="Rectangle 133956">
                <a:extLst>
                  <a:ext uri="{FF2B5EF4-FFF2-40B4-BE49-F238E27FC236}">
                    <a16:creationId xmlns:a16="http://schemas.microsoft.com/office/drawing/2014/main" id="{C25AEF8B-0384-4715-B6F6-671F22991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04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70" name="Rectangle 133957">
                <a:extLst>
                  <a:ext uri="{FF2B5EF4-FFF2-40B4-BE49-F238E27FC236}">
                    <a16:creationId xmlns:a16="http://schemas.microsoft.com/office/drawing/2014/main" id="{268A98B9-67E9-4ECF-948C-8A6BC0E20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05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71" name="Rectangle 133958">
                <a:extLst>
                  <a:ext uri="{FF2B5EF4-FFF2-40B4-BE49-F238E27FC236}">
                    <a16:creationId xmlns:a16="http://schemas.microsoft.com/office/drawing/2014/main" id="{27187679-8EF7-4E48-BAEE-EB216AED3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06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72" name="Rectangle 133959">
                <a:extLst>
                  <a:ext uri="{FF2B5EF4-FFF2-40B4-BE49-F238E27FC236}">
                    <a16:creationId xmlns:a16="http://schemas.microsoft.com/office/drawing/2014/main" id="{EAAF6118-0921-4252-95B6-E5358A1A0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73" name="Rectangle 133960">
                <a:extLst>
                  <a:ext uri="{FF2B5EF4-FFF2-40B4-BE49-F238E27FC236}">
                    <a16:creationId xmlns:a16="http://schemas.microsoft.com/office/drawing/2014/main" id="{E0C13284-2513-469D-A836-2674FEFC3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08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74" name="Rectangle 133961">
                <a:extLst>
                  <a:ext uri="{FF2B5EF4-FFF2-40B4-BE49-F238E27FC236}">
                    <a16:creationId xmlns:a16="http://schemas.microsoft.com/office/drawing/2014/main" id="{633C3CB4-9018-4DAA-B908-D9D6F0BD0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09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75" name="Rectangle 133962">
                <a:extLst>
                  <a:ext uri="{FF2B5EF4-FFF2-40B4-BE49-F238E27FC236}">
                    <a16:creationId xmlns:a16="http://schemas.microsoft.com/office/drawing/2014/main" id="{C854B476-7926-4164-A22B-02A1D7ECB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0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76" name="Rectangle 133963">
                <a:extLst>
                  <a:ext uri="{FF2B5EF4-FFF2-40B4-BE49-F238E27FC236}">
                    <a16:creationId xmlns:a16="http://schemas.microsoft.com/office/drawing/2014/main" id="{003BFC2B-C6BC-4C55-9847-335568427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1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77" name="Rectangle 133964">
                <a:extLst>
                  <a:ext uri="{FF2B5EF4-FFF2-40B4-BE49-F238E27FC236}">
                    <a16:creationId xmlns:a16="http://schemas.microsoft.com/office/drawing/2014/main" id="{D4B3730E-52B4-405E-9F9F-4C0E35671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1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78" name="Rectangle 133965">
                <a:extLst>
                  <a:ext uri="{FF2B5EF4-FFF2-40B4-BE49-F238E27FC236}">
                    <a16:creationId xmlns:a16="http://schemas.microsoft.com/office/drawing/2014/main" id="{AA4B3A01-C8DE-4C7D-9064-716EF3A02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2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79" name="Rectangle 133966">
                <a:extLst>
                  <a:ext uri="{FF2B5EF4-FFF2-40B4-BE49-F238E27FC236}">
                    <a16:creationId xmlns:a16="http://schemas.microsoft.com/office/drawing/2014/main" id="{4A460671-E66A-4585-9E63-225F998C5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3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80" name="Rectangle 133967">
                <a:extLst>
                  <a:ext uri="{FF2B5EF4-FFF2-40B4-BE49-F238E27FC236}">
                    <a16:creationId xmlns:a16="http://schemas.microsoft.com/office/drawing/2014/main" id="{89383EA3-7C5A-4CD4-BB3A-D578684AE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4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81" name="Rectangle 133968">
                <a:extLst>
                  <a:ext uri="{FF2B5EF4-FFF2-40B4-BE49-F238E27FC236}">
                    <a16:creationId xmlns:a16="http://schemas.microsoft.com/office/drawing/2014/main" id="{57AA545F-B78C-4301-AE31-0F21470DC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5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82" name="Rectangle 133969">
                <a:extLst>
                  <a:ext uri="{FF2B5EF4-FFF2-40B4-BE49-F238E27FC236}">
                    <a16:creationId xmlns:a16="http://schemas.microsoft.com/office/drawing/2014/main" id="{753B6EDA-7217-4918-ADCB-B64160F67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6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83" name="Rectangle 133970">
                <a:extLst>
                  <a:ext uri="{FF2B5EF4-FFF2-40B4-BE49-F238E27FC236}">
                    <a16:creationId xmlns:a16="http://schemas.microsoft.com/office/drawing/2014/main" id="{8A42CE28-AB51-4278-BEF3-CB3724482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7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84" name="Rectangle 133971">
                <a:extLst>
                  <a:ext uri="{FF2B5EF4-FFF2-40B4-BE49-F238E27FC236}">
                    <a16:creationId xmlns:a16="http://schemas.microsoft.com/office/drawing/2014/main" id="{0FCFDA50-8F45-481C-931E-8160E311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8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85" name="Rectangle 133972">
                <a:extLst>
                  <a:ext uri="{FF2B5EF4-FFF2-40B4-BE49-F238E27FC236}">
                    <a16:creationId xmlns:a16="http://schemas.microsoft.com/office/drawing/2014/main" id="{93D33A4F-98D5-4EF6-B660-DD77B1450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9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86" name="Rectangle 133973">
                <a:extLst>
                  <a:ext uri="{FF2B5EF4-FFF2-40B4-BE49-F238E27FC236}">
                    <a16:creationId xmlns:a16="http://schemas.microsoft.com/office/drawing/2014/main" id="{506BE336-74D4-489C-8DDB-C2095ED5A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20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87" name="Rectangle 133974">
                <a:extLst>
                  <a:ext uri="{FF2B5EF4-FFF2-40B4-BE49-F238E27FC236}">
                    <a16:creationId xmlns:a16="http://schemas.microsoft.com/office/drawing/2014/main" id="{37A1AE50-FCC9-4555-9A76-04EED6127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21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88" name="Rectangle 133975">
                <a:extLst>
                  <a:ext uri="{FF2B5EF4-FFF2-40B4-BE49-F238E27FC236}">
                    <a16:creationId xmlns:a16="http://schemas.microsoft.com/office/drawing/2014/main" id="{3029119F-AEF5-4627-860D-90165AC23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22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89" name="Rectangle 133976">
                <a:extLst>
                  <a:ext uri="{FF2B5EF4-FFF2-40B4-BE49-F238E27FC236}">
                    <a16:creationId xmlns:a16="http://schemas.microsoft.com/office/drawing/2014/main" id="{4EB66B84-B89F-4047-BC37-7E06EE9A6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23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90" name="Rectangle 133977">
                <a:extLst>
                  <a:ext uri="{FF2B5EF4-FFF2-40B4-BE49-F238E27FC236}">
                    <a16:creationId xmlns:a16="http://schemas.microsoft.com/office/drawing/2014/main" id="{57FC0399-12F7-49F9-8A54-3F417B7A2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24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91" name="Rectangle 133978">
                <a:extLst>
                  <a:ext uri="{FF2B5EF4-FFF2-40B4-BE49-F238E27FC236}">
                    <a16:creationId xmlns:a16="http://schemas.microsoft.com/office/drawing/2014/main" id="{9BC2F144-F5BA-4146-AABC-D71598DD8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25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92" name="Rectangle 133979">
                <a:extLst>
                  <a:ext uri="{FF2B5EF4-FFF2-40B4-BE49-F238E27FC236}">
                    <a16:creationId xmlns:a16="http://schemas.microsoft.com/office/drawing/2014/main" id="{24B9C61B-D332-4BF5-B6CA-3704A158E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26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93" name="Rectangle 133980">
                <a:extLst>
                  <a:ext uri="{FF2B5EF4-FFF2-40B4-BE49-F238E27FC236}">
                    <a16:creationId xmlns:a16="http://schemas.microsoft.com/office/drawing/2014/main" id="{F61F3AE8-1C8B-43E2-AE28-765987A37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27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94" name="Rectangle 133981">
                <a:extLst>
                  <a:ext uri="{FF2B5EF4-FFF2-40B4-BE49-F238E27FC236}">
                    <a16:creationId xmlns:a16="http://schemas.microsoft.com/office/drawing/2014/main" id="{EB1AAD67-089F-4BED-9414-09EFBB9D8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29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95" name="Rectangle 133982">
                <a:extLst>
                  <a:ext uri="{FF2B5EF4-FFF2-40B4-BE49-F238E27FC236}">
                    <a16:creationId xmlns:a16="http://schemas.microsoft.com/office/drawing/2014/main" id="{AE1EF4E0-AA4E-49B7-91DC-0D2875024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30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96" name="Rectangle 133983">
                <a:extLst>
                  <a:ext uri="{FF2B5EF4-FFF2-40B4-BE49-F238E27FC236}">
                    <a16:creationId xmlns:a16="http://schemas.microsoft.com/office/drawing/2014/main" id="{4B9D1C91-A9A3-4BED-8465-02300B8CF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31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97" name="Rectangle 133984">
                <a:extLst>
                  <a:ext uri="{FF2B5EF4-FFF2-40B4-BE49-F238E27FC236}">
                    <a16:creationId xmlns:a16="http://schemas.microsoft.com/office/drawing/2014/main" id="{A2EF207B-78A5-45C3-8EA2-6C208E36B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32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98" name="Rectangle 133985">
                <a:extLst>
                  <a:ext uri="{FF2B5EF4-FFF2-40B4-BE49-F238E27FC236}">
                    <a16:creationId xmlns:a16="http://schemas.microsoft.com/office/drawing/2014/main" id="{5BC800A5-6469-4C60-98C9-FCB62587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33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99" name="Rectangle 133986">
                <a:extLst>
                  <a:ext uri="{FF2B5EF4-FFF2-40B4-BE49-F238E27FC236}">
                    <a16:creationId xmlns:a16="http://schemas.microsoft.com/office/drawing/2014/main" id="{B6578C9C-6D7D-4D1C-B388-8BE81C649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34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00" name="Rectangle 133987">
                <a:extLst>
                  <a:ext uri="{FF2B5EF4-FFF2-40B4-BE49-F238E27FC236}">
                    <a16:creationId xmlns:a16="http://schemas.microsoft.com/office/drawing/2014/main" id="{5E871576-0FAA-43BB-9E03-86AF23282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35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01" name="Rectangle 133988">
                <a:extLst>
                  <a:ext uri="{FF2B5EF4-FFF2-40B4-BE49-F238E27FC236}">
                    <a16:creationId xmlns:a16="http://schemas.microsoft.com/office/drawing/2014/main" id="{EB814777-4608-44F7-871C-841D3A707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36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02" name="Rectangle 133989">
                <a:extLst>
                  <a:ext uri="{FF2B5EF4-FFF2-40B4-BE49-F238E27FC236}">
                    <a16:creationId xmlns:a16="http://schemas.microsoft.com/office/drawing/2014/main" id="{23BE476E-FE00-41B7-8656-8256FF09F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37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03" name="Rectangle 133990">
                <a:extLst>
                  <a:ext uri="{FF2B5EF4-FFF2-40B4-BE49-F238E27FC236}">
                    <a16:creationId xmlns:a16="http://schemas.microsoft.com/office/drawing/2014/main" id="{8BA0E49D-AF4E-463E-B1C7-1646AAC3D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39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04" name="Rectangle 133991">
                <a:extLst>
                  <a:ext uri="{FF2B5EF4-FFF2-40B4-BE49-F238E27FC236}">
                    <a16:creationId xmlns:a16="http://schemas.microsoft.com/office/drawing/2014/main" id="{A1ECAFE3-A4CB-4D7B-94EF-72CC3903C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40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05" name="Rectangle 133992">
                <a:extLst>
                  <a:ext uri="{FF2B5EF4-FFF2-40B4-BE49-F238E27FC236}">
                    <a16:creationId xmlns:a16="http://schemas.microsoft.com/office/drawing/2014/main" id="{476058DB-C7FC-4665-998C-13CE7FA30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41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06" name="Rectangle 133993">
                <a:extLst>
                  <a:ext uri="{FF2B5EF4-FFF2-40B4-BE49-F238E27FC236}">
                    <a16:creationId xmlns:a16="http://schemas.microsoft.com/office/drawing/2014/main" id="{AD2CE16A-4344-465E-AAB7-8A2489212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42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07" name="Rectangle 133994">
                <a:extLst>
                  <a:ext uri="{FF2B5EF4-FFF2-40B4-BE49-F238E27FC236}">
                    <a16:creationId xmlns:a16="http://schemas.microsoft.com/office/drawing/2014/main" id="{C6EB5BB4-75C0-40D7-AD19-D28DF8E6A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43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08" name="Rectangle 133995">
                <a:extLst>
                  <a:ext uri="{FF2B5EF4-FFF2-40B4-BE49-F238E27FC236}">
                    <a16:creationId xmlns:a16="http://schemas.microsoft.com/office/drawing/2014/main" id="{0A72FD26-7060-4CAE-8A90-51B722235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44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09" name="Rectangle 133996">
                <a:extLst>
                  <a:ext uri="{FF2B5EF4-FFF2-40B4-BE49-F238E27FC236}">
                    <a16:creationId xmlns:a16="http://schemas.microsoft.com/office/drawing/2014/main" id="{4E5D627B-2DE4-4E54-81F3-E37950D31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45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10" name="Rectangle 133997">
                <a:extLst>
                  <a:ext uri="{FF2B5EF4-FFF2-40B4-BE49-F238E27FC236}">
                    <a16:creationId xmlns:a16="http://schemas.microsoft.com/office/drawing/2014/main" id="{3A40646C-FE93-4EC9-A7CB-175BA7716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46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11" name="Rectangle 133998">
                <a:extLst>
                  <a:ext uri="{FF2B5EF4-FFF2-40B4-BE49-F238E27FC236}">
                    <a16:creationId xmlns:a16="http://schemas.microsoft.com/office/drawing/2014/main" id="{0523F66D-65F3-4C66-946F-52E728607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47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1473" name="Rectangle 6">
              <a:extLst>
                <a:ext uri="{FF2B5EF4-FFF2-40B4-BE49-F238E27FC236}">
                  <a16:creationId xmlns:a16="http://schemas.microsoft.com/office/drawing/2014/main" id="{33E7AA5A-6DBD-4D9C-AB0E-6DD56D804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527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4" name="Rectangle 7">
              <a:extLst>
                <a:ext uri="{FF2B5EF4-FFF2-40B4-BE49-F238E27FC236}">
                  <a16:creationId xmlns:a16="http://schemas.microsoft.com/office/drawing/2014/main" id="{5C0B412A-91AA-453A-BBA3-F2D25DF73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795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5" name="Rectangle 8">
              <a:extLst>
                <a:ext uri="{FF2B5EF4-FFF2-40B4-BE49-F238E27FC236}">
                  <a16:creationId xmlns:a16="http://schemas.microsoft.com/office/drawing/2014/main" id="{0E3C1EAE-EF65-45CC-8AA3-C0BBC2270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173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6" name="Rectangle 9">
              <a:extLst>
                <a:ext uri="{FF2B5EF4-FFF2-40B4-BE49-F238E27FC236}">
                  <a16:creationId xmlns:a16="http://schemas.microsoft.com/office/drawing/2014/main" id="{5843357A-A4F5-4BEA-9DE1-9F096756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50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7" name="Rectangle 10">
              <a:extLst>
                <a:ext uri="{FF2B5EF4-FFF2-40B4-BE49-F238E27FC236}">
                  <a16:creationId xmlns:a16="http://schemas.microsoft.com/office/drawing/2014/main" id="{8A5589F7-2790-4E46-825C-72B593075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816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8" name="Rectangle 11">
              <a:extLst>
                <a:ext uri="{FF2B5EF4-FFF2-40B4-BE49-F238E27FC236}">
                  <a16:creationId xmlns:a16="http://schemas.microsoft.com/office/drawing/2014/main" id="{7853D75E-2B33-4358-B578-B514F470D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194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9" name="Rectangle 12">
              <a:extLst>
                <a:ext uri="{FF2B5EF4-FFF2-40B4-BE49-F238E27FC236}">
                  <a16:creationId xmlns:a16="http://schemas.microsoft.com/office/drawing/2014/main" id="{F234A474-D698-44BD-BE15-81F6F242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61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0" name="Rectangle 13">
              <a:extLst>
                <a:ext uri="{FF2B5EF4-FFF2-40B4-BE49-F238E27FC236}">
                  <a16:creationId xmlns:a16="http://schemas.microsoft.com/office/drawing/2014/main" id="{FFEF6A71-4432-4B54-B34B-7E05347FC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39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1" name="Rectangle 14">
              <a:extLst>
                <a:ext uri="{FF2B5EF4-FFF2-40B4-BE49-F238E27FC236}">
                  <a16:creationId xmlns:a16="http://schemas.microsoft.com/office/drawing/2014/main" id="{247CA7B4-7A2C-4DC1-8089-C5BC53C80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4217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2" name="Rectangle 15">
              <a:extLst>
                <a:ext uri="{FF2B5EF4-FFF2-40B4-BE49-F238E27FC236}">
                  <a16:creationId xmlns:a16="http://schemas.microsoft.com/office/drawing/2014/main" id="{AEA1E8F0-3E09-497A-9C1C-F32562937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483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3" name="Rectangle 16">
              <a:extLst>
                <a:ext uri="{FF2B5EF4-FFF2-40B4-BE49-F238E27FC236}">
                  <a16:creationId xmlns:a16="http://schemas.microsoft.com/office/drawing/2014/main" id="{5FBDDFFB-DA6B-4E05-8883-530ACD0B1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527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4" name="Rectangle 17">
              <a:extLst>
                <a:ext uri="{FF2B5EF4-FFF2-40B4-BE49-F238E27FC236}">
                  <a16:creationId xmlns:a16="http://schemas.microsoft.com/office/drawing/2014/main" id="{ED1B15A4-139A-4256-B019-724347B42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795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5" name="Rectangle 18">
              <a:extLst>
                <a:ext uri="{FF2B5EF4-FFF2-40B4-BE49-F238E27FC236}">
                  <a16:creationId xmlns:a16="http://schemas.microsoft.com/office/drawing/2014/main" id="{087BF567-061F-4FE6-9C72-84D54337D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173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6" name="Rectangle 19">
              <a:extLst>
                <a:ext uri="{FF2B5EF4-FFF2-40B4-BE49-F238E27FC236}">
                  <a16:creationId xmlns:a16="http://schemas.microsoft.com/office/drawing/2014/main" id="{E60F728E-9CCB-442E-BD1A-4764F404A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50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7" name="Rectangle 20">
              <a:extLst>
                <a:ext uri="{FF2B5EF4-FFF2-40B4-BE49-F238E27FC236}">
                  <a16:creationId xmlns:a16="http://schemas.microsoft.com/office/drawing/2014/main" id="{004BB027-CC80-4CC7-8D15-B1AEE03FE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816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8" name="Rectangle 21">
              <a:extLst>
                <a:ext uri="{FF2B5EF4-FFF2-40B4-BE49-F238E27FC236}">
                  <a16:creationId xmlns:a16="http://schemas.microsoft.com/office/drawing/2014/main" id="{6BE07FBA-6A54-42EE-BCA7-A460A7EBB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194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9" name="Rectangle 22">
              <a:extLst>
                <a:ext uri="{FF2B5EF4-FFF2-40B4-BE49-F238E27FC236}">
                  <a16:creationId xmlns:a16="http://schemas.microsoft.com/office/drawing/2014/main" id="{15B10FD8-A35C-486D-ABC6-71CAE0CC1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61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0" name="Rectangle 23">
              <a:extLst>
                <a:ext uri="{FF2B5EF4-FFF2-40B4-BE49-F238E27FC236}">
                  <a16:creationId xmlns:a16="http://schemas.microsoft.com/office/drawing/2014/main" id="{E00FDF33-C1D2-4B84-AB1F-4018888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39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1" name="Rectangle 24">
              <a:extLst>
                <a:ext uri="{FF2B5EF4-FFF2-40B4-BE49-F238E27FC236}">
                  <a16:creationId xmlns:a16="http://schemas.microsoft.com/office/drawing/2014/main" id="{EBBEBAD3-42D1-4A88-938B-7B90C367D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4217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2" name="Rectangle 25">
              <a:extLst>
                <a:ext uri="{FF2B5EF4-FFF2-40B4-BE49-F238E27FC236}">
                  <a16:creationId xmlns:a16="http://schemas.microsoft.com/office/drawing/2014/main" id="{01F1C23F-E968-4DA4-8385-827F55B90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483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3" name="Rectangle 26">
              <a:extLst>
                <a:ext uri="{FF2B5EF4-FFF2-40B4-BE49-F238E27FC236}">
                  <a16:creationId xmlns:a16="http://schemas.microsoft.com/office/drawing/2014/main" id="{F8054DB6-68FB-43A4-863C-7264BF59C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527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4" name="Rectangle 27">
              <a:extLst>
                <a:ext uri="{FF2B5EF4-FFF2-40B4-BE49-F238E27FC236}">
                  <a16:creationId xmlns:a16="http://schemas.microsoft.com/office/drawing/2014/main" id="{558CBBD5-94D9-49AB-A854-3E6271EFF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795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5" name="Rectangle 28">
              <a:extLst>
                <a:ext uri="{FF2B5EF4-FFF2-40B4-BE49-F238E27FC236}">
                  <a16:creationId xmlns:a16="http://schemas.microsoft.com/office/drawing/2014/main" id="{D2F2B4CE-7C9D-44D0-83B0-15BB21B7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173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6" name="Rectangle 29">
              <a:extLst>
                <a:ext uri="{FF2B5EF4-FFF2-40B4-BE49-F238E27FC236}">
                  <a16:creationId xmlns:a16="http://schemas.microsoft.com/office/drawing/2014/main" id="{48B9B30C-C2A9-487D-AB8E-6B74A3A6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50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7" name="Rectangle 30">
              <a:extLst>
                <a:ext uri="{FF2B5EF4-FFF2-40B4-BE49-F238E27FC236}">
                  <a16:creationId xmlns:a16="http://schemas.microsoft.com/office/drawing/2014/main" id="{B328C45B-E6AD-49A8-BE6D-FD4C36525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816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8" name="Rectangle 133280">
              <a:extLst>
                <a:ext uri="{FF2B5EF4-FFF2-40B4-BE49-F238E27FC236}">
                  <a16:creationId xmlns:a16="http://schemas.microsoft.com/office/drawing/2014/main" id="{B2EF8BE3-9822-4ED8-A92F-D4FB1F93F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194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9" name="Rectangle 133281">
              <a:extLst>
                <a:ext uri="{FF2B5EF4-FFF2-40B4-BE49-F238E27FC236}">
                  <a16:creationId xmlns:a16="http://schemas.microsoft.com/office/drawing/2014/main" id="{F79D1A25-AA7E-44F8-97D5-B22EFEA85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61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0" name="Rectangle 133283">
              <a:extLst>
                <a:ext uri="{FF2B5EF4-FFF2-40B4-BE49-F238E27FC236}">
                  <a16:creationId xmlns:a16="http://schemas.microsoft.com/office/drawing/2014/main" id="{C2F4A3F3-B874-4B79-8480-DCE0313A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39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1" name="Rectangle 133284">
              <a:extLst>
                <a:ext uri="{FF2B5EF4-FFF2-40B4-BE49-F238E27FC236}">
                  <a16:creationId xmlns:a16="http://schemas.microsoft.com/office/drawing/2014/main" id="{EAF834C1-B604-45C7-8626-9473A441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4217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2" name="Rectangle 133285">
              <a:extLst>
                <a:ext uri="{FF2B5EF4-FFF2-40B4-BE49-F238E27FC236}">
                  <a16:creationId xmlns:a16="http://schemas.microsoft.com/office/drawing/2014/main" id="{F1BD85D0-C74B-4386-9A93-6035AB7D2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483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3" name="Rectangle 133286">
              <a:extLst>
                <a:ext uri="{FF2B5EF4-FFF2-40B4-BE49-F238E27FC236}">
                  <a16:creationId xmlns:a16="http://schemas.microsoft.com/office/drawing/2014/main" id="{1BC3D65A-C129-4A1D-8190-D0BDE470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527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4" name="Rectangle 133289">
              <a:extLst>
                <a:ext uri="{FF2B5EF4-FFF2-40B4-BE49-F238E27FC236}">
                  <a16:creationId xmlns:a16="http://schemas.microsoft.com/office/drawing/2014/main" id="{DA97DE9B-68F4-45F6-A98D-2FF2ABD8A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795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5" name="Rectangle 133290">
              <a:extLst>
                <a:ext uri="{FF2B5EF4-FFF2-40B4-BE49-F238E27FC236}">
                  <a16:creationId xmlns:a16="http://schemas.microsoft.com/office/drawing/2014/main" id="{B80B4B9F-5535-4ADB-BF39-7E6F387F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173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6" name="Rectangle 133291">
              <a:extLst>
                <a:ext uri="{FF2B5EF4-FFF2-40B4-BE49-F238E27FC236}">
                  <a16:creationId xmlns:a16="http://schemas.microsoft.com/office/drawing/2014/main" id="{60E1CAAE-5B4D-470C-8829-C2253E297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50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572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7" name="Rectangle 133292">
              <a:extLst>
                <a:ext uri="{FF2B5EF4-FFF2-40B4-BE49-F238E27FC236}">
                  <a16:creationId xmlns:a16="http://schemas.microsoft.com/office/drawing/2014/main" id="{91E63B8B-631E-4F16-B590-128BF3110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816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8" name="Rectangle 133293">
              <a:extLst>
                <a:ext uri="{FF2B5EF4-FFF2-40B4-BE49-F238E27FC236}">
                  <a16:creationId xmlns:a16="http://schemas.microsoft.com/office/drawing/2014/main" id="{306CDF8E-3DFD-4043-B4F6-A6C5C9844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194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9" name="Rectangle 133294">
              <a:extLst>
                <a:ext uri="{FF2B5EF4-FFF2-40B4-BE49-F238E27FC236}">
                  <a16:creationId xmlns:a16="http://schemas.microsoft.com/office/drawing/2014/main" id="{DD89C5D6-B393-4568-9861-9E3A3DCDC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61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0" name="Rectangle 133295">
              <a:extLst>
                <a:ext uri="{FF2B5EF4-FFF2-40B4-BE49-F238E27FC236}">
                  <a16:creationId xmlns:a16="http://schemas.microsoft.com/office/drawing/2014/main" id="{D45B5B03-EDC1-4B76-ABBD-0D81745F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39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1" name="Rectangle 133296">
              <a:extLst>
                <a:ext uri="{FF2B5EF4-FFF2-40B4-BE49-F238E27FC236}">
                  <a16:creationId xmlns:a16="http://schemas.microsoft.com/office/drawing/2014/main" id="{1E65AFDD-0DBA-4D32-8D53-608DB1377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4217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2" name="Rectangle 133297">
              <a:extLst>
                <a:ext uri="{FF2B5EF4-FFF2-40B4-BE49-F238E27FC236}">
                  <a16:creationId xmlns:a16="http://schemas.microsoft.com/office/drawing/2014/main" id="{16DE6FF5-578C-4B6F-8B5A-8D782D422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483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3" name="Rectangle 133298">
              <a:extLst>
                <a:ext uri="{FF2B5EF4-FFF2-40B4-BE49-F238E27FC236}">
                  <a16:creationId xmlns:a16="http://schemas.microsoft.com/office/drawing/2014/main" id="{5EF70FBA-C925-47AC-8743-509058257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527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4" name="Rectangle 133299">
              <a:extLst>
                <a:ext uri="{FF2B5EF4-FFF2-40B4-BE49-F238E27FC236}">
                  <a16:creationId xmlns:a16="http://schemas.microsoft.com/office/drawing/2014/main" id="{88B61C7B-E9F3-4A73-99DF-09197CB95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795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5" name="Rectangle 133300">
              <a:extLst>
                <a:ext uri="{FF2B5EF4-FFF2-40B4-BE49-F238E27FC236}">
                  <a16:creationId xmlns:a16="http://schemas.microsoft.com/office/drawing/2014/main" id="{CBCEE8A4-DCBC-4DFF-B057-14CB3C82F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173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6" name="Rectangle 133301">
              <a:extLst>
                <a:ext uri="{FF2B5EF4-FFF2-40B4-BE49-F238E27FC236}">
                  <a16:creationId xmlns:a16="http://schemas.microsoft.com/office/drawing/2014/main" id="{7E4D2276-614F-4E83-8893-CDDA66CF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50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7" name="Rectangle 133302">
              <a:extLst>
                <a:ext uri="{FF2B5EF4-FFF2-40B4-BE49-F238E27FC236}">
                  <a16:creationId xmlns:a16="http://schemas.microsoft.com/office/drawing/2014/main" id="{B8A674A2-BBF2-43C0-8A57-3A1D5D504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816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8" name="Rectangle 133303">
              <a:extLst>
                <a:ext uri="{FF2B5EF4-FFF2-40B4-BE49-F238E27FC236}">
                  <a16:creationId xmlns:a16="http://schemas.microsoft.com/office/drawing/2014/main" id="{E4BB3162-EDE5-4433-AFBC-406E0740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194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9" name="Rectangle 133304">
              <a:extLst>
                <a:ext uri="{FF2B5EF4-FFF2-40B4-BE49-F238E27FC236}">
                  <a16:creationId xmlns:a16="http://schemas.microsoft.com/office/drawing/2014/main" id="{2C065F9D-7F40-4669-9C1D-BE0A435E7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61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0" name="Rectangle 133305">
              <a:extLst>
                <a:ext uri="{FF2B5EF4-FFF2-40B4-BE49-F238E27FC236}">
                  <a16:creationId xmlns:a16="http://schemas.microsoft.com/office/drawing/2014/main" id="{C7A024B5-0B93-4244-942B-129C76D7A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39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1" name="Rectangle 133306">
              <a:extLst>
                <a:ext uri="{FF2B5EF4-FFF2-40B4-BE49-F238E27FC236}">
                  <a16:creationId xmlns:a16="http://schemas.microsoft.com/office/drawing/2014/main" id="{B6CB9E25-CE8B-4664-9382-60AD755E5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4217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2" name="Rectangle 133307">
              <a:extLst>
                <a:ext uri="{FF2B5EF4-FFF2-40B4-BE49-F238E27FC236}">
                  <a16:creationId xmlns:a16="http://schemas.microsoft.com/office/drawing/2014/main" id="{D4596A3D-69BE-4E58-AEA3-225E88B0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483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3" name="Rectangle 133308">
              <a:extLst>
                <a:ext uri="{FF2B5EF4-FFF2-40B4-BE49-F238E27FC236}">
                  <a16:creationId xmlns:a16="http://schemas.microsoft.com/office/drawing/2014/main" id="{B205BBC3-3118-409E-B473-F4A7A4445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527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4" name="Rectangle 133309">
              <a:extLst>
                <a:ext uri="{FF2B5EF4-FFF2-40B4-BE49-F238E27FC236}">
                  <a16:creationId xmlns:a16="http://schemas.microsoft.com/office/drawing/2014/main" id="{3DCC8A2A-6F97-4422-A25F-68F73D2F1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795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5" name="Rectangle 133310">
              <a:extLst>
                <a:ext uri="{FF2B5EF4-FFF2-40B4-BE49-F238E27FC236}">
                  <a16:creationId xmlns:a16="http://schemas.microsoft.com/office/drawing/2014/main" id="{C80A01F4-1CC9-4DDD-9C96-8B786BF2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173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6" name="Rectangle 287">
              <a:extLst>
                <a:ext uri="{FF2B5EF4-FFF2-40B4-BE49-F238E27FC236}">
                  <a16:creationId xmlns:a16="http://schemas.microsoft.com/office/drawing/2014/main" id="{6F5ADB6A-FB54-48C7-A9A6-F94986F70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50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7" name="Rectangle 288">
              <a:extLst>
                <a:ext uri="{FF2B5EF4-FFF2-40B4-BE49-F238E27FC236}">
                  <a16:creationId xmlns:a16="http://schemas.microsoft.com/office/drawing/2014/main" id="{92D53A74-AABE-4E1D-A85C-237571B44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816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8" name="Rectangle 289">
              <a:extLst>
                <a:ext uri="{FF2B5EF4-FFF2-40B4-BE49-F238E27FC236}">
                  <a16:creationId xmlns:a16="http://schemas.microsoft.com/office/drawing/2014/main" id="{F0F6C506-D837-4079-9367-7C7EBE4EC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194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9" name="Rectangle 290">
              <a:extLst>
                <a:ext uri="{FF2B5EF4-FFF2-40B4-BE49-F238E27FC236}">
                  <a16:creationId xmlns:a16="http://schemas.microsoft.com/office/drawing/2014/main" id="{979A270C-6E19-424F-84F9-51A0C3F99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61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649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0" name="Rectangle 536">
              <a:extLst>
                <a:ext uri="{FF2B5EF4-FFF2-40B4-BE49-F238E27FC236}">
                  <a16:creationId xmlns:a16="http://schemas.microsoft.com/office/drawing/2014/main" id="{FDCFB393-FBA3-4E1A-B302-DB41A8E56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39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1" name="Rectangle 537">
              <a:extLst>
                <a:ext uri="{FF2B5EF4-FFF2-40B4-BE49-F238E27FC236}">
                  <a16:creationId xmlns:a16="http://schemas.microsoft.com/office/drawing/2014/main" id="{3E3D75B7-DAA7-426C-A525-B452885A4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4217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2" name="Rectangle 538">
              <a:extLst>
                <a:ext uri="{FF2B5EF4-FFF2-40B4-BE49-F238E27FC236}">
                  <a16:creationId xmlns:a16="http://schemas.microsoft.com/office/drawing/2014/main" id="{ABBF4193-D015-4EB0-A485-3447DAD5E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483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3" name="Rectangle 539">
              <a:extLst>
                <a:ext uri="{FF2B5EF4-FFF2-40B4-BE49-F238E27FC236}">
                  <a16:creationId xmlns:a16="http://schemas.microsoft.com/office/drawing/2014/main" id="{D008A067-22A5-4CA4-9C1D-2C1C8A728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527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4" name="Rectangle 540">
              <a:extLst>
                <a:ext uri="{FF2B5EF4-FFF2-40B4-BE49-F238E27FC236}">
                  <a16:creationId xmlns:a16="http://schemas.microsoft.com/office/drawing/2014/main" id="{598FA95C-426D-465E-9EED-FE2B8E60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795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5" name="Rectangle 541">
              <a:extLst>
                <a:ext uri="{FF2B5EF4-FFF2-40B4-BE49-F238E27FC236}">
                  <a16:creationId xmlns:a16="http://schemas.microsoft.com/office/drawing/2014/main" id="{C324F018-DE6E-4C4A-9E29-4089BFE4F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173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6" name="Rectangle 542">
              <a:extLst>
                <a:ext uri="{FF2B5EF4-FFF2-40B4-BE49-F238E27FC236}">
                  <a16:creationId xmlns:a16="http://schemas.microsoft.com/office/drawing/2014/main" id="{1ADC6406-D139-4C3E-A4C6-8655A1705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50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7" name="Rectangle 133855">
              <a:extLst>
                <a:ext uri="{FF2B5EF4-FFF2-40B4-BE49-F238E27FC236}">
                  <a16:creationId xmlns:a16="http://schemas.microsoft.com/office/drawing/2014/main" id="{1F8DC1F6-3954-45F8-B032-58E552A77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816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8" name="Rectangle 133856">
              <a:extLst>
                <a:ext uri="{FF2B5EF4-FFF2-40B4-BE49-F238E27FC236}">
                  <a16:creationId xmlns:a16="http://schemas.microsoft.com/office/drawing/2014/main" id="{894B819B-B61F-4644-B8AA-CC179F55D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194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9" name="Rectangle 133857">
              <a:extLst>
                <a:ext uri="{FF2B5EF4-FFF2-40B4-BE49-F238E27FC236}">
                  <a16:creationId xmlns:a16="http://schemas.microsoft.com/office/drawing/2014/main" id="{84ACB571-77A4-4656-AA55-F4FD20E7A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61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0" name="Rectangle 133858">
              <a:extLst>
                <a:ext uri="{FF2B5EF4-FFF2-40B4-BE49-F238E27FC236}">
                  <a16:creationId xmlns:a16="http://schemas.microsoft.com/office/drawing/2014/main" id="{2537544B-6FB7-43EB-9B32-8639736D2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39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1" name="Rectangle 133859">
              <a:extLst>
                <a:ext uri="{FF2B5EF4-FFF2-40B4-BE49-F238E27FC236}">
                  <a16:creationId xmlns:a16="http://schemas.microsoft.com/office/drawing/2014/main" id="{9EFFE34F-4043-45BB-AA1A-101F3FA45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4217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2" name="Rectangle 133860">
              <a:extLst>
                <a:ext uri="{FF2B5EF4-FFF2-40B4-BE49-F238E27FC236}">
                  <a16:creationId xmlns:a16="http://schemas.microsoft.com/office/drawing/2014/main" id="{49C1BC9F-A4C4-4A8D-A9B7-FC4891D14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483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3" name="Line 243">
              <a:extLst>
                <a:ext uri="{FF2B5EF4-FFF2-40B4-BE49-F238E27FC236}">
                  <a16:creationId xmlns:a16="http://schemas.microsoft.com/office/drawing/2014/main" id="{8457DF27-06C2-4EE9-9AD4-1C61B1977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933" y="2820339"/>
              <a:ext cx="10295334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44" name="Rectangle 133862">
              <a:extLst>
                <a:ext uri="{FF2B5EF4-FFF2-40B4-BE49-F238E27FC236}">
                  <a16:creationId xmlns:a16="http://schemas.microsoft.com/office/drawing/2014/main" id="{43DBE0F6-6784-440C-8C94-C7A6756C6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933" y="2820339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45" name="Rectangle 133863">
              <a:extLst>
                <a:ext uri="{FF2B5EF4-FFF2-40B4-BE49-F238E27FC236}">
                  <a16:creationId xmlns:a16="http://schemas.microsoft.com/office/drawing/2014/main" id="{CC5B5FF4-8CAF-49AB-B5BC-9F51F5D8B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933" y="3883964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46" name="Line 251">
              <a:extLst>
                <a:ext uri="{FF2B5EF4-FFF2-40B4-BE49-F238E27FC236}">
                  <a16:creationId xmlns:a16="http://schemas.microsoft.com/office/drawing/2014/main" id="{8053345C-7DF4-4AAC-A7CE-DC2AD58D2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933" y="4237977"/>
              <a:ext cx="10295334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47" name="Rectangle 133865">
              <a:extLst>
                <a:ext uri="{FF2B5EF4-FFF2-40B4-BE49-F238E27FC236}">
                  <a16:creationId xmlns:a16="http://schemas.microsoft.com/office/drawing/2014/main" id="{89ACD618-A01F-4A17-B3A0-B76A1332E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933" y="4593577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48" name="Rectangle 133866">
              <a:extLst>
                <a:ext uri="{FF2B5EF4-FFF2-40B4-BE49-F238E27FC236}">
                  <a16:creationId xmlns:a16="http://schemas.microsoft.com/office/drawing/2014/main" id="{0B444B1F-A672-47B3-8C52-5105961D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933" y="4947589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49" name="Line 257">
              <a:extLst>
                <a:ext uri="{FF2B5EF4-FFF2-40B4-BE49-F238E27FC236}">
                  <a16:creationId xmlns:a16="http://schemas.microsoft.com/office/drawing/2014/main" id="{61DD7EE0-5222-4B67-AE45-ADCF7A008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933" y="5303189"/>
              <a:ext cx="10295334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0" name="Rectangle 133868">
              <a:extLst>
                <a:ext uri="{FF2B5EF4-FFF2-40B4-BE49-F238E27FC236}">
                  <a16:creationId xmlns:a16="http://schemas.microsoft.com/office/drawing/2014/main" id="{39648E08-7A72-43FA-8B77-8FF579C45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933" y="5303189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1" name="Line 259">
              <a:extLst>
                <a:ext uri="{FF2B5EF4-FFF2-40B4-BE49-F238E27FC236}">
                  <a16:creationId xmlns:a16="http://schemas.microsoft.com/office/drawing/2014/main" id="{2C60D78B-3448-429C-9755-739D7643C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933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2" name="Rectangle 133870">
              <a:extLst>
                <a:ext uri="{FF2B5EF4-FFF2-40B4-BE49-F238E27FC236}">
                  <a16:creationId xmlns:a16="http://schemas.microsoft.com/office/drawing/2014/main" id="{E6421C69-C945-4FE3-98B0-E90F40C1D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93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3" name="Rectangle 133871">
              <a:extLst>
                <a:ext uri="{FF2B5EF4-FFF2-40B4-BE49-F238E27FC236}">
                  <a16:creationId xmlns:a16="http://schemas.microsoft.com/office/drawing/2014/main" id="{941FD12B-8C7C-4B5B-B5BF-DC826FBA3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311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4" name="Rectangle 133872">
              <a:extLst>
                <a:ext uri="{FF2B5EF4-FFF2-40B4-BE49-F238E27FC236}">
                  <a16:creationId xmlns:a16="http://schemas.microsoft.com/office/drawing/2014/main" id="{B3E0CA3D-5FD8-47AB-BC0D-9B16C2AAA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956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5" name="Line 271">
              <a:extLst>
                <a:ext uri="{FF2B5EF4-FFF2-40B4-BE49-F238E27FC236}">
                  <a16:creationId xmlns:a16="http://schemas.microsoft.com/office/drawing/2014/main" id="{24F0BF48-FF04-4494-9AB5-194A1F4F5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5867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6" name="Rectangle 133874">
              <a:extLst>
                <a:ext uri="{FF2B5EF4-FFF2-40B4-BE49-F238E27FC236}">
                  <a16:creationId xmlns:a16="http://schemas.microsoft.com/office/drawing/2014/main" id="{7F625798-7841-4C54-84EE-C8FF812D3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245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7" name="Rectangle 133875">
              <a:extLst>
                <a:ext uri="{FF2B5EF4-FFF2-40B4-BE49-F238E27FC236}">
                  <a16:creationId xmlns:a16="http://schemas.microsoft.com/office/drawing/2014/main" id="{D4D12122-B69F-4FA6-8787-E7A9B319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662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8" name="Rectangle 133876">
              <a:extLst>
                <a:ext uri="{FF2B5EF4-FFF2-40B4-BE49-F238E27FC236}">
                  <a16:creationId xmlns:a16="http://schemas.microsoft.com/office/drawing/2014/main" id="{40B75A82-D5E7-42A0-96A2-6C6C279E0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889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59" name="Rectangle 133877">
              <a:extLst>
                <a:ext uri="{FF2B5EF4-FFF2-40B4-BE49-F238E27FC236}">
                  <a16:creationId xmlns:a16="http://schemas.microsoft.com/office/drawing/2014/main" id="{56225CF8-50AF-4AE3-A565-920E967F4B9C}"/>
                </a:ext>
              </a:extLst>
            </p:cNvPr>
            <p:cNvSpPr/>
            <p:nvPr/>
          </p:nvSpPr>
          <p:spPr>
            <a:xfrm>
              <a:off x="1163395" y="2683820"/>
              <a:ext cx="10177540" cy="27374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8396" y="540594"/>
            <a:ext cx="10337562" cy="762000"/>
          </a:xfrm>
          <a:noFill/>
          <a:ln/>
        </p:spPr>
        <p:txBody>
          <a:bodyPr/>
          <a:lstStyle/>
          <a:p>
            <a:r>
              <a:rPr lang="en-US" dirty="0"/>
              <a:t>Quartiles – Grouped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3EC13-0F4A-4CC1-984E-F0D20B9C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75" y="1644906"/>
            <a:ext cx="8563679" cy="36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3274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484199"/>
            <a:ext cx="10337562" cy="852487"/>
          </a:xfrm>
        </p:spPr>
        <p:txBody>
          <a:bodyPr/>
          <a:lstStyle/>
          <a:p>
            <a:r>
              <a:rPr lang="en-US" dirty="0"/>
              <a:t>Measures of Variability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917939" y="1038225"/>
            <a:ext cx="10489585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is often desirable to consider measures of variability (dispersion), as well as measures of location.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905582" y="1810005"/>
            <a:ext cx="10464248" cy="11679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example, in choosing supplier A or supplier B we might consider not only the average delivery time for each, but also the variability in delivery time for each.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618245"/>
            <a:ext cx="10337562" cy="5842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Measures of Variability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917552" y="1136650"/>
            <a:ext cx="5751536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917552" y="1631950"/>
            <a:ext cx="638496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Interquartile Range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917553" y="2127250"/>
            <a:ext cx="5498164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Variance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917552" y="2622550"/>
            <a:ext cx="6689011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Standard Deviation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951336" y="3124200"/>
            <a:ext cx="818390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Coefficient of Variation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15" y="569651"/>
            <a:ext cx="10337562" cy="674687"/>
          </a:xfrm>
          <a:noFill/>
          <a:ln/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14491" y="1079500"/>
            <a:ext cx="10565597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range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of a data set is the difference between the largest and smallest </a:t>
            </a:r>
            <a:r>
              <a:rPr lang="en-US" sz="240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data value.</a:t>
            </a:r>
            <a:endParaRPr lang="en-US" sz="2401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14491" y="2435893"/>
            <a:ext cx="10565597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is the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simplest measure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of variability.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914495" y="2890516"/>
            <a:ext cx="10565597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is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very sensitive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to the smallest and largest data values.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1678" y="1839761"/>
            <a:ext cx="495879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Range = Largest value – Smallest value</a:t>
            </a:r>
          </a:p>
        </p:txBody>
      </p:sp>
      <p:sp>
        <p:nvSpPr>
          <p:cNvPr id="3" name="Rectangle 6"/>
          <p:cNvSpPr/>
          <p:nvPr/>
        </p:nvSpPr>
        <p:spPr>
          <a:xfrm>
            <a:off x="10847903" y="642711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+mn-lt"/>
              </a:rPr>
              <a:t>32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05502" y="498773"/>
            <a:ext cx="10337562" cy="812800"/>
          </a:xfrm>
          <a:noFill/>
          <a:ln/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134304" name="Oval 1184"/>
          <p:cNvSpPr>
            <a:spLocks noChangeArrowheads="1"/>
          </p:cNvSpPr>
          <p:nvPr/>
        </p:nvSpPr>
        <p:spPr bwMode="auto">
          <a:xfrm>
            <a:off x="7033653" y="1979270"/>
            <a:ext cx="785149" cy="5143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311" name="Rectangle 1191"/>
          <p:cNvSpPr>
            <a:spLocks noChangeArrowheads="1"/>
          </p:cNvSpPr>
          <p:nvPr/>
        </p:nvSpPr>
        <p:spPr bwMode="auto">
          <a:xfrm>
            <a:off x="2635065" y="1547813"/>
            <a:ext cx="7094406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Range = largest value - smallest value</a:t>
            </a:r>
          </a:p>
        </p:txBody>
      </p:sp>
      <p:sp>
        <p:nvSpPr>
          <p:cNvPr id="134312" name="Rectangle 1192"/>
          <p:cNvSpPr>
            <a:spLocks noChangeArrowheads="1"/>
          </p:cNvSpPr>
          <p:nvPr/>
        </p:nvSpPr>
        <p:spPr bwMode="auto">
          <a:xfrm>
            <a:off x="3775237" y="2005013"/>
            <a:ext cx="4636701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Range = 715 - 525 =   190</a:t>
            </a:r>
          </a:p>
        </p:txBody>
      </p:sp>
      <p:sp>
        <p:nvSpPr>
          <p:cNvPr id="134904" name="Rectangle 1784"/>
          <p:cNvSpPr>
            <a:spLocks noChangeArrowheads="1"/>
          </p:cNvSpPr>
          <p:nvPr/>
        </p:nvSpPr>
        <p:spPr bwMode="auto">
          <a:xfrm>
            <a:off x="904807" y="1104900"/>
            <a:ext cx="711974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6085" indent="-34608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  <p:grpSp>
        <p:nvGrpSpPr>
          <p:cNvPr id="291" name="Group 2"/>
          <p:cNvGrpSpPr/>
          <p:nvPr/>
        </p:nvGrpSpPr>
        <p:grpSpPr>
          <a:xfrm>
            <a:off x="910028" y="2739926"/>
            <a:ext cx="10341785" cy="2737419"/>
            <a:chOff x="1149933" y="2683820"/>
            <a:chExt cx="10341785" cy="2737419"/>
          </a:xfrm>
        </p:grpSpPr>
        <p:sp>
          <p:nvSpPr>
            <p:cNvPr id="381" name="Rectangle 3"/>
            <p:cNvSpPr/>
            <p:nvPr/>
          </p:nvSpPr>
          <p:spPr>
            <a:xfrm>
              <a:off x="1163395" y="2683820"/>
              <a:ext cx="10177540" cy="2737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9933" y="2820339"/>
              <a:ext cx="10341785" cy="2517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93" name="Rectangle 5"/>
            <p:cNvSpPr>
              <a:spLocks noChangeArrowheads="1"/>
            </p:cNvSpPr>
            <p:nvPr/>
          </p:nvSpPr>
          <p:spPr bwMode="auto">
            <a:xfrm>
              <a:off x="1168937" y="2834627"/>
              <a:ext cx="10320671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294" name="Group 6"/>
            <p:cNvGrpSpPr>
              <a:grpSpLocks/>
            </p:cNvGrpSpPr>
            <p:nvPr/>
          </p:nvGrpSpPr>
          <p:grpSpPr bwMode="auto">
            <a:xfrm>
              <a:off x="1152045" y="2822078"/>
              <a:ext cx="10320671" cy="2502024"/>
              <a:chOff x="480" y="1904"/>
              <a:chExt cx="4888" cy="1576"/>
            </a:xfr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 20488"/>
              <p:cNvSpPr>
                <a:spLocks noChangeArrowheads="1"/>
              </p:cNvSpPr>
              <p:nvPr/>
            </p:nvSpPr>
            <p:spPr bwMode="auto">
              <a:xfrm>
                <a:off x="480" y="190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3" name="Rectangle 20489"/>
              <p:cNvSpPr>
                <a:spLocks noChangeArrowheads="1"/>
              </p:cNvSpPr>
              <p:nvPr/>
            </p:nvSpPr>
            <p:spPr bwMode="auto">
              <a:xfrm>
                <a:off x="480" y="191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4" name="Rectangle 20490"/>
              <p:cNvSpPr>
                <a:spLocks noChangeArrowheads="1"/>
              </p:cNvSpPr>
              <p:nvPr/>
            </p:nvSpPr>
            <p:spPr bwMode="auto">
              <a:xfrm>
                <a:off x="480" y="192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5" name="Rectangle 20491"/>
              <p:cNvSpPr>
                <a:spLocks noChangeArrowheads="1"/>
              </p:cNvSpPr>
              <p:nvPr/>
            </p:nvSpPr>
            <p:spPr bwMode="auto">
              <a:xfrm>
                <a:off x="480" y="193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6" name="Rectangle 20492"/>
              <p:cNvSpPr>
                <a:spLocks noChangeArrowheads="1"/>
              </p:cNvSpPr>
              <p:nvPr/>
            </p:nvSpPr>
            <p:spPr bwMode="auto">
              <a:xfrm>
                <a:off x="480" y="194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7" name="Rectangle 20493"/>
              <p:cNvSpPr>
                <a:spLocks noChangeArrowheads="1"/>
              </p:cNvSpPr>
              <p:nvPr/>
            </p:nvSpPr>
            <p:spPr bwMode="auto">
              <a:xfrm>
                <a:off x="480" y="195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8" name="Rectangle 20494"/>
              <p:cNvSpPr>
                <a:spLocks noChangeArrowheads="1"/>
              </p:cNvSpPr>
              <p:nvPr/>
            </p:nvSpPr>
            <p:spPr bwMode="auto">
              <a:xfrm>
                <a:off x="480" y="196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9" name="Rectangle 20495"/>
              <p:cNvSpPr>
                <a:spLocks noChangeArrowheads="1"/>
              </p:cNvSpPr>
              <p:nvPr/>
            </p:nvSpPr>
            <p:spPr bwMode="auto">
              <a:xfrm>
                <a:off x="480" y="197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0" name="Rectangle 20496"/>
              <p:cNvSpPr>
                <a:spLocks noChangeArrowheads="1"/>
              </p:cNvSpPr>
              <p:nvPr/>
            </p:nvSpPr>
            <p:spPr bwMode="auto">
              <a:xfrm>
                <a:off x="480" y="198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1" name="Rectangle 20497"/>
              <p:cNvSpPr>
                <a:spLocks noChangeArrowheads="1"/>
              </p:cNvSpPr>
              <p:nvPr/>
            </p:nvSpPr>
            <p:spPr bwMode="auto">
              <a:xfrm>
                <a:off x="480" y="198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2" name="Rectangle 20498"/>
              <p:cNvSpPr>
                <a:spLocks noChangeArrowheads="1"/>
              </p:cNvSpPr>
              <p:nvPr/>
            </p:nvSpPr>
            <p:spPr bwMode="auto">
              <a:xfrm>
                <a:off x="480" y="199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3" name="Rectangle 20499"/>
              <p:cNvSpPr>
                <a:spLocks noChangeArrowheads="1"/>
              </p:cNvSpPr>
              <p:nvPr/>
            </p:nvSpPr>
            <p:spPr bwMode="auto">
              <a:xfrm>
                <a:off x="480" y="200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4" name="Rectangle 20500"/>
              <p:cNvSpPr>
                <a:spLocks noChangeArrowheads="1"/>
              </p:cNvSpPr>
              <p:nvPr/>
            </p:nvSpPr>
            <p:spPr bwMode="auto">
              <a:xfrm>
                <a:off x="480" y="202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5" name="Rectangle 20501"/>
              <p:cNvSpPr>
                <a:spLocks noChangeArrowheads="1"/>
              </p:cNvSpPr>
              <p:nvPr/>
            </p:nvSpPr>
            <p:spPr bwMode="auto">
              <a:xfrm>
                <a:off x="480" y="203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6" name="Rectangle 20502"/>
              <p:cNvSpPr>
                <a:spLocks noChangeArrowheads="1"/>
              </p:cNvSpPr>
              <p:nvPr/>
            </p:nvSpPr>
            <p:spPr bwMode="auto">
              <a:xfrm>
                <a:off x="480" y="204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7" name="Rectangle 20503"/>
              <p:cNvSpPr>
                <a:spLocks noChangeArrowheads="1"/>
              </p:cNvSpPr>
              <p:nvPr/>
            </p:nvSpPr>
            <p:spPr bwMode="auto">
              <a:xfrm>
                <a:off x="480" y="205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8" name="Rectangle 20504"/>
              <p:cNvSpPr>
                <a:spLocks noChangeArrowheads="1"/>
              </p:cNvSpPr>
              <p:nvPr/>
            </p:nvSpPr>
            <p:spPr bwMode="auto">
              <a:xfrm>
                <a:off x="480" y="206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9" name="Rectangle 20505"/>
              <p:cNvSpPr>
                <a:spLocks noChangeArrowheads="1"/>
              </p:cNvSpPr>
              <p:nvPr/>
            </p:nvSpPr>
            <p:spPr bwMode="auto">
              <a:xfrm>
                <a:off x="480" y="207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0" name="Rectangle 20506"/>
              <p:cNvSpPr>
                <a:spLocks noChangeArrowheads="1"/>
              </p:cNvSpPr>
              <p:nvPr/>
            </p:nvSpPr>
            <p:spPr bwMode="auto">
              <a:xfrm>
                <a:off x="480" y="208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1" name="Rectangle 20507"/>
              <p:cNvSpPr>
                <a:spLocks noChangeArrowheads="1"/>
              </p:cNvSpPr>
              <p:nvPr/>
            </p:nvSpPr>
            <p:spPr bwMode="auto">
              <a:xfrm>
                <a:off x="480" y="209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3" name="Rectangle 20508"/>
              <p:cNvSpPr>
                <a:spLocks noChangeArrowheads="1"/>
              </p:cNvSpPr>
              <p:nvPr/>
            </p:nvSpPr>
            <p:spPr bwMode="auto">
              <a:xfrm>
                <a:off x="480" y="212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6" name="Rectangle 20509"/>
              <p:cNvSpPr>
                <a:spLocks noChangeArrowheads="1"/>
              </p:cNvSpPr>
              <p:nvPr/>
            </p:nvSpPr>
            <p:spPr bwMode="auto">
              <a:xfrm>
                <a:off x="480" y="217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7" name="Rectangle 20510"/>
              <p:cNvSpPr>
                <a:spLocks noChangeArrowheads="1"/>
              </p:cNvSpPr>
              <p:nvPr/>
            </p:nvSpPr>
            <p:spPr bwMode="auto">
              <a:xfrm>
                <a:off x="480" y="217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9" name="Rectangle 134304"/>
              <p:cNvSpPr>
                <a:spLocks noChangeArrowheads="1"/>
              </p:cNvSpPr>
              <p:nvPr/>
            </p:nvSpPr>
            <p:spPr bwMode="auto">
              <a:xfrm>
                <a:off x="480" y="221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0" name="Rectangle 134305"/>
              <p:cNvSpPr>
                <a:spLocks noChangeArrowheads="1"/>
              </p:cNvSpPr>
              <p:nvPr/>
            </p:nvSpPr>
            <p:spPr bwMode="auto">
              <a:xfrm>
                <a:off x="480" y="223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1" name="Rectangle 134308"/>
              <p:cNvSpPr>
                <a:spLocks noChangeArrowheads="1"/>
              </p:cNvSpPr>
              <p:nvPr/>
            </p:nvSpPr>
            <p:spPr bwMode="auto">
              <a:xfrm>
                <a:off x="480" y="224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3" name="Rectangle 134309"/>
              <p:cNvSpPr>
                <a:spLocks noChangeArrowheads="1"/>
              </p:cNvSpPr>
              <p:nvPr/>
            </p:nvSpPr>
            <p:spPr bwMode="auto">
              <a:xfrm>
                <a:off x="480" y="226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4" name="Rectangle 134312"/>
              <p:cNvSpPr>
                <a:spLocks noChangeArrowheads="1"/>
              </p:cNvSpPr>
              <p:nvPr/>
            </p:nvSpPr>
            <p:spPr bwMode="auto">
              <a:xfrm>
                <a:off x="480" y="227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5" name="Rectangle 134313"/>
              <p:cNvSpPr>
                <a:spLocks noChangeArrowheads="1"/>
              </p:cNvSpPr>
              <p:nvPr/>
            </p:nvSpPr>
            <p:spPr bwMode="auto">
              <a:xfrm>
                <a:off x="480" y="228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6" name="Rectangle 134314"/>
              <p:cNvSpPr>
                <a:spLocks noChangeArrowheads="1"/>
              </p:cNvSpPr>
              <p:nvPr/>
            </p:nvSpPr>
            <p:spPr bwMode="auto">
              <a:xfrm>
                <a:off x="480" y="229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7" name="Rectangle 134315"/>
              <p:cNvSpPr>
                <a:spLocks noChangeArrowheads="1"/>
              </p:cNvSpPr>
              <p:nvPr/>
            </p:nvSpPr>
            <p:spPr bwMode="auto">
              <a:xfrm>
                <a:off x="480" y="230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8" name="Rectangle 134316"/>
              <p:cNvSpPr>
                <a:spLocks noChangeArrowheads="1"/>
              </p:cNvSpPr>
              <p:nvPr/>
            </p:nvSpPr>
            <p:spPr bwMode="auto">
              <a:xfrm>
                <a:off x="480" y="231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0" name="Rectangle 134317"/>
              <p:cNvSpPr>
                <a:spLocks noChangeArrowheads="1"/>
              </p:cNvSpPr>
              <p:nvPr/>
            </p:nvSpPr>
            <p:spPr bwMode="auto">
              <a:xfrm>
                <a:off x="480" y="233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3" name="Rectangle 134318"/>
              <p:cNvSpPr>
                <a:spLocks noChangeArrowheads="1"/>
              </p:cNvSpPr>
              <p:nvPr/>
            </p:nvSpPr>
            <p:spPr bwMode="auto">
              <a:xfrm>
                <a:off x="480" y="236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4" name="Rectangle 134319"/>
              <p:cNvSpPr>
                <a:spLocks noChangeArrowheads="1"/>
              </p:cNvSpPr>
              <p:nvPr/>
            </p:nvSpPr>
            <p:spPr bwMode="auto">
              <a:xfrm>
                <a:off x="480" y="237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5" name="Rectangle 134320"/>
              <p:cNvSpPr>
                <a:spLocks noChangeArrowheads="1"/>
              </p:cNvSpPr>
              <p:nvPr/>
            </p:nvSpPr>
            <p:spPr bwMode="auto">
              <a:xfrm>
                <a:off x="480" y="238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6" name="Rectangle 134321"/>
              <p:cNvSpPr>
                <a:spLocks noChangeArrowheads="1"/>
              </p:cNvSpPr>
              <p:nvPr/>
            </p:nvSpPr>
            <p:spPr bwMode="auto">
              <a:xfrm>
                <a:off x="480" y="239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7" name="Rectangle 134322"/>
              <p:cNvSpPr>
                <a:spLocks noChangeArrowheads="1"/>
              </p:cNvSpPr>
              <p:nvPr/>
            </p:nvSpPr>
            <p:spPr bwMode="auto">
              <a:xfrm>
                <a:off x="480" y="240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8" name="Rectangle 134323"/>
              <p:cNvSpPr>
                <a:spLocks noChangeArrowheads="1"/>
              </p:cNvSpPr>
              <p:nvPr/>
            </p:nvSpPr>
            <p:spPr bwMode="auto">
              <a:xfrm>
                <a:off x="480" y="241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0" name="Rectangle 134324"/>
              <p:cNvSpPr>
                <a:spLocks noChangeArrowheads="1"/>
              </p:cNvSpPr>
              <p:nvPr/>
            </p:nvSpPr>
            <p:spPr bwMode="auto">
              <a:xfrm>
                <a:off x="480" y="243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1" name="Rectangle 134325"/>
              <p:cNvSpPr>
                <a:spLocks noChangeArrowheads="1"/>
              </p:cNvSpPr>
              <p:nvPr/>
            </p:nvSpPr>
            <p:spPr bwMode="auto">
              <a:xfrm>
                <a:off x="480" y="245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2" name="Rectangle 134326"/>
              <p:cNvSpPr>
                <a:spLocks noChangeArrowheads="1"/>
              </p:cNvSpPr>
              <p:nvPr/>
            </p:nvSpPr>
            <p:spPr bwMode="auto">
              <a:xfrm>
                <a:off x="480" y="246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3" name="Rectangle 134327"/>
              <p:cNvSpPr>
                <a:spLocks noChangeArrowheads="1"/>
              </p:cNvSpPr>
              <p:nvPr/>
            </p:nvSpPr>
            <p:spPr bwMode="auto">
              <a:xfrm>
                <a:off x="480" y="247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4" name="Rectangle 134328"/>
              <p:cNvSpPr>
                <a:spLocks noChangeArrowheads="1"/>
              </p:cNvSpPr>
              <p:nvPr/>
            </p:nvSpPr>
            <p:spPr bwMode="auto">
              <a:xfrm>
                <a:off x="480" y="248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5" name="Rectangle 134329"/>
              <p:cNvSpPr>
                <a:spLocks noChangeArrowheads="1"/>
              </p:cNvSpPr>
              <p:nvPr/>
            </p:nvSpPr>
            <p:spPr bwMode="auto">
              <a:xfrm>
                <a:off x="480" y="249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6" name="Rectangle 134330"/>
              <p:cNvSpPr>
                <a:spLocks noChangeArrowheads="1"/>
              </p:cNvSpPr>
              <p:nvPr/>
            </p:nvSpPr>
            <p:spPr bwMode="auto">
              <a:xfrm>
                <a:off x="480" y="250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7" name="Rectangle 134331"/>
              <p:cNvSpPr>
                <a:spLocks noChangeArrowheads="1"/>
              </p:cNvSpPr>
              <p:nvPr/>
            </p:nvSpPr>
            <p:spPr bwMode="auto">
              <a:xfrm>
                <a:off x="480" y="251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8" name="Rectangle 134332"/>
              <p:cNvSpPr>
                <a:spLocks noChangeArrowheads="1"/>
              </p:cNvSpPr>
              <p:nvPr/>
            </p:nvSpPr>
            <p:spPr bwMode="auto">
              <a:xfrm>
                <a:off x="480" y="252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0" name="Rectangle 134333"/>
              <p:cNvSpPr>
                <a:spLocks noChangeArrowheads="1"/>
              </p:cNvSpPr>
              <p:nvPr/>
            </p:nvSpPr>
            <p:spPr bwMode="auto">
              <a:xfrm>
                <a:off x="480" y="254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1" name="Rectangle 134334"/>
              <p:cNvSpPr>
                <a:spLocks noChangeArrowheads="1"/>
              </p:cNvSpPr>
              <p:nvPr/>
            </p:nvSpPr>
            <p:spPr bwMode="auto">
              <a:xfrm>
                <a:off x="480" y="255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2" name="Rectangle 364"/>
              <p:cNvSpPr>
                <a:spLocks noChangeArrowheads="1"/>
              </p:cNvSpPr>
              <p:nvPr/>
            </p:nvSpPr>
            <p:spPr bwMode="auto">
              <a:xfrm>
                <a:off x="480" y="255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3" name="Rectangle 365"/>
              <p:cNvSpPr>
                <a:spLocks noChangeArrowheads="1"/>
              </p:cNvSpPr>
              <p:nvPr/>
            </p:nvSpPr>
            <p:spPr bwMode="auto">
              <a:xfrm>
                <a:off x="480" y="256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4" name="Rectangle 366"/>
              <p:cNvSpPr>
                <a:spLocks noChangeArrowheads="1"/>
              </p:cNvSpPr>
              <p:nvPr/>
            </p:nvSpPr>
            <p:spPr bwMode="auto">
              <a:xfrm>
                <a:off x="480" y="257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5" name="Rectangle 367"/>
              <p:cNvSpPr>
                <a:spLocks noChangeArrowheads="1"/>
              </p:cNvSpPr>
              <p:nvPr/>
            </p:nvSpPr>
            <p:spPr bwMode="auto">
              <a:xfrm>
                <a:off x="480" y="258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6" name="Rectangle 370"/>
              <p:cNvSpPr>
                <a:spLocks noChangeArrowheads="1"/>
              </p:cNvSpPr>
              <p:nvPr/>
            </p:nvSpPr>
            <p:spPr bwMode="auto">
              <a:xfrm>
                <a:off x="480" y="259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7" name="Rectangle 375"/>
              <p:cNvSpPr>
                <a:spLocks noChangeArrowheads="1"/>
              </p:cNvSpPr>
              <p:nvPr/>
            </p:nvSpPr>
            <p:spPr bwMode="auto">
              <a:xfrm>
                <a:off x="480" y="260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8" name="Rectangle 376"/>
              <p:cNvSpPr>
                <a:spLocks noChangeArrowheads="1"/>
              </p:cNvSpPr>
              <p:nvPr/>
            </p:nvSpPr>
            <p:spPr bwMode="auto">
              <a:xfrm>
                <a:off x="480" y="261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9" name="Rectangle 377"/>
              <p:cNvSpPr>
                <a:spLocks noChangeArrowheads="1"/>
              </p:cNvSpPr>
              <p:nvPr/>
            </p:nvSpPr>
            <p:spPr bwMode="auto">
              <a:xfrm>
                <a:off x="480" y="262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0" name="Rectangle 401"/>
              <p:cNvSpPr>
                <a:spLocks noChangeArrowheads="1"/>
              </p:cNvSpPr>
              <p:nvPr/>
            </p:nvSpPr>
            <p:spPr bwMode="auto">
              <a:xfrm>
                <a:off x="480" y="263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1" name="Rectangle 403"/>
              <p:cNvSpPr>
                <a:spLocks noChangeArrowheads="1"/>
              </p:cNvSpPr>
              <p:nvPr/>
            </p:nvSpPr>
            <p:spPr bwMode="auto">
              <a:xfrm>
                <a:off x="480" y="264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2" name="Rectangle 404"/>
              <p:cNvSpPr>
                <a:spLocks noChangeArrowheads="1"/>
              </p:cNvSpPr>
              <p:nvPr/>
            </p:nvSpPr>
            <p:spPr bwMode="auto">
              <a:xfrm>
                <a:off x="480" y="265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3" name="Rectangle 407"/>
              <p:cNvSpPr>
                <a:spLocks noChangeArrowheads="1"/>
              </p:cNvSpPr>
              <p:nvPr/>
            </p:nvSpPr>
            <p:spPr bwMode="auto">
              <a:xfrm>
                <a:off x="480" y="266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4" name="Rectangle 411"/>
              <p:cNvSpPr>
                <a:spLocks noChangeArrowheads="1"/>
              </p:cNvSpPr>
              <p:nvPr/>
            </p:nvSpPr>
            <p:spPr bwMode="auto">
              <a:xfrm>
                <a:off x="480" y="267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5" name="Rectangle 418"/>
              <p:cNvSpPr>
                <a:spLocks noChangeArrowheads="1"/>
              </p:cNvSpPr>
              <p:nvPr/>
            </p:nvSpPr>
            <p:spPr bwMode="auto">
              <a:xfrm>
                <a:off x="480" y="268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6" name="Rectangle 420"/>
              <p:cNvSpPr>
                <a:spLocks noChangeArrowheads="1"/>
              </p:cNvSpPr>
              <p:nvPr/>
            </p:nvSpPr>
            <p:spPr bwMode="auto">
              <a:xfrm>
                <a:off x="480" y="269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7" name="Rectangle 421"/>
              <p:cNvSpPr>
                <a:spLocks noChangeArrowheads="1"/>
              </p:cNvSpPr>
              <p:nvPr/>
            </p:nvSpPr>
            <p:spPr bwMode="auto">
              <a:xfrm>
                <a:off x="480" y="270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8" name="Rectangle 428"/>
              <p:cNvSpPr>
                <a:spLocks noChangeArrowheads="1"/>
              </p:cNvSpPr>
              <p:nvPr/>
            </p:nvSpPr>
            <p:spPr bwMode="auto">
              <a:xfrm>
                <a:off x="480" y="271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9" name="Rectangle 438"/>
              <p:cNvSpPr>
                <a:spLocks noChangeArrowheads="1"/>
              </p:cNvSpPr>
              <p:nvPr/>
            </p:nvSpPr>
            <p:spPr bwMode="auto">
              <a:xfrm>
                <a:off x="480" y="272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0" name="Rectangle 134911"/>
              <p:cNvSpPr>
                <a:spLocks noChangeArrowheads="1"/>
              </p:cNvSpPr>
              <p:nvPr/>
            </p:nvSpPr>
            <p:spPr bwMode="auto">
              <a:xfrm>
                <a:off x="480" y="273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1" name="Rectangle 134912"/>
              <p:cNvSpPr>
                <a:spLocks noChangeArrowheads="1"/>
              </p:cNvSpPr>
              <p:nvPr/>
            </p:nvSpPr>
            <p:spPr bwMode="auto">
              <a:xfrm>
                <a:off x="480" y="273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3" name="Rectangle 134913"/>
              <p:cNvSpPr>
                <a:spLocks noChangeArrowheads="1"/>
              </p:cNvSpPr>
              <p:nvPr/>
            </p:nvSpPr>
            <p:spPr bwMode="auto">
              <a:xfrm>
                <a:off x="480" y="275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4" name="Rectangle 134914"/>
              <p:cNvSpPr>
                <a:spLocks noChangeArrowheads="1"/>
              </p:cNvSpPr>
              <p:nvPr/>
            </p:nvSpPr>
            <p:spPr bwMode="auto">
              <a:xfrm>
                <a:off x="480" y="276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5" name="Rectangle 134915"/>
              <p:cNvSpPr>
                <a:spLocks noChangeArrowheads="1"/>
              </p:cNvSpPr>
              <p:nvPr/>
            </p:nvSpPr>
            <p:spPr bwMode="auto">
              <a:xfrm>
                <a:off x="480" y="277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6" name="Rectangle 134916"/>
              <p:cNvSpPr>
                <a:spLocks noChangeArrowheads="1"/>
              </p:cNvSpPr>
              <p:nvPr/>
            </p:nvSpPr>
            <p:spPr bwMode="auto">
              <a:xfrm>
                <a:off x="480" y="278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7" name="Rectangle 134917"/>
              <p:cNvSpPr>
                <a:spLocks noChangeArrowheads="1"/>
              </p:cNvSpPr>
              <p:nvPr/>
            </p:nvSpPr>
            <p:spPr bwMode="auto">
              <a:xfrm>
                <a:off x="480" y="279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8" name="Rectangle 134918"/>
              <p:cNvSpPr>
                <a:spLocks noChangeArrowheads="1"/>
              </p:cNvSpPr>
              <p:nvPr/>
            </p:nvSpPr>
            <p:spPr bwMode="auto">
              <a:xfrm>
                <a:off x="480" y="280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9" name="Rectangle 134919"/>
              <p:cNvSpPr>
                <a:spLocks noChangeArrowheads="1"/>
              </p:cNvSpPr>
              <p:nvPr/>
            </p:nvSpPr>
            <p:spPr bwMode="auto">
              <a:xfrm>
                <a:off x="480" y="281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0" name="Rectangle 134920"/>
              <p:cNvSpPr>
                <a:spLocks noChangeArrowheads="1"/>
              </p:cNvSpPr>
              <p:nvPr/>
            </p:nvSpPr>
            <p:spPr bwMode="auto">
              <a:xfrm>
                <a:off x="480" y="282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1" name="Rectangle 134921"/>
              <p:cNvSpPr>
                <a:spLocks noChangeArrowheads="1"/>
              </p:cNvSpPr>
              <p:nvPr/>
            </p:nvSpPr>
            <p:spPr bwMode="auto">
              <a:xfrm>
                <a:off x="480" y="283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2" name="Rectangle 134922"/>
              <p:cNvSpPr>
                <a:spLocks noChangeArrowheads="1"/>
              </p:cNvSpPr>
              <p:nvPr/>
            </p:nvSpPr>
            <p:spPr bwMode="auto">
              <a:xfrm>
                <a:off x="480" y="284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3" name="Rectangle 134923"/>
              <p:cNvSpPr>
                <a:spLocks noChangeArrowheads="1"/>
              </p:cNvSpPr>
              <p:nvPr/>
            </p:nvSpPr>
            <p:spPr bwMode="auto">
              <a:xfrm>
                <a:off x="480" y="285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4" name="Rectangle 134924"/>
              <p:cNvSpPr>
                <a:spLocks noChangeArrowheads="1"/>
              </p:cNvSpPr>
              <p:nvPr/>
            </p:nvSpPr>
            <p:spPr bwMode="auto">
              <a:xfrm>
                <a:off x="480" y="286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5" name="Rectangle 134925"/>
              <p:cNvSpPr>
                <a:spLocks noChangeArrowheads="1"/>
              </p:cNvSpPr>
              <p:nvPr/>
            </p:nvSpPr>
            <p:spPr bwMode="auto">
              <a:xfrm>
                <a:off x="480" y="287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6" name="Rectangle 134926"/>
              <p:cNvSpPr>
                <a:spLocks noChangeArrowheads="1"/>
              </p:cNvSpPr>
              <p:nvPr/>
            </p:nvSpPr>
            <p:spPr bwMode="auto">
              <a:xfrm>
                <a:off x="480" y="288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7" name="Rectangle 134927"/>
              <p:cNvSpPr>
                <a:spLocks noChangeArrowheads="1"/>
              </p:cNvSpPr>
              <p:nvPr/>
            </p:nvSpPr>
            <p:spPr bwMode="auto">
              <a:xfrm>
                <a:off x="480" y="289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8" name="Rectangle 134928"/>
              <p:cNvSpPr>
                <a:spLocks noChangeArrowheads="1"/>
              </p:cNvSpPr>
              <p:nvPr/>
            </p:nvSpPr>
            <p:spPr bwMode="auto">
              <a:xfrm>
                <a:off x="480" y="290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9" name="Rectangle 134929"/>
              <p:cNvSpPr>
                <a:spLocks noChangeArrowheads="1"/>
              </p:cNvSpPr>
              <p:nvPr/>
            </p:nvSpPr>
            <p:spPr bwMode="auto">
              <a:xfrm>
                <a:off x="480" y="291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0" name="Rectangle 134930"/>
              <p:cNvSpPr>
                <a:spLocks noChangeArrowheads="1"/>
              </p:cNvSpPr>
              <p:nvPr/>
            </p:nvSpPr>
            <p:spPr bwMode="auto">
              <a:xfrm>
                <a:off x="480" y="292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1" name="Rectangle 134931"/>
              <p:cNvSpPr>
                <a:spLocks noChangeArrowheads="1"/>
              </p:cNvSpPr>
              <p:nvPr/>
            </p:nvSpPr>
            <p:spPr bwMode="auto">
              <a:xfrm>
                <a:off x="480" y="292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2" name="Rectangle 134932"/>
              <p:cNvSpPr>
                <a:spLocks noChangeArrowheads="1"/>
              </p:cNvSpPr>
              <p:nvPr/>
            </p:nvSpPr>
            <p:spPr bwMode="auto">
              <a:xfrm>
                <a:off x="480" y="293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3" name="Rectangle 134933"/>
              <p:cNvSpPr>
                <a:spLocks noChangeArrowheads="1"/>
              </p:cNvSpPr>
              <p:nvPr/>
            </p:nvSpPr>
            <p:spPr bwMode="auto">
              <a:xfrm>
                <a:off x="480" y="294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4" name="Rectangle 134934"/>
              <p:cNvSpPr>
                <a:spLocks noChangeArrowheads="1"/>
              </p:cNvSpPr>
              <p:nvPr/>
            </p:nvSpPr>
            <p:spPr bwMode="auto">
              <a:xfrm>
                <a:off x="480" y="295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5" name="Rectangle 134935"/>
              <p:cNvSpPr>
                <a:spLocks noChangeArrowheads="1"/>
              </p:cNvSpPr>
              <p:nvPr/>
            </p:nvSpPr>
            <p:spPr bwMode="auto">
              <a:xfrm>
                <a:off x="480" y="296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6" name="Rectangle 134936"/>
              <p:cNvSpPr>
                <a:spLocks noChangeArrowheads="1"/>
              </p:cNvSpPr>
              <p:nvPr/>
            </p:nvSpPr>
            <p:spPr bwMode="auto">
              <a:xfrm>
                <a:off x="480" y="297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9" name="Rectangle 134937"/>
              <p:cNvSpPr>
                <a:spLocks noChangeArrowheads="1"/>
              </p:cNvSpPr>
              <p:nvPr/>
            </p:nvSpPr>
            <p:spPr bwMode="auto">
              <a:xfrm>
                <a:off x="480" y="301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0" name="Rectangle 134938"/>
              <p:cNvSpPr>
                <a:spLocks noChangeArrowheads="1"/>
              </p:cNvSpPr>
              <p:nvPr/>
            </p:nvSpPr>
            <p:spPr bwMode="auto">
              <a:xfrm>
                <a:off x="480" y="302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1" name="Rectangle 134939"/>
              <p:cNvSpPr>
                <a:spLocks noChangeArrowheads="1"/>
              </p:cNvSpPr>
              <p:nvPr/>
            </p:nvSpPr>
            <p:spPr bwMode="auto">
              <a:xfrm>
                <a:off x="480" y="303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2" name="Rectangle 134940"/>
              <p:cNvSpPr>
                <a:spLocks noChangeArrowheads="1"/>
              </p:cNvSpPr>
              <p:nvPr/>
            </p:nvSpPr>
            <p:spPr bwMode="auto">
              <a:xfrm>
                <a:off x="480" y="304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3" name="Rectangle 134941"/>
              <p:cNvSpPr>
                <a:spLocks noChangeArrowheads="1"/>
              </p:cNvSpPr>
              <p:nvPr/>
            </p:nvSpPr>
            <p:spPr bwMode="auto">
              <a:xfrm>
                <a:off x="480" y="305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4" name="Rectangle 134942"/>
              <p:cNvSpPr>
                <a:spLocks noChangeArrowheads="1"/>
              </p:cNvSpPr>
              <p:nvPr/>
            </p:nvSpPr>
            <p:spPr bwMode="auto">
              <a:xfrm>
                <a:off x="480" y="306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5" name="Rectangle 134943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6" name="Rectangle 134944"/>
              <p:cNvSpPr>
                <a:spLocks noChangeArrowheads="1"/>
              </p:cNvSpPr>
              <p:nvPr/>
            </p:nvSpPr>
            <p:spPr bwMode="auto">
              <a:xfrm>
                <a:off x="480" y="308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7" name="Rectangle 134945"/>
              <p:cNvSpPr>
                <a:spLocks noChangeArrowheads="1"/>
              </p:cNvSpPr>
              <p:nvPr/>
            </p:nvSpPr>
            <p:spPr bwMode="auto">
              <a:xfrm>
                <a:off x="480" y="309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8" name="Rectangle 134946"/>
              <p:cNvSpPr>
                <a:spLocks noChangeArrowheads="1"/>
              </p:cNvSpPr>
              <p:nvPr/>
            </p:nvSpPr>
            <p:spPr bwMode="auto">
              <a:xfrm>
                <a:off x="480" y="310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9" name="Rectangle 134947"/>
              <p:cNvSpPr>
                <a:spLocks noChangeArrowheads="1"/>
              </p:cNvSpPr>
              <p:nvPr/>
            </p:nvSpPr>
            <p:spPr bwMode="auto">
              <a:xfrm>
                <a:off x="480" y="311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0" name="Rectangle 134948"/>
              <p:cNvSpPr>
                <a:spLocks noChangeArrowheads="1"/>
              </p:cNvSpPr>
              <p:nvPr/>
            </p:nvSpPr>
            <p:spPr bwMode="auto">
              <a:xfrm>
                <a:off x="480" y="311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1" name="Rectangle 134949"/>
              <p:cNvSpPr>
                <a:spLocks noChangeArrowheads="1"/>
              </p:cNvSpPr>
              <p:nvPr/>
            </p:nvSpPr>
            <p:spPr bwMode="auto">
              <a:xfrm>
                <a:off x="480" y="312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2" name="Rectangle 134950"/>
              <p:cNvSpPr>
                <a:spLocks noChangeArrowheads="1"/>
              </p:cNvSpPr>
              <p:nvPr/>
            </p:nvSpPr>
            <p:spPr bwMode="auto">
              <a:xfrm>
                <a:off x="480" y="313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3" name="Rectangle 134951"/>
              <p:cNvSpPr>
                <a:spLocks noChangeArrowheads="1"/>
              </p:cNvSpPr>
              <p:nvPr/>
            </p:nvSpPr>
            <p:spPr bwMode="auto">
              <a:xfrm>
                <a:off x="480" y="314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4" name="Rectangle 134952"/>
              <p:cNvSpPr>
                <a:spLocks noChangeArrowheads="1"/>
              </p:cNvSpPr>
              <p:nvPr/>
            </p:nvSpPr>
            <p:spPr bwMode="auto">
              <a:xfrm>
                <a:off x="480" y="315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5" name="Rectangle 134953"/>
              <p:cNvSpPr>
                <a:spLocks noChangeArrowheads="1"/>
              </p:cNvSpPr>
              <p:nvPr/>
            </p:nvSpPr>
            <p:spPr bwMode="auto">
              <a:xfrm>
                <a:off x="480" y="316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6" name="Rectangle 134954"/>
              <p:cNvSpPr>
                <a:spLocks noChangeArrowheads="1"/>
              </p:cNvSpPr>
              <p:nvPr/>
            </p:nvSpPr>
            <p:spPr bwMode="auto">
              <a:xfrm>
                <a:off x="480" y="317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7" name="Rectangle 134955"/>
              <p:cNvSpPr>
                <a:spLocks noChangeArrowheads="1"/>
              </p:cNvSpPr>
              <p:nvPr/>
            </p:nvSpPr>
            <p:spPr bwMode="auto">
              <a:xfrm>
                <a:off x="480" y="318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8" name="Rectangle 134956"/>
              <p:cNvSpPr>
                <a:spLocks noChangeArrowheads="1"/>
              </p:cNvSpPr>
              <p:nvPr/>
            </p:nvSpPr>
            <p:spPr bwMode="auto">
              <a:xfrm>
                <a:off x="480" y="319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9" name="Rectangle 134957"/>
              <p:cNvSpPr>
                <a:spLocks noChangeArrowheads="1"/>
              </p:cNvSpPr>
              <p:nvPr/>
            </p:nvSpPr>
            <p:spPr bwMode="auto">
              <a:xfrm>
                <a:off x="480" y="320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0" name="Rectangle 134958"/>
              <p:cNvSpPr>
                <a:spLocks noChangeArrowheads="1"/>
              </p:cNvSpPr>
              <p:nvPr/>
            </p:nvSpPr>
            <p:spPr bwMode="auto">
              <a:xfrm>
                <a:off x="480" y="321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1" name="Rectangle 134959"/>
              <p:cNvSpPr>
                <a:spLocks noChangeArrowheads="1"/>
              </p:cNvSpPr>
              <p:nvPr/>
            </p:nvSpPr>
            <p:spPr bwMode="auto">
              <a:xfrm>
                <a:off x="480" y="322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2" name="Rectangle 134960"/>
              <p:cNvSpPr>
                <a:spLocks noChangeArrowheads="1"/>
              </p:cNvSpPr>
              <p:nvPr/>
            </p:nvSpPr>
            <p:spPr bwMode="auto">
              <a:xfrm>
                <a:off x="480" y="323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3" name="Rectangle 134961"/>
              <p:cNvSpPr>
                <a:spLocks noChangeArrowheads="1"/>
              </p:cNvSpPr>
              <p:nvPr/>
            </p:nvSpPr>
            <p:spPr bwMode="auto">
              <a:xfrm>
                <a:off x="480" y="324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4" name="Rectangle 134962"/>
              <p:cNvSpPr>
                <a:spLocks noChangeArrowheads="1"/>
              </p:cNvSpPr>
              <p:nvPr/>
            </p:nvSpPr>
            <p:spPr bwMode="auto">
              <a:xfrm>
                <a:off x="480" y="325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5" name="Rectangle 134963"/>
              <p:cNvSpPr>
                <a:spLocks noChangeArrowheads="1"/>
              </p:cNvSpPr>
              <p:nvPr/>
            </p:nvSpPr>
            <p:spPr bwMode="auto">
              <a:xfrm>
                <a:off x="480" y="326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6" name="Rectangle 134964"/>
              <p:cNvSpPr>
                <a:spLocks noChangeArrowheads="1"/>
              </p:cNvSpPr>
              <p:nvPr/>
            </p:nvSpPr>
            <p:spPr bwMode="auto">
              <a:xfrm>
                <a:off x="480" y="327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7" name="Rectangle 134965"/>
              <p:cNvSpPr>
                <a:spLocks noChangeArrowheads="1"/>
              </p:cNvSpPr>
              <p:nvPr/>
            </p:nvSpPr>
            <p:spPr bwMode="auto">
              <a:xfrm>
                <a:off x="480" y="329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8" name="Rectangle 134966"/>
              <p:cNvSpPr>
                <a:spLocks noChangeArrowheads="1"/>
              </p:cNvSpPr>
              <p:nvPr/>
            </p:nvSpPr>
            <p:spPr bwMode="auto">
              <a:xfrm>
                <a:off x="480" y="330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9" name="Rectangle 134967"/>
              <p:cNvSpPr>
                <a:spLocks noChangeArrowheads="1"/>
              </p:cNvSpPr>
              <p:nvPr/>
            </p:nvSpPr>
            <p:spPr bwMode="auto">
              <a:xfrm>
                <a:off x="480" y="331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0" name="Rectangle 134968"/>
              <p:cNvSpPr>
                <a:spLocks noChangeArrowheads="1"/>
              </p:cNvSpPr>
              <p:nvPr/>
            </p:nvSpPr>
            <p:spPr bwMode="auto">
              <a:xfrm>
                <a:off x="480" y="332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1" name="Rectangle 134969"/>
              <p:cNvSpPr>
                <a:spLocks noChangeArrowheads="1"/>
              </p:cNvSpPr>
              <p:nvPr/>
            </p:nvSpPr>
            <p:spPr bwMode="auto">
              <a:xfrm>
                <a:off x="480" y="333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2" name="Rectangle 134970"/>
              <p:cNvSpPr>
                <a:spLocks noChangeArrowheads="1"/>
              </p:cNvSpPr>
              <p:nvPr/>
            </p:nvSpPr>
            <p:spPr bwMode="auto">
              <a:xfrm>
                <a:off x="480" y="334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3" name="Rectangle 134971"/>
              <p:cNvSpPr>
                <a:spLocks noChangeArrowheads="1"/>
              </p:cNvSpPr>
              <p:nvPr/>
            </p:nvSpPr>
            <p:spPr bwMode="auto">
              <a:xfrm>
                <a:off x="480" y="335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4" name="Rectangle 134972"/>
              <p:cNvSpPr>
                <a:spLocks noChangeArrowheads="1"/>
              </p:cNvSpPr>
              <p:nvPr/>
            </p:nvSpPr>
            <p:spPr bwMode="auto">
              <a:xfrm>
                <a:off x="480" y="336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5" name="Rectangle 134973"/>
              <p:cNvSpPr>
                <a:spLocks noChangeArrowheads="1"/>
              </p:cNvSpPr>
              <p:nvPr/>
            </p:nvSpPr>
            <p:spPr bwMode="auto">
              <a:xfrm>
                <a:off x="480" y="337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6" name="Rectangle 134974"/>
              <p:cNvSpPr>
                <a:spLocks noChangeArrowheads="1"/>
              </p:cNvSpPr>
              <p:nvPr/>
            </p:nvSpPr>
            <p:spPr bwMode="auto">
              <a:xfrm>
                <a:off x="480" y="339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7" name="Rectangle 134975"/>
              <p:cNvSpPr>
                <a:spLocks noChangeArrowheads="1"/>
              </p:cNvSpPr>
              <p:nvPr/>
            </p:nvSpPr>
            <p:spPr bwMode="auto">
              <a:xfrm>
                <a:off x="480" y="340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8" name="Rectangle 134976"/>
              <p:cNvSpPr>
                <a:spLocks noChangeArrowheads="1"/>
              </p:cNvSpPr>
              <p:nvPr/>
            </p:nvSpPr>
            <p:spPr bwMode="auto">
              <a:xfrm>
                <a:off x="480" y="341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9" name="Rectangle 134977"/>
              <p:cNvSpPr>
                <a:spLocks noChangeArrowheads="1"/>
              </p:cNvSpPr>
              <p:nvPr/>
            </p:nvSpPr>
            <p:spPr bwMode="auto">
              <a:xfrm>
                <a:off x="480" y="342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0" name="Rectangle 134978"/>
              <p:cNvSpPr>
                <a:spLocks noChangeArrowheads="1"/>
              </p:cNvSpPr>
              <p:nvPr/>
            </p:nvSpPr>
            <p:spPr bwMode="auto">
              <a:xfrm>
                <a:off x="480" y="343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1" name="Rectangle 134979"/>
              <p:cNvSpPr>
                <a:spLocks noChangeArrowheads="1"/>
              </p:cNvSpPr>
              <p:nvPr/>
            </p:nvSpPr>
            <p:spPr bwMode="auto">
              <a:xfrm>
                <a:off x="480" y="344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2" name="Rectangle 134980"/>
              <p:cNvSpPr>
                <a:spLocks noChangeArrowheads="1"/>
              </p:cNvSpPr>
              <p:nvPr/>
            </p:nvSpPr>
            <p:spPr bwMode="auto">
              <a:xfrm>
                <a:off x="480" y="345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3" name="Rectangle 134981"/>
              <p:cNvSpPr>
                <a:spLocks noChangeArrowheads="1"/>
              </p:cNvSpPr>
              <p:nvPr/>
            </p:nvSpPr>
            <p:spPr bwMode="auto">
              <a:xfrm>
                <a:off x="480" y="346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4" name="Rectangle 134982"/>
              <p:cNvSpPr>
                <a:spLocks noChangeArrowheads="1"/>
              </p:cNvSpPr>
              <p:nvPr/>
            </p:nvSpPr>
            <p:spPr bwMode="auto">
              <a:xfrm>
                <a:off x="480" y="347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295" name="Rectangle 7"/>
            <p:cNvSpPr>
              <a:spLocks noChangeArrowheads="1"/>
            </p:cNvSpPr>
            <p:nvPr/>
          </p:nvSpPr>
          <p:spPr bwMode="auto">
            <a:xfrm>
              <a:off x="1407527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Rectangle 8"/>
            <p:cNvSpPr>
              <a:spLocks noChangeArrowheads="1"/>
            </p:cNvSpPr>
            <p:nvPr/>
          </p:nvSpPr>
          <p:spPr bwMode="auto">
            <a:xfrm>
              <a:off x="2435795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Rectangle 9"/>
            <p:cNvSpPr>
              <a:spLocks noChangeArrowheads="1"/>
            </p:cNvSpPr>
            <p:nvPr/>
          </p:nvSpPr>
          <p:spPr bwMode="auto">
            <a:xfrm>
              <a:off x="3466173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10"/>
            <p:cNvSpPr>
              <a:spLocks noChangeArrowheads="1"/>
            </p:cNvSpPr>
            <p:nvPr/>
          </p:nvSpPr>
          <p:spPr bwMode="auto">
            <a:xfrm>
              <a:off x="4496550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11"/>
            <p:cNvSpPr>
              <a:spLocks noChangeArrowheads="1"/>
            </p:cNvSpPr>
            <p:nvPr/>
          </p:nvSpPr>
          <p:spPr bwMode="auto">
            <a:xfrm>
              <a:off x="5524816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6555194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7583461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8613839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Rectangle 15"/>
            <p:cNvSpPr>
              <a:spLocks noChangeArrowheads="1"/>
            </p:cNvSpPr>
            <p:nvPr/>
          </p:nvSpPr>
          <p:spPr bwMode="auto">
            <a:xfrm>
              <a:off x="9644217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Rectangle 16"/>
            <p:cNvSpPr>
              <a:spLocks noChangeArrowheads="1"/>
            </p:cNvSpPr>
            <p:nvPr/>
          </p:nvSpPr>
          <p:spPr bwMode="auto">
            <a:xfrm>
              <a:off x="10672483" y="2839389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Rectangle 17"/>
            <p:cNvSpPr>
              <a:spLocks noChangeArrowheads="1"/>
            </p:cNvSpPr>
            <p:nvPr/>
          </p:nvSpPr>
          <p:spPr bwMode="auto">
            <a:xfrm>
              <a:off x="1407527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Rectangle 18"/>
            <p:cNvSpPr>
              <a:spLocks noChangeArrowheads="1"/>
            </p:cNvSpPr>
            <p:nvPr/>
          </p:nvSpPr>
          <p:spPr bwMode="auto">
            <a:xfrm>
              <a:off x="2435795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Rectangle 19"/>
            <p:cNvSpPr>
              <a:spLocks noChangeArrowheads="1"/>
            </p:cNvSpPr>
            <p:nvPr/>
          </p:nvSpPr>
          <p:spPr bwMode="auto">
            <a:xfrm>
              <a:off x="3466173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Rectangle 20"/>
            <p:cNvSpPr>
              <a:spLocks noChangeArrowheads="1"/>
            </p:cNvSpPr>
            <p:nvPr/>
          </p:nvSpPr>
          <p:spPr bwMode="auto">
            <a:xfrm>
              <a:off x="4496550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Rectangle 21"/>
            <p:cNvSpPr>
              <a:spLocks noChangeArrowheads="1"/>
            </p:cNvSpPr>
            <p:nvPr/>
          </p:nvSpPr>
          <p:spPr bwMode="auto">
            <a:xfrm>
              <a:off x="5524816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Rectangle 22"/>
            <p:cNvSpPr>
              <a:spLocks noChangeArrowheads="1"/>
            </p:cNvSpPr>
            <p:nvPr/>
          </p:nvSpPr>
          <p:spPr bwMode="auto">
            <a:xfrm>
              <a:off x="6555194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Rectangle 23"/>
            <p:cNvSpPr>
              <a:spLocks noChangeArrowheads="1"/>
            </p:cNvSpPr>
            <p:nvPr/>
          </p:nvSpPr>
          <p:spPr bwMode="auto">
            <a:xfrm>
              <a:off x="7583461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Rectangle 24"/>
            <p:cNvSpPr>
              <a:spLocks noChangeArrowheads="1"/>
            </p:cNvSpPr>
            <p:nvPr/>
          </p:nvSpPr>
          <p:spPr bwMode="auto">
            <a:xfrm>
              <a:off x="8613839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Rectangle 25"/>
            <p:cNvSpPr>
              <a:spLocks noChangeArrowheads="1"/>
            </p:cNvSpPr>
            <p:nvPr/>
          </p:nvSpPr>
          <p:spPr bwMode="auto">
            <a:xfrm>
              <a:off x="9644217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Rectangle 26"/>
            <p:cNvSpPr>
              <a:spLocks noChangeArrowheads="1"/>
            </p:cNvSpPr>
            <p:nvPr/>
          </p:nvSpPr>
          <p:spPr bwMode="auto">
            <a:xfrm>
              <a:off x="10672483" y="319499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Rectangle 27"/>
            <p:cNvSpPr>
              <a:spLocks noChangeArrowheads="1"/>
            </p:cNvSpPr>
            <p:nvPr/>
          </p:nvSpPr>
          <p:spPr bwMode="auto">
            <a:xfrm>
              <a:off x="1407527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Rectangle 28"/>
            <p:cNvSpPr>
              <a:spLocks noChangeArrowheads="1"/>
            </p:cNvSpPr>
            <p:nvPr/>
          </p:nvSpPr>
          <p:spPr bwMode="auto">
            <a:xfrm>
              <a:off x="2435795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Rectangle 29"/>
            <p:cNvSpPr>
              <a:spLocks noChangeArrowheads="1"/>
            </p:cNvSpPr>
            <p:nvPr/>
          </p:nvSpPr>
          <p:spPr bwMode="auto">
            <a:xfrm>
              <a:off x="3466173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Rectangle 30"/>
            <p:cNvSpPr>
              <a:spLocks noChangeArrowheads="1"/>
            </p:cNvSpPr>
            <p:nvPr/>
          </p:nvSpPr>
          <p:spPr bwMode="auto">
            <a:xfrm>
              <a:off x="4496550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Rectangle 461"/>
            <p:cNvSpPr>
              <a:spLocks noChangeArrowheads="1"/>
            </p:cNvSpPr>
            <p:nvPr/>
          </p:nvSpPr>
          <p:spPr bwMode="auto">
            <a:xfrm>
              <a:off x="5524816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Rectangle 134879"/>
            <p:cNvSpPr>
              <a:spLocks noChangeArrowheads="1"/>
            </p:cNvSpPr>
            <p:nvPr/>
          </p:nvSpPr>
          <p:spPr bwMode="auto">
            <a:xfrm>
              <a:off x="6555194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Rectangle 134880"/>
            <p:cNvSpPr>
              <a:spLocks noChangeArrowheads="1"/>
            </p:cNvSpPr>
            <p:nvPr/>
          </p:nvSpPr>
          <p:spPr bwMode="auto">
            <a:xfrm>
              <a:off x="7583461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Rectangle 134881"/>
            <p:cNvSpPr>
              <a:spLocks noChangeArrowheads="1"/>
            </p:cNvSpPr>
            <p:nvPr/>
          </p:nvSpPr>
          <p:spPr bwMode="auto">
            <a:xfrm>
              <a:off x="8613839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Rectangle 134882"/>
            <p:cNvSpPr>
              <a:spLocks noChangeArrowheads="1"/>
            </p:cNvSpPr>
            <p:nvPr/>
          </p:nvSpPr>
          <p:spPr bwMode="auto">
            <a:xfrm>
              <a:off x="9644217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Rectangle 134883"/>
            <p:cNvSpPr>
              <a:spLocks noChangeArrowheads="1"/>
            </p:cNvSpPr>
            <p:nvPr/>
          </p:nvSpPr>
          <p:spPr bwMode="auto">
            <a:xfrm>
              <a:off x="10672483" y="35490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134884"/>
            <p:cNvSpPr>
              <a:spLocks noChangeArrowheads="1"/>
            </p:cNvSpPr>
            <p:nvPr/>
          </p:nvSpPr>
          <p:spPr bwMode="auto">
            <a:xfrm>
              <a:off x="1407527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Rectangle 134885"/>
            <p:cNvSpPr>
              <a:spLocks noChangeArrowheads="1"/>
            </p:cNvSpPr>
            <p:nvPr/>
          </p:nvSpPr>
          <p:spPr bwMode="auto">
            <a:xfrm>
              <a:off x="2435795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Rectangle 134886"/>
            <p:cNvSpPr>
              <a:spLocks noChangeArrowheads="1"/>
            </p:cNvSpPr>
            <p:nvPr/>
          </p:nvSpPr>
          <p:spPr bwMode="auto">
            <a:xfrm>
              <a:off x="3466173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134887"/>
            <p:cNvSpPr>
              <a:spLocks noChangeArrowheads="1"/>
            </p:cNvSpPr>
            <p:nvPr/>
          </p:nvSpPr>
          <p:spPr bwMode="auto">
            <a:xfrm>
              <a:off x="4496550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572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Rectangle 134888"/>
            <p:cNvSpPr>
              <a:spLocks noChangeArrowheads="1"/>
            </p:cNvSpPr>
            <p:nvPr/>
          </p:nvSpPr>
          <p:spPr bwMode="auto">
            <a:xfrm>
              <a:off x="5524816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Rectangle 134889"/>
            <p:cNvSpPr>
              <a:spLocks noChangeArrowheads="1"/>
            </p:cNvSpPr>
            <p:nvPr/>
          </p:nvSpPr>
          <p:spPr bwMode="auto">
            <a:xfrm>
              <a:off x="6555194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Rectangle 134890"/>
            <p:cNvSpPr>
              <a:spLocks noChangeArrowheads="1"/>
            </p:cNvSpPr>
            <p:nvPr/>
          </p:nvSpPr>
          <p:spPr bwMode="auto">
            <a:xfrm>
              <a:off x="7583461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Rectangle 134891"/>
            <p:cNvSpPr>
              <a:spLocks noChangeArrowheads="1"/>
            </p:cNvSpPr>
            <p:nvPr/>
          </p:nvSpPr>
          <p:spPr bwMode="auto">
            <a:xfrm>
              <a:off x="8613839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Rectangle 134892"/>
            <p:cNvSpPr>
              <a:spLocks noChangeArrowheads="1"/>
            </p:cNvSpPr>
            <p:nvPr/>
          </p:nvSpPr>
          <p:spPr bwMode="auto">
            <a:xfrm>
              <a:off x="9644217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Rectangle 134893"/>
            <p:cNvSpPr>
              <a:spLocks noChangeArrowheads="1"/>
            </p:cNvSpPr>
            <p:nvPr/>
          </p:nvSpPr>
          <p:spPr bwMode="auto">
            <a:xfrm>
              <a:off x="10672483" y="3904602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Rectangle 134894"/>
            <p:cNvSpPr>
              <a:spLocks noChangeArrowheads="1"/>
            </p:cNvSpPr>
            <p:nvPr/>
          </p:nvSpPr>
          <p:spPr bwMode="auto">
            <a:xfrm>
              <a:off x="1407527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Rectangle 134895"/>
            <p:cNvSpPr>
              <a:spLocks noChangeArrowheads="1"/>
            </p:cNvSpPr>
            <p:nvPr/>
          </p:nvSpPr>
          <p:spPr bwMode="auto">
            <a:xfrm>
              <a:off x="2435795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134896"/>
            <p:cNvSpPr>
              <a:spLocks noChangeArrowheads="1"/>
            </p:cNvSpPr>
            <p:nvPr/>
          </p:nvSpPr>
          <p:spPr bwMode="auto">
            <a:xfrm>
              <a:off x="3466173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134897"/>
            <p:cNvSpPr>
              <a:spLocks noChangeArrowheads="1"/>
            </p:cNvSpPr>
            <p:nvPr/>
          </p:nvSpPr>
          <p:spPr bwMode="auto">
            <a:xfrm>
              <a:off x="4496550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Rectangle 134898"/>
            <p:cNvSpPr>
              <a:spLocks noChangeArrowheads="1"/>
            </p:cNvSpPr>
            <p:nvPr/>
          </p:nvSpPr>
          <p:spPr bwMode="auto">
            <a:xfrm>
              <a:off x="5524816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Rectangle 134899"/>
            <p:cNvSpPr>
              <a:spLocks noChangeArrowheads="1"/>
            </p:cNvSpPr>
            <p:nvPr/>
          </p:nvSpPr>
          <p:spPr bwMode="auto">
            <a:xfrm>
              <a:off x="6555194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Rectangle 134900"/>
            <p:cNvSpPr>
              <a:spLocks noChangeArrowheads="1"/>
            </p:cNvSpPr>
            <p:nvPr/>
          </p:nvSpPr>
          <p:spPr bwMode="auto">
            <a:xfrm>
              <a:off x="7583461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134901"/>
            <p:cNvSpPr>
              <a:spLocks noChangeArrowheads="1"/>
            </p:cNvSpPr>
            <p:nvPr/>
          </p:nvSpPr>
          <p:spPr bwMode="auto">
            <a:xfrm>
              <a:off x="8613839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134902"/>
            <p:cNvSpPr>
              <a:spLocks noChangeArrowheads="1"/>
            </p:cNvSpPr>
            <p:nvPr/>
          </p:nvSpPr>
          <p:spPr bwMode="auto">
            <a:xfrm>
              <a:off x="9644217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134904"/>
            <p:cNvSpPr>
              <a:spLocks noChangeArrowheads="1"/>
            </p:cNvSpPr>
            <p:nvPr/>
          </p:nvSpPr>
          <p:spPr bwMode="auto">
            <a:xfrm>
              <a:off x="10672483" y="4258614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134905"/>
            <p:cNvSpPr>
              <a:spLocks noChangeArrowheads="1"/>
            </p:cNvSpPr>
            <p:nvPr/>
          </p:nvSpPr>
          <p:spPr bwMode="auto">
            <a:xfrm>
              <a:off x="1407527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134906"/>
            <p:cNvSpPr>
              <a:spLocks noChangeArrowheads="1"/>
            </p:cNvSpPr>
            <p:nvPr/>
          </p:nvSpPr>
          <p:spPr bwMode="auto">
            <a:xfrm>
              <a:off x="2435795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134907"/>
            <p:cNvSpPr>
              <a:spLocks noChangeArrowheads="1"/>
            </p:cNvSpPr>
            <p:nvPr/>
          </p:nvSpPr>
          <p:spPr bwMode="auto">
            <a:xfrm>
              <a:off x="3466173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134908"/>
            <p:cNvSpPr>
              <a:spLocks noChangeArrowheads="1"/>
            </p:cNvSpPr>
            <p:nvPr/>
          </p:nvSpPr>
          <p:spPr bwMode="auto">
            <a:xfrm>
              <a:off x="4496550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Rectangle 134909"/>
            <p:cNvSpPr>
              <a:spLocks noChangeArrowheads="1"/>
            </p:cNvSpPr>
            <p:nvPr/>
          </p:nvSpPr>
          <p:spPr bwMode="auto">
            <a:xfrm>
              <a:off x="5524816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Rectangle 134910"/>
            <p:cNvSpPr>
              <a:spLocks noChangeArrowheads="1"/>
            </p:cNvSpPr>
            <p:nvPr/>
          </p:nvSpPr>
          <p:spPr bwMode="auto">
            <a:xfrm>
              <a:off x="6555194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Rectangle 486"/>
            <p:cNvSpPr>
              <a:spLocks noChangeArrowheads="1"/>
            </p:cNvSpPr>
            <p:nvPr/>
          </p:nvSpPr>
          <p:spPr bwMode="auto">
            <a:xfrm>
              <a:off x="7583461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649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" name="Rectangle 487"/>
            <p:cNvSpPr>
              <a:spLocks noChangeArrowheads="1"/>
            </p:cNvSpPr>
            <p:nvPr/>
          </p:nvSpPr>
          <p:spPr bwMode="auto">
            <a:xfrm>
              <a:off x="8613839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Rectangle 287"/>
            <p:cNvSpPr>
              <a:spLocks noChangeArrowheads="1"/>
            </p:cNvSpPr>
            <p:nvPr/>
          </p:nvSpPr>
          <p:spPr bwMode="auto">
            <a:xfrm>
              <a:off x="9644217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288"/>
            <p:cNvSpPr>
              <a:spLocks noChangeArrowheads="1"/>
            </p:cNvSpPr>
            <p:nvPr/>
          </p:nvSpPr>
          <p:spPr bwMode="auto">
            <a:xfrm>
              <a:off x="10672483" y="46126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289"/>
            <p:cNvSpPr>
              <a:spLocks noChangeArrowheads="1"/>
            </p:cNvSpPr>
            <p:nvPr/>
          </p:nvSpPr>
          <p:spPr bwMode="auto">
            <a:xfrm>
              <a:off x="1407527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534"/>
            <p:cNvSpPr>
              <a:spLocks noChangeArrowheads="1"/>
            </p:cNvSpPr>
            <p:nvPr/>
          </p:nvSpPr>
          <p:spPr bwMode="auto">
            <a:xfrm>
              <a:off x="2435795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535"/>
            <p:cNvSpPr>
              <a:spLocks noChangeArrowheads="1"/>
            </p:cNvSpPr>
            <p:nvPr/>
          </p:nvSpPr>
          <p:spPr bwMode="auto">
            <a:xfrm>
              <a:off x="3466173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536"/>
            <p:cNvSpPr>
              <a:spLocks noChangeArrowheads="1"/>
            </p:cNvSpPr>
            <p:nvPr/>
          </p:nvSpPr>
          <p:spPr bwMode="auto">
            <a:xfrm>
              <a:off x="4496550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537"/>
            <p:cNvSpPr>
              <a:spLocks noChangeArrowheads="1"/>
            </p:cNvSpPr>
            <p:nvPr/>
          </p:nvSpPr>
          <p:spPr bwMode="auto">
            <a:xfrm>
              <a:off x="5524816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538"/>
            <p:cNvSpPr>
              <a:spLocks noChangeArrowheads="1"/>
            </p:cNvSpPr>
            <p:nvPr/>
          </p:nvSpPr>
          <p:spPr bwMode="auto">
            <a:xfrm>
              <a:off x="6555194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Rectangle 539"/>
            <p:cNvSpPr>
              <a:spLocks noChangeArrowheads="1"/>
            </p:cNvSpPr>
            <p:nvPr/>
          </p:nvSpPr>
          <p:spPr bwMode="auto">
            <a:xfrm>
              <a:off x="7583461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Rectangle 540"/>
            <p:cNvSpPr>
              <a:spLocks noChangeArrowheads="1"/>
            </p:cNvSpPr>
            <p:nvPr/>
          </p:nvSpPr>
          <p:spPr bwMode="auto">
            <a:xfrm>
              <a:off x="8613839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" name="Rectangle 541"/>
            <p:cNvSpPr>
              <a:spLocks noChangeArrowheads="1"/>
            </p:cNvSpPr>
            <p:nvPr/>
          </p:nvSpPr>
          <p:spPr bwMode="auto">
            <a:xfrm>
              <a:off x="9644217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Rectangle 542"/>
            <p:cNvSpPr>
              <a:spLocks noChangeArrowheads="1"/>
            </p:cNvSpPr>
            <p:nvPr/>
          </p:nvSpPr>
          <p:spPr bwMode="auto">
            <a:xfrm>
              <a:off x="10672483" y="4968227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Rectangle 20479"/>
            <p:cNvSpPr>
              <a:spLocks noChangeArrowheads="1"/>
            </p:cNvSpPr>
            <p:nvPr/>
          </p:nvSpPr>
          <p:spPr bwMode="auto">
            <a:xfrm>
              <a:off x="1149933" y="4593577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0" name="Rectangle 20480"/>
            <p:cNvSpPr>
              <a:spLocks noChangeArrowheads="1"/>
            </p:cNvSpPr>
            <p:nvPr/>
          </p:nvSpPr>
          <p:spPr bwMode="auto">
            <a:xfrm>
              <a:off x="1149933" y="4947589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2" name="Rectangle 20482"/>
            <p:cNvSpPr>
              <a:spLocks noChangeArrowheads="1"/>
            </p:cNvSpPr>
            <p:nvPr/>
          </p:nvSpPr>
          <p:spPr bwMode="auto">
            <a:xfrm>
              <a:off x="1149933" y="5303189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3" name="Line 259"/>
            <p:cNvSpPr>
              <a:spLocks noChangeShapeType="1"/>
            </p:cNvSpPr>
            <p:nvPr/>
          </p:nvSpPr>
          <p:spPr bwMode="auto">
            <a:xfrm>
              <a:off x="1149933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4" name="Rectangle 20484"/>
            <p:cNvSpPr>
              <a:spLocks noChangeArrowheads="1"/>
            </p:cNvSpPr>
            <p:nvPr/>
          </p:nvSpPr>
          <p:spPr bwMode="auto">
            <a:xfrm>
              <a:off x="114993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5" name="Rectangle 20485"/>
            <p:cNvSpPr>
              <a:spLocks noChangeArrowheads="1"/>
            </p:cNvSpPr>
            <p:nvPr/>
          </p:nvSpPr>
          <p:spPr bwMode="auto">
            <a:xfrm>
              <a:off x="2180311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9" name="Rectangle 20486"/>
            <p:cNvSpPr>
              <a:spLocks noChangeArrowheads="1"/>
            </p:cNvSpPr>
            <p:nvPr/>
          </p:nvSpPr>
          <p:spPr bwMode="auto">
            <a:xfrm>
              <a:off x="938662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0" name="Rectangle 20487"/>
            <p:cNvSpPr>
              <a:spLocks noChangeArrowheads="1"/>
            </p:cNvSpPr>
            <p:nvPr/>
          </p:nvSpPr>
          <p:spPr bwMode="auto">
            <a:xfrm>
              <a:off x="10414889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4307" name="Rectangle 1187"/>
          <p:cNvSpPr>
            <a:spLocks noChangeArrowheads="1"/>
          </p:cNvSpPr>
          <p:nvPr/>
        </p:nvSpPr>
        <p:spPr bwMode="auto">
          <a:xfrm>
            <a:off x="10166386" y="4993238"/>
            <a:ext cx="940119" cy="37465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308" name="Rectangle 1188"/>
          <p:cNvSpPr>
            <a:spLocks noChangeArrowheads="1"/>
          </p:cNvSpPr>
          <p:nvPr/>
        </p:nvSpPr>
        <p:spPr bwMode="auto">
          <a:xfrm>
            <a:off x="923107" y="2848024"/>
            <a:ext cx="955514" cy="37465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7840" y="594912"/>
            <a:ext cx="10337562" cy="642938"/>
          </a:xfrm>
          <a:noFill/>
          <a:ln/>
        </p:spPr>
        <p:txBody>
          <a:bodyPr/>
          <a:lstStyle/>
          <a:p>
            <a:r>
              <a:rPr lang="en-US" dirty="0"/>
              <a:t>Interquartile Range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921190" y="1102833"/>
            <a:ext cx="10286888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interquartile range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of a data set is the difference between the third quartile and the first quartile.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946527" y="1921983"/>
            <a:ext cx="10236214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is the range for 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middle 50%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of the data.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946528" y="2474433"/>
            <a:ext cx="10210876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overcomes the sensitivity to extreme data values.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602713"/>
            <a:ext cx="10337562" cy="6096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Measures of 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</a:t>
            </a:fld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919960" y="1139139"/>
            <a:ext cx="3547203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912138" y="1670653"/>
            <a:ext cx="3547203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Median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919961" y="2156914"/>
            <a:ext cx="3547203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Mode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19960" y="3482271"/>
            <a:ext cx="354720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Percentiles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919960" y="3939471"/>
            <a:ext cx="3547203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Quartiles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919960" y="2586921"/>
            <a:ext cx="4133575" cy="419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Weighted Mean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912140" y="3021515"/>
            <a:ext cx="3940528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Geometric Mean</a:t>
            </a: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8396" y="540594"/>
            <a:ext cx="10337562" cy="762000"/>
          </a:xfrm>
          <a:noFill/>
          <a:ln/>
        </p:spPr>
        <p:txBody>
          <a:bodyPr/>
          <a:lstStyle/>
          <a:p>
            <a:r>
              <a:rPr lang="en-US" dirty="0"/>
              <a:t>Interquartile Range (IQR)</a:t>
            </a:r>
          </a:p>
        </p:txBody>
      </p:sp>
      <p:sp>
        <p:nvSpPr>
          <p:cNvPr id="135328" name="Oval 1184"/>
          <p:cNvSpPr>
            <a:spLocks noChangeArrowheads="1"/>
          </p:cNvSpPr>
          <p:nvPr/>
        </p:nvSpPr>
        <p:spPr bwMode="auto">
          <a:xfrm>
            <a:off x="7581653" y="2374557"/>
            <a:ext cx="672644" cy="5143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336" name="Rectangle 1192"/>
          <p:cNvSpPr>
            <a:spLocks noChangeArrowheads="1"/>
          </p:cNvSpPr>
          <p:nvPr/>
        </p:nvSpPr>
        <p:spPr bwMode="auto">
          <a:xfrm>
            <a:off x="3825912" y="1524000"/>
            <a:ext cx="451001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3rd Quartile (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3) = 625</a:t>
            </a:r>
          </a:p>
        </p:txBody>
      </p:sp>
      <p:sp>
        <p:nvSpPr>
          <p:cNvPr id="135337" name="Rectangle 1193"/>
          <p:cNvSpPr>
            <a:spLocks noChangeArrowheads="1"/>
          </p:cNvSpPr>
          <p:nvPr/>
        </p:nvSpPr>
        <p:spPr bwMode="auto">
          <a:xfrm>
            <a:off x="3825912" y="1924050"/>
            <a:ext cx="4510015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1st Quartile (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1) = 545</a:t>
            </a:r>
          </a:p>
        </p:txBody>
      </p:sp>
      <p:sp>
        <p:nvSpPr>
          <p:cNvPr id="135338" name="Rectangle 1194"/>
          <p:cNvSpPr>
            <a:spLocks noChangeArrowheads="1"/>
          </p:cNvSpPr>
          <p:nvPr/>
        </p:nvSpPr>
        <p:spPr bwMode="auto">
          <a:xfrm>
            <a:off x="1748264" y="2362200"/>
            <a:ext cx="8817333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IQR = 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3 - </a:t>
            </a:r>
            <a:r>
              <a:rPr lang="en-US" sz="2401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 = 625 - 545 =   80</a:t>
            </a:r>
          </a:p>
        </p:txBody>
      </p:sp>
      <p:sp>
        <p:nvSpPr>
          <p:cNvPr id="135930" name="Rectangle 1786"/>
          <p:cNvSpPr>
            <a:spLocks noChangeArrowheads="1"/>
          </p:cNvSpPr>
          <p:nvPr/>
        </p:nvSpPr>
        <p:spPr bwMode="auto">
          <a:xfrm>
            <a:off x="922625" y="1104900"/>
            <a:ext cx="711974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6085" indent="-34608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74161" y="3219450"/>
            <a:ext cx="10351550" cy="3024803"/>
            <a:chOff x="910027" y="3048851"/>
            <a:chExt cx="10351550" cy="3024803"/>
          </a:xfrm>
        </p:grpSpPr>
        <p:sp>
          <p:nvSpPr>
            <p:cNvPr id="384" name="Rectangle 4"/>
            <p:cNvSpPr/>
            <p:nvPr/>
          </p:nvSpPr>
          <p:spPr>
            <a:xfrm>
              <a:off x="923489" y="3048851"/>
              <a:ext cx="10177540" cy="27374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5331" name="Rectangle 1187"/>
            <p:cNvSpPr>
              <a:spLocks noChangeArrowheads="1"/>
            </p:cNvSpPr>
            <p:nvPr/>
          </p:nvSpPr>
          <p:spPr bwMode="auto">
            <a:xfrm>
              <a:off x="3018252" y="5303974"/>
              <a:ext cx="1936807" cy="374650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332" name="Rectangle 1188"/>
            <p:cNvSpPr>
              <a:spLocks noChangeArrowheads="1"/>
            </p:cNvSpPr>
            <p:nvPr/>
          </p:nvSpPr>
          <p:spPr bwMode="auto">
            <a:xfrm>
              <a:off x="7086890" y="3515991"/>
              <a:ext cx="1959406" cy="374650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5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0027" y="3185370"/>
              <a:ext cx="10341785" cy="2517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96" name="Rectangle 8"/>
            <p:cNvSpPr>
              <a:spLocks noChangeArrowheads="1"/>
            </p:cNvSpPr>
            <p:nvPr/>
          </p:nvSpPr>
          <p:spPr bwMode="auto">
            <a:xfrm>
              <a:off x="929031" y="3199658"/>
              <a:ext cx="10320671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297" name="Group 9"/>
            <p:cNvGrpSpPr>
              <a:grpSpLocks/>
            </p:cNvGrpSpPr>
            <p:nvPr/>
          </p:nvGrpSpPr>
          <p:grpSpPr bwMode="auto">
            <a:xfrm>
              <a:off x="940906" y="3571630"/>
              <a:ext cx="10320671" cy="2502024"/>
              <a:chOff x="480" y="1904"/>
              <a:chExt cx="4888" cy="1576"/>
            </a:xfr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85" name="Rectangle 22545"/>
              <p:cNvSpPr>
                <a:spLocks noChangeArrowheads="1"/>
              </p:cNvSpPr>
              <p:nvPr/>
            </p:nvSpPr>
            <p:spPr bwMode="auto">
              <a:xfrm>
                <a:off x="480" y="190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6" name="Rectangle 22546"/>
              <p:cNvSpPr>
                <a:spLocks noChangeArrowheads="1"/>
              </p:cNvSpPr>
              <p:nvPr/>
            </p:nvSpPr>
            <p:spPr bwMode="auto">
              <a:xfrm>
                <a:off x="480" y="191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7" name="Rectangle 22547"/>
              <p:cNvSpPr>
                <a:spLocks noChangeArrowheads="1"/>
              </p:cNvSpPr>
              <p:nvPr/>
            </p:nvSpPr>
            <p:spPr bwMode="auto">
              <a:xfrm>
                <a:off x="480" y="192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8" name="Rectangle 22548"/>
              <p:cNvSpPr>
                <a:spLocks noChangeArrowheads="1"/>
              </p:cNvSpPr>
              <p:nvPr/>
            </p:nvSpPr>
            <p:spPr bwMode="auto">
              <a:xfrm>
                <a:off x="480" y="193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9" name="Rectangle 22549"/>
              <p:cNvSpPr>
                <a:spLocks noChangeArrowheads="1"/>
              </p:cNvSpPr>
              <p:nvPr/>
            </p:nvSpPr>
            <p:spPr bwMode="auto">
              <a:xfrm>
                <a:off x="480" y="194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0" name="Rectangle 22550"/>
              <p:cNvSpPr>
                <a:spLocks noChangeArrowheads="1"/>
              </p:cNvSpPr>
              <p:nvPr/>
            </p:nvSpPr>
            <p:spPr bwMode="auto">
              <a:xfrm>
                <a:off x="480" y="195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1" name="Rectangle 22551"/>
              <p:cNvSpPr>
                <a:spLocks noChangeArrowheads="1"/>
              </p:cNvSpPr>
              <p:nvPr/>
            </p:nvSpPr>
            <p:spPr bwMode="auto">
              <a:xfrm>
                <a:off x="480" y="196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3" name="Rectangle 22552"/>
              <p:cNvSpPr>
                <a:spLocks noChangeArrowheads="1"/>
              </p:cNvSpPr>
              <p:nvPr/>
            </p:nvSpPr>
            <p:spPr bwMode="auto">
              <a:xfrm>
                <a:off x="480" y="198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4" name="Rectangle 22553"/>
              <p:cNvSpPr>
                <a:spLocks noChangeArrowheads="1"/>
              </p:cNvSpPr>
              <p:nvPr/>
            </p:nvSpPr>
            <p:spPr bwMode="auto">
              <a:xfrm>
                <a:off x="480" y="198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5" name="Rectangle 22554"/>
              <p:cNvSpPr>
                <a:spLocks noChangeArrowheads="1"/>
              </p:cNvSpPr>
              <p:nvPr/>
            </p:nvSpPr>
            <p:spPr bwMode="auto">
              <a:xfrm>
                <a:off x="480" y="199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6" name="Rectangle 22555"/>
              <p:cNvSpPr>
                <a:spLocks noChangeArrowheads="1"/>
              </p:cNvSpPr>
              <p:nvPr/>
            </p:nvSpPr>
            <p:spPr bwMode="auto">
              <a:xfrm>
                <a:off x="480" y="200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7" name="Rectangle 22556"/>
              <p:cNvSpPr>
                <a:spLocks noChangeArrowheads="1"/>
              </p:cNvSpPr>
              <p:nvPr/>
            </p:nvSpPr>
            <p:spPr bwMode="auto">
              <a:xfrm>
                <a:off x="480" y="202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8" name="Rectangle 22557"/>
              <p:cNvSpPr>
                <a:spLocks noChangeArrowheads="1"/>
              </p:cNvSpPr>
              <p:nvPr/>
            </p:nvSpPr>
            <p:spPr bwMode="auto">
              <a:xfrm>
                <a:off x="480" y="203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9" name="Rectangle 22558"/>
              <p:cNvSpPr>
                <a:spLocks noChangeArrowheads="1"/>
              </p:cNvSpPr>
              <p:nvPr/>
            </p:nvSpPr>
            <p:spPr bwMode="auto">
              <a:xfrm>
                <a:off x="480" y="204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0" name="Rectangle 367"/>
              <p:cNvSpPr>
                <a:spLocks noChangeArrowheads="1"/>
              </p:cNvSpPr>
              <p:nvPr/>
            </p:nvSpPr>
            <p:spPr bwMode="auto">
              <a:xfrm>
                <a:off x="480" y="205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1" name="Rectangle 370"/>
              <p:cNvSpPr>
                <a:spLocks noChangeArrowheads="1"/>
              </p:cNvSpPr>
              <p:nvPr/>
            </p:nvSpPr>
            <p:spPr bwMode="auto">
              <a:xfrm>
                <a:off x="480" y="206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2" name="Rectangle 373"/>
              <p:cNvSpPr>
                <a:spLocks noChangeArrowheads="1"/>
              </p:cNvSpPr>
              <p:nvPr/>
            </p:nvSpPr>
            <p:spPr bwMode="auto">
              <a:xfrm>
                <a:off x="480" y="207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3" name="Rectangle 378"/>
              <p:cNvSpPr>
                <a:spLocks noChangeArrowheads="1"/>
              </p:cNvSpPr>
              <p:nvPr/>
            </p:nvSpPr>
            <p:spPr bwMode="auto">
              <a:xfrm>
                <a:off x="480" y="208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4" name="Rectangle 379"/>
              <p:cNvSpPr>
                <a:spLocks noChangeArrowheads="1"/>
              </p:cNvSpPr>
              <p:nvPr/>
            </p:nvSpPr>
            <p:spPr bwMode="auto">
              <a:xfrm>
                <a:off x="480" y="209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5" name="Rectangle 135903"/>
              <p:cNvSpPr>
                <a:spLocks noChangeArrowheads="1"/>
              </p:cNvSpPr>
              <p:nvPr/>
            </p:nvSpPr>
            <p:spPr bwMode="auto">
              <a:xfrm>
                <a:off x="480" y="211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6" name="Rectangle 135904"/>
              <p:cNvSpPr>
                <a:spLocks noChangeArrowheads="1"/>
              </p:cNvSpPr>
              <p:nvPr/>
            </p:nvSpPr>
            <p:spPr bwMode="auto">
              <a:xfrm>
                <a:off x="480" y="212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8" name="Rectangle 135905"/>
              <p:cNvSpPr>
                <a:spLocks noChangeArrowheads="1"/>
              </p:cNvSpPr>
              <p:nvPr/>
            </p:nvSpPr>
            <p:spPr bwMode="auto">
              <a:xfrm>
                <a:off x="480" y="215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9" name="Rectangle 135906"/>
              <p:cNvSpPr>
                <a:spLocks noChangeArrowheads="1"/>
              </p:cNvSpPr>
              <p:nvPr/>
            </p:nvSpPr>
            <p:spPr bwMode="auto">
              <a:xfrm>
                <a:off x="480" y="217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0" name="Rectangle 135907"/>
              <p:cNvSpPr>
                <a:spLocks noChangeArrowheads="1"/>
              </p:cNvSpPr>
              <p:nvPr/>
            </p:nvSpPr>
            <p:spPr bwMode="auto">
              <a:xfrm>
                <a:off x="480" y="217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2" name="Rectangle 135908"/>
              <p:cNvSpPr>
                <a:spLocks noChangeArrowheads="1"/>
              </p:cNvSpPr>
              <p:nvPr/>
            </p:nvSpPr>
            <p:spPr bwMode="auto">
              <a:xfrm>
                <a:off x="480" y="221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3" name="Rectangle 135909"/>
              <p:cNvSpPr>
                <a:spLocks noChangeArrowheads="1"/>
              </p:cNvSpPr>
              <p:nvPr/>
            </p:nvSpPr>
            <p:spPr bwMode="auto">
              <a:xfrm>
                <a:off x="480" y="223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4" name="Rectangle 135910"/>
              <p:cNvSpPr>
                <a:spLocks noChangeArrowheads="1"/>
              </p:cNvSpPr>
              <p:nvPr/>
            </p:nvSpPr>
            <p:spPr bwMode="auto">
              <a:xfrm>
                <a:off x="480" y="224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5" name="Rectangle 135911"/>
              <p:cNvSpPr>
                <a:spLocks noChangeArrowheads="1"/>
              </p:cNvSpPr>
              <p:nvPr/>
            </p:nvSpPr>
            <p:spPr bwMode="auto">
              <a:xfrm>
                <a:off x="480" y="225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6" name="Rectangle 135912"/>
              <p:cNvSpPr>
                <a:spLocks noChangeArrowheads="1"/>
              </p:cNvSpPr>
              <p:nvPr/>
            </p:nvSpPr>
            <p:spPr bwMode="auto">
              <a:xfrm>
                <a:off x="480" y="226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7" name="Rectangle 135913"/>
              <p:cNvSpPr>
                <a:spLocks noChangeArrowheads="1"/>
              </p:cNvSpPr>
              <p:nvPr/>
            </p:nvSpPr>
            <p:spPr bwMode="auto">
              <a:xfrm>
                <a:off x="480" y="227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8" name="Rectangle 135914"/>
              <p:cNvSpPr>
                <a:spLocks noChangeArrowheads="1"/>
              </p:cNvSpPr>
              <p:nvPr/>
            </p:nvSpPr>
            <p:spPr bwMode="auto">
              <a:xfrm>
                <a:off x="480" y="228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9" name="Rectangle 135915"/>
              <p:cNvSpPr>
                <a:spLocks noChangeArrowheads="1"/>
              </p:cNvSpPr>
              <p:nvPr/>
            </p:nvSpPr>
            <p:spPr bwMode="auto">
              <a:xfrm>
                <a:off x="480" y="229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0" name="Rectangle 135916"/>
              <p:cNvSpPr>
                <a:spLocks noChangeArrowheads="1"/>
              </p:cNvSpPr>
              <p:nvPr/>
            </p:nvSpPr>
            <p:spPr bwMode="auto">
              <a:xfrm>
                <a:off x="480" y="230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1" name="Rectangle 135917"/>
              <p:cNvSpPr>
                <a:spLocks noChangeArrowheads="1"/>
              </p:cNvSpPr>
              <p:nvPr/>
            </p:nvSpPr>
            <p:spPr bwMode="auto">
              <a:xfrm>
                <a:off x="480" y="231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2" name="Rectangle 135918"/>
              <p:cNvSpPr>
                <a:spLocks noChangeArrowheads="1"/>
              </p:cNvSpPr>
              <p:nvPr/>
            </p:nvSpPr>
            <p:spPr bwMode="auto">
              <a:xfrm>
                <a:off x="480" y="232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3" name="Rectangle 135919"/>
              <p:cNvSpPr>
                <a:spLocks noChangeArrowheads="1"/>
              </p:cNvSpPr>
              <p:nvPr/>
            </p:nvSpPr>
            <p:spPr bwMode="auto">
              <a:xfrm>
                <a:off x="480" y="233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4" name="Rectangle 135920"/>
              <p:cNvSpPr>
                <a:spLocks noChangeArrowheads="1"/>
              </p:cNvSpPr>
              <p:nvPr/>
            </p:nvSpPr>
            <p:spPr bwMode="auto">
              <a:xfrm>
                <a:off x="480" y="234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5" name="Rectangle 135921"/>
              <p:cNvSpPr>
                <a:spLocks noChangeArrowheads="1"/>
              </p:cNvSpPr>
              <p:nvPr/>
            </p:nvSpPr>
            <p:spPr bwMode="auto">
              <a:xfrm>
                <a:off x="480" y="236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6" name="Rectangle 135922"/>
              <p:cNvSpPr>
                <a:spLocks noChangeArrowheads="1"/>
              </p:cNvSpPr>
              <p:nvPr/>
            </p:nvSpPr>
            <p:spPr bwMode="auto">
              <a:xfrm>
                <a:off x="480" y="236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7" name="Rectangle 135923"/>
              <p:cNvSpPr>
                <a:spLocks noChangeArrowheads="1"/>
              </p:cNvSpPr>
              <p:nvPr/>
            </p:nvSpPr>
            <p:spPr bwMode="auto">
              <a:xfrm>
                <a:off x="480" y="237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9" name="Rectangle 135924"/>
              <p:cNvSpPr>
                <a:spLocks noChangeArrowheads="1"/>
              </p:cNvSpPr>
              <p:nvPr/>
            </p:nvSpPr>
            <p:spPr bwMode="auto">
              <a:xfrm>
                <a:off x="480" y="239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0" name="Rectangle 135925"/>
              <p:cNvSpPr>
                <a:spLocks noChangeArrowheads="1"/>
              </p:cNvSpPr>
              <p:nvPr/>
            </p:nvSpPr>
            <p:spPr bwMode="auto">
              <a:xfrm>
                <a:off x="480" y="240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1" name="Rectangle 135926"/>
              <p:cNvSpPr>
                <a:spLocks noChangeArrowheads="1"/>
              </p:cNvSpPr>
              <p:nvPr/>
            </p:nvSpPr>
            <p:spPr bwMode="auto">
              <a:xfrm>
                <a:off x="480" y="241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2" name="Rectangle 135927"/>
              <p:cNvSpPr>
                <a:spLocks noChangeArrowheads="1"/>
              </p:cNvSpPr>
              <p:nvPr/>
            </p:nvSpPr>
            <p:spPr bwMode="auto">
              <a:xfrm>
                <a:off x="480" y="242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3" name="Rectangle 135928"/>
              <p:cNvSpPr>
                <a:spLocks noChangeArrowheads="1"/>
              </p:cNvSpPr>
              <p:nvPr/>
            </p:nvSpPr>
            <p:spPr bwMode="auto">
              <a:xfrm>
                <a:off x="480" y="243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4" name="Rectangle 135930"/>
              <p:cNvSpPr>
                <a:spLocks noChangeArrowheads="1"/>
              </p:cNvSpPr>
              <p:nvPr/>
            </p:nvSpPr>
            <p:spPr bwMode="auto">
              <a:xfrm>
                <a:off x="480" y="245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5" name="Rectangle 135931"/>
              <p:cNvSpPr>
                <a:spLocks noChangeArrowheads="1"/>
              </p:cNvSpPr>
              <p:nvPr/>
            </p:nvSpPr>
            <p:spPr bwMode="auto">
              <a:xfrm>
                <a:off x="480" y="246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6" name="Rectangle 135932"/>
              <p:cNvSpPr>
                <a:spLocks noChangeArrowheads="1"/>
              </p:cNvSpPr>
              <p:nvPr/>
            </p:nvSpPr>
            <p:spPr bwMode="auto">
              <a:xfrm>
                <a:off x="480" y="247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7" name="Rectangle 135933"/>
              <p:cNvSpPr>
                <a:spLocks noChangeArrowheads="1"/>
              </p:cNvSpPr>
              <p:nvPr/>
            </p:nvSpPr>
            <p:spPr bwMode="auto">
              <a:xfrm>
                <a:off x="480" y="248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8" name="Rectangle 135934"/>
              <p:cNvSpPr>
                <a:spLocks noChangeArrowheads="1"/>
              </p:cNvSpPr>
              <p:nvPr/>
            </p:nvSpPr>
            <p:spPr bwMode="auto">
              <a:xfrm>
                <a:off x="480" y="249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9" name="Rectangle 391"/>
              <p:cNvSpPr>
                <a:spLocks noChangeArrowheads="1"/>
              </p:cNvSpPr>
              <p:nvPr/>
            </p:nvSpPr>
            <p:spPr bwMode="auto">
              <a:xfrm>
                <a:off x="480" y="250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0" name="Rectangle 406"/>
              <p:cNvSpPr>
                <a:spLocks noChangeArrowheads="1"/>
              </p:cNvSpPr>
              <p:nvPr/>
            </p:nvSpPr>
            <p:spPr bwMode="auto">
              <a:xfrm>
                <a:off x="480" y="251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1" name="Rectangle 410"/>
              <p:cNvSpPr>
                <a:spLocks noChangeArrowheads="1"/>
              </p:cNvSpPr>
              <p:nvPr/>
            </p:nvSpPr>
            <p:spPr bwMode="auto">
              <a:xfrm>
                <a:off x="480" y="252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2" name="Rectangle 427"/>
              <p:cNvSpPr>
                <a:spLocks noChangeArrowheads="1"/>
              </p:cNvSpPr>
              <p:nvPr/>
            </p:nvSpPr>
            <p:spPr bwMode="auto">
              <a:xfrm>
                <a:off x="480" y="253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3" name="Rectangle 135935"/>
              <p:cNvSpPr>
                <a:spLocks noChangeArrowheads="1"/>
              </p:cNvSpPr>
              <p:nvPr/>
            </p:nvSpPr>
            <p:spPr bwMode="auto">
              <a:xfrm>
                <a:off x="480" y="254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4" name="Rectangle 135936"/>
              <p:cNvSpPr>
                <a:spLocks noChangeArrowheads="1"/>
              </p:cNvSpPr>
              <p:nvPr/>
            </p:nvSpPr>
            <p:spPr bwMode="auto">
              <a:xfrm>
                <a:off x="480" y="255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5" name="Rectangle 135937"/>
              <p:cNvSpPr>
                <a:spLocks noChangeArrowheads="1"/>
              </p:cNvSpPr>
              <p:nvPr/>
            </p:nvSpPr>
            <p:spPr bwMode="auto">
              <a:xfrm>
                <a:off x="480" y="255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6" name="Rectangle 135938"/>
              <p:cNvSpPr>
                <a:spLocks noChangeArrowheads="1"/>
              </p:cNvSpPr>
              <p:nvPr/>
            </p:nvSpPr>
            <p:spPr bwMode="auto">
              <a:xfrm>
                <a:off x="480" y="256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7" name="Rectangle 135939"/>
              <p:cNvSpPr>
                <a:spLocks noChangeArrowheads="1"/>
              </p:cNvSpPr>
              <p:nvPr/>
            </p:nvSpPr>
            <p:spPr bwMode="auto">
              <a:xfrm>
                <a:off x="480" y="257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8" name="Rectangle 135940"/>
              <p:cNvSpPr>
                <a:spLocks noChangeArrowheads="1"/>
              </p:cNvSpPr>
              <p:nvPr/>
            </p:nvSpPr>
            <p:spPr bwMode="auto">
              <a:xfrm>
                <a:off x="480" y="258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0" name="Rectangle 135941"/>
              <p:cNvSpPr>
                <a:spLocks noChangeArrowheads="1"/>
              </p:cNvSpPr>
              <p:nvPr/>
            </p:nvSpPr>
            <p:spPr bwMode="auto">
              <a:xfrm>
                <a:off x="480" y="260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1" name="Rectangle 135942"/>
              <p:cNvSpPr>
                <a:spLocks noChangeArrowheads="1"/>
              </p:cNvSpPr>
              <p:nvPr/>
            </p:nvSpPr>
            <p:spPr bwMode="auto">
              <a:xfrm>
                <a:off x="480" y="261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2" name="Rectangle 135943"/>
              <p:cNvSpPr>
                <a:spLocks noChangeArrowheads="1"/>
              </p:cNvSpPr>
              <p:nvPr/>
            </p:nvSpPr>
            <p:spPr bwMode="auto">
              <a:xfrm>
                <a:off x="480" y="262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3" name="Rectangle 135944"/>
              <p:cNvSpPr>
                <a:spLocks noChangeArrowheads="1"/>
              </p:cNvSpPr>
              <p:nvPr/>
            </p:nvSpPr>
            <p:spPr bwMode="auto">
              <a:xfrm>
                <a:off x="480" y="263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4" name="Rectangle 135945"/>
              <p:cNvSpPr>
                <a:spLocks noChangeArrowheads="1"/>
              </p:cNvSpPr>
              <p:nvPr/>
            </p:nvSpPr>
            <p:spPr bwMode="auto">
              <a:xfrm>
                <a:off x="480" y="264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5" name="Rectangle 135946"/>
              <p:cNvSpPr>
                <a:spLocks noChangeArrowheads="1"/>
              </p:cNvSpPr>
              <p:nvPr/>
            </p:nvSpPr>
            <p:spPr bwMode="auto">
              <a:xfrm>
                <a:off x="480" y="265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6" name="Rectangle 135947"/>
              <p:cNvSpPr>
                <a:spLocks noChangeArrowheads="1"/>
              </p:cNvSpPr>
              <p:nvPr/>
            </p:nvSpPr>
            <p:spPr bwMode="auto">
              <a:xfrm>
                <a:off x="480" y="266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7" name="Rectangle 135948"/>
              <p:cNvSpPr>
                <a:spLocks noChangeArrowheads="1"/>
              </p:cNvSpPr>
              <p:nvPr/>
            </p:nvSpPr>
            <p:spPr bwMode="auto">
              <a:xfrm>
                <a:off x="480" y="267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8" name="Rectangle 135949"/>
              <p:cNvSpPr>
                <a:spLocks noChangeArrowheads="1"/>
              </p:cNvSpPr>
              <p:nvPr/>
            </p:nvSpPr>
            <p:spPr bwMode="auto">
              <a:xfrm>
                <a:off x="480" y="268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9" name="Rectangle 135950"/>
              <p:cNvSpPr>
                <a:spLocks noChangeArrowheads="1"/>
              </p:cNvSpPr>
              <p:nvPr/>
            </p:nvSpPr>
            <p:spPr bwMode="auto">
              <a:xfrm>
                <a:off x="480" y="269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0" name="Rectangle 135951"/>
              <p:cNvSpPr>
                <a:spLocks noChangeArrowheads="1"/>
              </p:cNvSpPr>
              <p:nvPr/>
            </p:nvSpPr>
            <p:spPr bwMode="auto">
              <a:xfrm>
                <a:off x="480" y="270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1" name="Rectangle 135952"/>
              <p:cNvSpPr>
                <a:spLocks noChangeArrowheads="1"/>
              </p:cNvSpPr>
              <p:nvPr/>
            </p:nvSpPr>
            <p:spPr bwMode="auto">
              <a:xfrm>
                <a:off x="480" y="271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2" name="Rectangle 135953"/>
              <p:cNvSpPr>
                <a:spLocks noChangeArrowheads="1"/>
              </p:cNvSpPr>
              <p:nvPr/>
            </p:nvSpPr>
            <p:spPr bwMode="auto">
              <a:xfrm>
                <a:off x="480" y="272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3" name="Rectangle 135954"/>
              <p:cNvSpPr>
                <a:spLocks noChangeArrowheads="1"/>
              </p:cNvSpPr>
              <p:nvPr/>
            </p:nvSpPr>
            <p:spPr bwMode="auto">
              <a:xfrm>
                <a:off x="480" y="273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4" name="Rectangle 135955"/>
              <p:cNvSpPr>
                <a:spLocks noChangeArrowheads="1"/>
              </p:cNvSpPr>
              <p:nvPr/>
            </p:nvSpPr>
            <p:spPr bwMode="auto">
              <a:xfrm>
                <a:off x="480" y="273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5" name="Rectangle 135956"/>
              <p:cNvSpPr>
                <a:spLocks noChangeArrowheads="1"/>
              </p:cNvSpPr>
              <p:nvPr/>
            </p:nvSpPr>
            <p:spPr bwMode="auto">
              <a:xfrm>
                <a:off x="480" y="274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6" name="Rectangle 135957"/>
              <p:cNvSpPr>
                <a:spLocks noChangeArrowheads="1"/>
              </p:cNvSpPr>
              <p:nvPr/>
            </p:nvSpPr>
            <p:spPr bwMode="auto">
              <a:xfrm>
                <a:off x="480" y="275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7" name="Rectangle 135958"/>
              <p:cNvSpPr>
                <a:spLocks noChangeArrowheads="1"/>
              </p:cNvSpPr>
              <p:nvPr/>
            </p:nvSpPr>
            <p:spPr bwMode="auto">
              <a:xfrm>
                <a:off x="480" y="276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8" name="Rectangle 135959"/>
              <p:cNvSpPr>
                <a:spLocks noChangeArrowheads="1"/>
              </p:cNvSpPr>
              <p:nvPr/>
            </p:nvSpPr>
            <p:spPr bwMode="auto">
              <a:xfrm>
                <a:off x="480" y="277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9" name="Rectangle 135960"/>
              <p:cNvSpPr>
                <a:spLocks noChangeArrowheads="1"/>
              </p:cNvSpPr>
              <p:nvPr/>
            </p:nvSpPr>
            <p:spPr bwMode="auto">
              <a:xfrm>
                <a:off x="480" y="278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0" name="Rectangle 135961"/>
              <p:cNvSpPr>
                <a:spLocks noChangeArrowheads="1"/>
              </p:cNvSpPr>
              <p:nvPr/>
            </p:nvSpPr>
            <p:spPr bwMode="auto">
              <a:xfrm>
                <a:off x="480" y="279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1" name="Rectangle 135962"/>
              <p:cNvSpPr>
                <a:spLocks noChangeArrowheads="1"/>
              </p:cNvSpPr>
              <p:nvPr/>
            </p:nvSpPr>
            <p:spPr bwMode="auto">
              <a:xfrm>
                <a:off x="480" y="280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2" name="Rectangle 135963"/>
              <p:cNvSpPr>
                <a:spLocks noChangeArrowheads="1"/>
              </p:cNvSpPr>
              <p:nvPr/>
            </p:nvSpPr>
            <p:spPr bwMode="auto">
              <a:xfrm>
                <a:off x="480" y="281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3" name="Rectangle 135964"/>
              <p:cNvSpPr>
                <a:spLocks noChangeArrowheads="1"/>
              </p:cNvSpPr>
              <p:nvPr/>
            </p:nvSpPr>
            <p:spPr bwMode="auto">
              <a:xfrm>
                <a:off x="480" y="282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4" name="Rectangle 135965"/>
              <p:cNvSpPr>
                <a:spLocks noChangeArrowheads="1"/>
              </p:cNvSpPr>
              <p:nvPr/>
            </p:nvSpPr>
            <p:spPr bwMode="auto">
              <a:xfrm>
                <a:off x="480" y="283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6" name="Rectangle 135966"/>
              <p:cNvSpPr>
                <a:spLocks noChangeArrowheads="1"/>
              </p:cNvSpPr>
              <p:nvPr/>
            </p:nvSpPr>
            <p:spPr bwMode="auto">
              <a:xfrm>
                <a:off x="480" y="285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7" name="Rectangle 135967"/>
              <p:cNvSpPr>
                <a:spLocks noChangeArrowheads="1"/>
              </p:cNvSpPr>
              <p:nvPr/>
            </p:nvSpPr>
            <p:spPr bwMode="auto">
              <a:xfrm>
                <a:off x="480" y="286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8" name="Rectangle 135968"/>
              <p:cNvSpPr>
                <a:spLocks noChangeArrowheads="1"/>
              </p:cNvSpPr>
              <p:nvPr/>
            </p:nvSpPr>
            <p:spPr bwMode="auto">
              <a:xfrm>
                <a:off x="480" y="287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9" name="Rectangle 135969"/>
              <p:cNvSpPr>
                <a:spLocks noChangeArrowheads="1"/>
              </p:cNvSpPr>
              <p:nvPr/>
            </p:nvSpPr>
            <p:spPr bwMode="auto">
              <a:xfrm>
                <a:off x="480" y="288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0" name="Rectangle 135970"/>
              <p:cNvSpPr>
                <a:spLocks noChangeArrowheads="1"/>
              </p:cNvSpPr>
              <p:nvPr/>
            </p:nvSpPr>
            <p:spPr bwMode="auto">
              <a:xfrm>
                <a:off x="480" y="289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1" name="Rectangle 135971"/>
              <p:cNvSpPr>
                <a:spLocks noChangeArrowheads="1"/>
              </p:cNvSpPr>
              <p:nvPr/>
            </p:nvSpPr>
            <p:spPr bwMode="auto">
              <a:xfrm>
                <a:off x="480" y="290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2" name="Rectangle 135972"/>
              <p:cNvSpPr>
                <a:spLocks noChangeArrowheads="1"/>
              </p:cNvSpPr>
              <p:nvPr/>
            </p:nvSpPr>
            <p:spPr bwMode="auto">
              <a:xfrm>
                <a:off x="480" y="291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3" name="Rectangle 135973"/>
              <p:cNvSpPr>
                <a:spLocks noChangeArrowheads="1"/>
              </p:cNvSpPr>
              <p:nvPr/>
            </p:nvSpPr>
            <p:spPr bwMode="auto">
              <a:xfrm>
                <a:off x="480" y="292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4" name="Rectangle 135974"/>
              <p:cNvSpPr>
                <a:spLocks noChangeArrowheads="1"/>
              </p:cNvSpPr>
              <p:nvPr/>
            </p:nvSpPr>
            <p:spPr bwMode="auto">
              <a:xfrm>
                <a:off x="480" y="292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5" name="Rectangle 135975"/>
              <p:cNvSpPr>
                <a:spLocks noChangeArrowheads="1"/>
              </p:cNvSpPr>
              <p:nvPr/>
            </p:nvSpPr>
            <p:spPr bwMode="auto">
              <a:xfrm>
                <a:off x="480" y="293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6" name="Rectangle 135976"/>
              <p:cNvSpPr>
                <a:spLocks noChangeArrowheads="1"/>
              </p:cNvSpPr>
              <p:nvPr/>
            </p:nvSpPr>
            <p:spPr bwMode="auto">
              <a:xfrm>
                <a:off x="480" y="294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7" name="Rectangle 135977"/>
              <p:cNvSpPr>
                <a:spLocks noChangeArrowheads="1"/>
              </p:cNvSpPr>
              <p:nvPr/>
            </p:nvSpPr>
            <p:spPr bwMode="auto">
              <a:xfrm>
                <a:off x="480" y="295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8" name="Rectangle 135978"/>
              <p:cNvSpPr>
                <a:spLocks noChangeArrowheads="1"/>
              </p:cNvSpPr>
              <p:nvPr/>
            </p:nvSpPr>
            <p:spPr bwMode="auto">
              <a:xfrm>
                <a:off x="480" y="296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9" name="Rectangle 135979"/>
              <p:cNvSpPr>
                <a:spLocks noChangeArrowheads="1"/>
              </p:cNvSpPr>
              <p:nvPr/>
            </p:nvSpPr>
            <p:spPr bwMode="auto">
              <a:xfrm>
                <a:off x="480" y="297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0" name="Rectangle 135980"/>
              <p:cNvSpPr>
                <a:spLocks noChangeArrowheads="1"/>
              </p:cNvSpPr>
              <p:nvPr/>
            </p:nvSpPr>
            <p:spPr bwMode="auto">
              <a:xfrm>
                <a:off x="480" y="298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1" name="Rectangle 135981"/>
              <p:cNvSpPr>
                <a:spLocks noChangeArrowheads="1"/>
              </p:cNvSpPr>
              <p:nvPr/>
            </p:nvSpPr>
            <p:spPr bwMode="auto">
              <a:xfrm>
                <a:off x="480" y="299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2" name="Rectangle 135982"/>
              <p:cNvSpPr>
                <a:spLocks noChangeArrowheads="1"/>
              </p:cNvSpPr>
              <p:nvPr/>
            </p:nvSpPr>
            <p:spPr bwMode="auto">
              <a:xfrm>
                <a:off x="480" y="301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3" name="Rectangle 135983"/>
              <p:cNvSpPr>
                <a:spLocks noChangeArrowheads="1"/>
              </p:cNvSpPr>
              <p:nvPr/>
            </p:nvSpPr>
            <p:spPr bwMode="auto">
              <a:xfrm>
                <a:off x="480" y="302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4" name="Rectangle 135984"/>
              <p:cNvSpPr>
                <a:spLocks noChangeArrowheads="1"/>
              </p:cNvSpPr>
              <p:nvPr/>
            </p:nvSpPr>
            <p:spPr bwMode="auto">
              <a:xfrm>
                <a:off x="480" y="303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6" name="Rectangle 135985"/>
              <p:cNvSpPr>
                <a:spLocks noChangeArrowheads="1"/>
              </p:cNvSpPr>
              <p:nvPr/>
            </p:nvSpPr>
            <p:spPr bwMode="auto">
              <a:xfrm>
                <a:off x="480" y="305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7" name="Rectangle 135986"/>
              <p:cNvSpPr>
                <a:spLocks noChangeArrowheads="1"/>
              </p:cNvSpPr>
              <p:nvPr/>
            </p:nvSpPr>
            <p:spPr bwMode="auto">
              <a:xfrm>
                <a:off x="480" y="306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8" name="Rectangle 135987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9" name="Rectangle 135988"/>
              <p:cNvSpPr>
                <a:spLocks noChangeArrowheads="1"/>
              </p:cNvSpPr>
              <p:nvPr/>
            </p:nvSpPr>
            <p:spPr bwMode="auto">
              <a:xfrm>
                <a:off x="480" y="308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0" name="Rectangle 135989"/>
              <p:cNvSpPr>
                <a:spLocks noChangeArrowheads="1"/>
              </p:cNvSpPr>
              <p:nvPr/>
            </p:nvSpPr>
            <p:spPr bwMode="auto">
              <a:xfrm>
                <a:off x="480" y="309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1" name="Rectangle 135990"/>
              <p:cNvSpPr>
                <a:spLocks noChangeArrowheads="1"/>
              </p:cNvSpPr>
              <p:nvPr/>
            </p:nvSpPr>
            <p:spPr bwMode="auto">
              <a:xfrm>
                <a:off x="480" y="310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2" name="Rectangle 135991"/>
              <p:cNvSpPr>
                <a:spLocks noChangeArrowheads="1"/>
              </p:cNvSpPr>
              <p:nvPr/>
            </p:nvSpPr>
            <p:spPr bwMode="auto">
              <a:xfrm>
                <a:off x="480" y="311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3" name="Rectangle 135992"/>
              <p:cNvSpPr>
                <a:spLocks noChangeArrowheads="1"/>
              </p:cNvSpPr>
              <p:nvPr/>
            </p:nvSpPr>
            <p:spPr bwMode="auto">
              <a:xfrm>
                <a:off x="480" y="311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4" name="Rectangle 135993"/>
              <p:cNvSpPr>
                <a:spLocks noChangeArrowheads="1"/>
              </p:cNvSpPr>
              <p:nvPr/>
            </p:nvSpPr>
            <p:spPr bwMode="auto">
              <a:xfrm>
                <a:off x="480" y="312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5" name="Rectangle 135994"/>
              <p:cNvSpPr>
                <a:spLocks noChangeArrowheads="1"/>
              </p:cNvSpPr>
              <p:nvPr/>
            </p:nvSpPr>
            <p:spPr bwMode="auto">
              <a:xfrm>
                <a:off x="480" y="313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6" name="Rectangle 135995"/>
              <p:cNvSpPr>
                <a:spLocks noChangeArrowheads="1"/>
              </p:cNvSpPr>
              <p:nvPr/>
            </p:nvSpPr>
            <p:spPr bwMode="auto">
              <a:xfrm>
                <a:off x="480" y="314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7" name="Rectangle 135996"/>
              <p:cNvSpPr>
                <a:spLocks noChangeArrowheads="1"/>
              </p:cNvSpPr>
              <p:nvPr/>
            </p:nvSpPr>
            <p:spPr bwMode="auto">
              <a:xfrm>
                <a:off x="480" y="315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8" name="Rectangle 135997"/>
              <p:cNvSpPr>
                <a:spLocks noChangeArrowheads="1"/>
              </p:cNvSpPr>
              <p:nvPr/>
            </p:nvSpPr>
            <p:spPr bwMode="auto">
              <a:xfrm>
                <a:off x="480" y="316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9" name="Rectangle 135998"/>
              <p:cNvSpPr>
                <a:spLocks noChangeArrowheads="1"/>
              </p:cNvSpPr>
              <p:nvPr/>
            </p:nvSpPr>
            <p:spPr bwMode="auto">
              <a:xfrm>
                <a:off x="480" y="317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0" name="Rectangle 135999"/>
              <p:cNvSpPr>
                <a:spLocks noChangeArrowheads="1"/>
              </p:cNvSpPr>
              <p:nvPr/>
            </p:nvSpPr>
            <p:spPr bwMode="auto">
              <a:xfrm>
                <a:off x="480" y="318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1" name="Rectangle 136000"/>
              <p:cNvSpPr>
                <a:spLocks noChangeArrowheads="1"/>
              </p:cNvSpPr>
              <p:nvPr/>
            </p:nvSpPr>
            <p:spPr bwMode="auto">
              <a:xfrm>
                <a:off x="480" y="319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2" name="Rectangle 136001"/>
              <p:cNvSpPr>
                <a:spLocks noChangeArrowheads="1"/>
              </p:cNvSpPr>
              <p:nvPr/>
            </p:nvSpPr>
            <p:spPr bwMode="auto">
              <a:xfrm>
                <a:off x="480" y="320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3" name="Rectangle 136002"/>
              <p:cNvSpPr>
                <a:spLocks noChangeArrowheads="1"/>
              </p:cNvSpPr>
              <p:nvPr/>
            </p:nvSpPr>
            <p:spPr bwMode="auto">
              <a:xfrm>
                <a:off x="480" y="321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5" name="Rectangle 136003"/>
              <p:cNvSpPr>
                <a:spLocks noChangeArrowheads="1"/>
              </p:cNvSpPr>
              <p:nvPr/>
            </p:nvSpPr>
            <p:spPr bwMode="auto">
              <a:xfrm>
                <a:off x="480" y="323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6" name="Rectangle 136004"/>
              <p:cNvSpPr>
                <a:spLocks noChangeArrowheads="1"/>
              </p:cNvSpPr>
              <p:nvPr/>
            </p:nvSpPr>
            <p:spPr bwMode="auto">
              <a:xfrm>
                <a:off x="480" y="324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7" name="Rectangle 136005"/>
              <p:cNvSpPr>
                <a:spLocks noChangeArrowheads="1"/>
              </p:cNvSpPr>
              <p:nvPr/>
            </p:nvSpPr>
            <p:spPr bwMode="auto">
              <a:xfrm>
                <a:off x="480" y="325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8" name="Rectangle 136006"/>
              <p:cNvSpPr>
                <a:spLocks noChangeArrowheads="1"/>
              </p:cNvSpPr>
              <p:nvPr/>
            </p:nvSpPr>
            <p:spPr bwMode="auto">
              <a:xfrm>
                <a:off x="480" y="326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9" name="Rectangle 136007"/>
              <p:cNvSpPr>
                <a:spLocks noChangeArrowheads="1"/>
              </p:cNvSpPr>
              <p:nvPr/>
            </p:nvSpPr>
            <p:spPr bwMode="auto">
              <a:xfrm>
                <a:off x="480" y="327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0" name="Rectangle 136008"/>
              <p:cNvSpPr>
                <a:spLocks noChangeArrowheads="1"/>
              </p:cNvSpPr>
              <p:nvPr/>
            </p:nvSpPr>
            <p:spPr bwMode="auto">
              <a:xfrm>
                <a:off x="480" y="329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1" name="Rectangle 136009"/>
              <p:cNvSpPr>
                <a:spLocks noChangeArrowheads="1"/>
              </p:cNvSpPr>
              <p:nvPr/>
            </p:nvSpPr>
            <p:spPr bwMode="auto">
              <a:xfrm>
                <a:off x="480" y="330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2" name="Rectangle 136010"/>
              <p:cNvSpPr>
                <a:spLocks noChangeArrowheads="1"/>
              </p:cNvSpPr>
              <p:nvPr/>
            </p:nvSpPr>
            <p:spPr bwMode="auto">
              <a:xfrm>
                <a:off x="480" y="331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3" name="Rectangle 136011"/>
              <p:cNvSpPr>
                <a:spLocks noChangeArrowheads="1"/>
              </p:cNvSpPr>
              <p:nvPr/>
            </p:nvSpPr>
            <p:spPr bwMode="auto">
              <a:xfrm>
                <a:off x="480" y="332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4" name="Rectangle 136012"/>
              <p:cNvSpPr>
                <a:spLocks noChangeArrowheads="1"/>
              </p:cNvSpPr>
              <p:nvPr/>
            </p:nvSpPr>
            <p:spPr bwMode="auto">
              <a:xfrm>
                <a:off x="480" y="333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5" name="Rectangle 136013"/>
              <p:cNvSpPr>
                <a:spLocks noChangeArrowheads="1"/>
              </p:cNvSpPr>
              <p:nvPr/>
            </p:nvSpPr>
            <p:spPr bwMode="auto">
              <a:xfrm>
                <a:off x="480" y="334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6" name="Rectangle 136014"/>
              <p:cNvSpPr>
                <a:spLocks noChangeArrowheads="1"/>
              </p:cNvSpPr>
              <p:nvPr/>
            </p:nvSpPr>
            <p:spPr bwMode="auto">
              <a:xfrm>
                <a:off x="480" y="335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7" name="Rectangle 136015"/>
              <p:cNvSpPr>
                <a:spLocks noChangeArrowheads="1"/>
              </p:cNvSpPr>
              <p:nvPr/>
            </p:nvSpPr>
            <p:spPr bwMode="auto">
              <a:xfrm>
                <a:off x="480" y="336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8" name="Rectangle 136016"/>
              <p:cNvSpPr>
                <a:spLocks noChangeArrowheads="1"/>
              </p:cNvSpPr>
              <p:nvPr/>
            </p:nvSpPr>
            <p:spPr bwMode="auto">
              <a:xfrm>
                <a:off x="480" y="337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9" name="Rectangle 136017"/>
              <p:cNvSpPr>
                <a:spLocks noChangeArrowheads="1"/>
              </p:cNvSpPr>
              <p:nvPr/>
            </p:nvSpPr>
            <p:spPr bwMode="auto">
              <a:xfrm>
                <a:off x="480" y="339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0" name="Rectangle 136018"/>
              <p:cNvSpPr>
                <a:spLocks noChangeArrowheads="1"/>
              </p:cNvSpPr>
              <p:nvPr/>
            </p:nvSpPr>
            <p:spPr bwMode="auto">
              <a:xfrm>
                <a:off x="480" y="340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1" name="Rectangle 136019"/>
              <p:cNvSpPr>
                <a:spLocks noChangeArrowheads="1"/>
              </p:cNvSpPr>
              <p:nvPr/>
            </p:nvSpPr>
            <p:spPr bwMode="auto">
              <a:xfrm>
                <a:off x="480" y="341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2" name="Rectangle 136020"/>
              <p:cNvSpPr>
                <a:spLocks noChangeArrowheads="1"/>
              </p:cNvSpPr>
              <p:nvPr/>
            </p:nvSpPr>
            <p:spPr bwMode="auto">
              <a:xfrm>
                <a:off x="480" y="342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3" name="Rectangle 136021"/>
              <p:cNvSpPr>
                <a:spLocks noChangeArrowheads="1"/>
              </p:cNvSpPr>
              <p:nvPr/>
            </p:nvSpPr>
            <p:spPr bwMode="auto">
              <a:xfrm>
                <a:off x="480" y="343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4" name="Rectangle 136022"/>
              <p:cNvSpPr>
                <a:spLocks noChangeArrowheads="1"/>
              </p:cNvSpPr>
              <p:nvPr/>
            </p:nvSpPr>
            <p:spPr bwMode="auto">
              <a:xfrm>
                <a:off x="480" y="344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5" name="Rectangle 136023"/>
              <p:cNvSpPr>
                <a:spLocks noChangeArrowheads="1"/>
              </p:cNvSpPr>
              <p:nvPr/>
            </p:nvSpPr>
            <p:spPr bwMode="auto">
              <a:xfrm>
                <a:off x="480" y="345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6" name="Rectangle 136024"/>
              <p:cNvSpPr>
                <a:spLocks noChangeArrowheads="1"/>
              </p:cNvSpPr>
              <p:nvPr/>
            </p:nvSpPr>
            <p:spPr bwMode="auto">
              <a:xfrm>
                <a:off x="480" y="346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7" name="Rectangle 136025"/>
              <p:cNvSpPr>
                <a:spLocks noChangeArrowheads="1"/>
              </p:cNvSpPr>
              <p:nvPr/>
            </p:nvSpPr>
            <p:spPr bwMode="auto">
              <a:xfrm>
                <a:off x="480" y="347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S Reference Serif" pitchFamily="18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298" name="Rectangle 10"/>
            <p:cNvSpPr>
              <a:spLocks noChangeArrowheads="1"/>
            </p:cNvSpPr>
            <p:nvPr/>
          </p:nvSpPr>
          <p:spPr bwMode="auto">
            <a:xfrm>
              <a:off x="1167621" y="320442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11"/>
            <p:cNvSpPr>
              <a:spLocks noChangeArrowheads="1"/>
            </p:cNvSpPr>
            <p:nvPr/>
          </p:nvSpPr>
          <p:spPr bwMode="auto">
            <a:xfrm>
              <a:off x="2195889" y="320442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3226267" y="320442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256644" y="320442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5284910" y="320442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Rectangle 15"/>
            <p:cNvSpPr>
              <a:spLocks noChangeArrowheads="1"/>
            </p:cNvSpPr>
            <p:nvPr/>
          </p:nvSpPr>
          <p:spPr bwMode="auto">
            <a:xfrm>
              <a:off x="6315288" y="320442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Rectangle 16"/>
            <p:cNvSpPr>
              <a:spLocks noChangeArrowheads="1"/>
            </p:cNvSpPr>
            <p:nvPr/>
          </p:nvSpPr>
          <p:spPr bwMode="auto">
            <a:xfrm>
              <a:off x="7343555" y="320442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Rectangle 17"/>
            <p:cNvSpPr>
              <a:spLocks noChangeArrowheads="1"/>
            </p:cNvSpPr>
            <p:nvPr/>
          </p:nvSpPr>
          <p:spPr bwMode="auto">
            <a:xfrm>
              <a:off x="8373933" y="320442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Rectangle 18"/>
            <p:cNvSpPr>
              <a:spLocks noChangeArrowheads="1"/>
            </p:cNvSpPr>
            <p:nvPr/>
          </p:nvSpPr>
          <p:spPr bwMode="auto">
            <a:xfrm>
              <a:off x="9404311" y="320442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Rectangle 19"/>
            <p:cNvSpPr>
              <a:spLocks noChangeArrowheads="1"/>
            </p:cNvSpPr>
            <p:nvPr/>
          </p:nvSpPr>
          <p:spPr bwMode="auto">
            <a:xfrm>
              <a:off x="10432577" y="3204420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Rectangle 20"/>
            <p:cNvSpPr>
              <a:spLocks noChangeArrowheads="1"/>
            </p:cNvSpPr>
            <p:nvPr/>
          </p:nvSpPr>
          <p:spPr bwMode="auto">
            <a:xfrm>
              <a:off x="1167621" y="3560021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Rectangle 21"/>
            <p:cNvSpPr>
              <a:spLocks noChangeArrowheads="1"/>
            </p:cNvSpPr>
            <p:nvPr/>
          </p:nvSpPr>
          <p:spPr bwMode="auto">
            <a:xfrm>
              <a:off x="2195889" y="3560021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Rectangle 22"/>
            <p:cNvSpPr>
              <a:spLocks noChangeArrowheads="1"/>
            </p:cNvSpPr>
            <p:nvPr/>
          </p:nvSpPr>
          <p:spPr bwMode="auto">
            <a:xfrm>
              <a:off x="3226267" y="3560021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Rectangle 23"/>
            <p:cNvSpPr>
              <a:spLocks noChangeArrowheads="1"/>
            </p:cNvSpPr>
            <p:nvPr/>
          </p:nvSpPr>
          <p:spPr bwMode="auto">
            <a:xfrm>
              <a:off x="4256644" y="3560021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Rectangle 24"/>
            <p:cNvSpPr>
              <a:spLocks noChangeArrowheads="1"/>
            </p:cNvSpPr>
            <p:nvPr/>
          </p:nvSpPr>
          <p:spPr bwMode="auto">
            <a:xfrm>
              <a:off x="5284910" y="3560021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Rectangle 25"/>
            <p:cNvSpPr>
              <a:spLocks noChangeArrowheads="1"/>
            </p:cNvSpPr>
            <p:nvPr/>
          </p:nvSpPr>
          <p:spPr bwMode="auto">
            <a:xfrm>
              <a:off x="6315288" y="3560021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Rectangle 26"/>
            <p:cNvSpPr>
              <a:spLocks noChangeArrowheads="1"/>
            </p:cNvSpPr>
            <p:nvPr/>
          </p:nvSpPr>
          <p:spPr bwMode="auto">
            <a:xfrm>
              <a:off x="7343555" y="3560021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Rectangle 27"/>
            <p:cNvSpPr>
              <a:spLocks noChangeArrowheads="1"/>
            </p:cNvSpPr>
            <p:nvPr/>
          </p:nvSpPr>
          <p:spPr bwMode="auto">
            <a:xfrm>
              <a:off x="8373933" y="3560021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Rectangle 28"/>
            <p:cNvSpPr>
              <a:spLocks noChangeArrowheads="1"/>
            </p:cNvSpPr>
            <p:nvPr/>
          </p:nvSpPr>
          <p:spPr bwMode="auto">
            <a:xfrm>
              <a:off x="9404311" y="3560021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Rectangle 29"/>
            <p:cNvSpPr>
              <a:spLocks noChangeArrowheads="1"/>
            </p:cNvSpPr>
            <p:nvPr/>
          </p:nvSpPr>
          <p:spPr bwMode="auto">
            <a:xfrm>
              <a:off x="10432577" y="3560021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Rectangle 30"/>
            <p:cNvSpPr>
              <a:spLocks noChangeArrowheads="1"/>
            </p:cNvSpPr>
            <p:nvPr/>
          </p:nvSpPr>
          <p:spPr bwMode="auto">
            <a:xfrm>
              <a:off x="1167621" y="39140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Rectangle 448"/>
            <p:cNvSpPr>
              <a:spLocks noChangeArrowheads="1"/>
            </p:cNvSpPr>
            <p:nvPr/>
          </p:nvSpPr>
          <p:spPr bwMode="auto">
            <a:xfrm>
              <a:off x="2195889" y="39140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Rectangle 474"/>
            <p:cNvSpPr>
              <a:spLocks noChangeArrowheads="1"/>
            </p:cNvSpPr>
            <p:nvPr/>
          </p:nvSpPr>
          <p:spPr bwMode="auto">
            <a:xfrm>
              <a:off x="3226267" y="39140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Rectangle 135328"/>
            <p:cNvSpPr>
              <a:spLocks noChangeArrowheads="1"/>
            </p:cNvSpPr>
            <p:nvPr/>
          </p:nvSpPr>
          <p:spPr bwMode="auto">
            <a:xfrm>
              <a:off x="4256644" y="39140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Rectangle 135329"/>
            <p:cNvSpPr>
              <a:spLocks noChangeArrowheads="1"/>
            </p:cNvSpPr>
            <p:nvPr/>
          </p:nvSpPr>
          <p:spPr bwMode="auto">
            <a:xfrm>
              <a:off x="5284910" y="39140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Rectangle 135332"/>
            <p:cNvSpPr>
              <a:spLocks noChangeArrowheads="1"/>
            </p:cNvSpPr>
            <p:nvPr/>
          </p:nvSpPr>
          <p:spPr bwMode="auto">
            <a:xfrm>
              <a:off x="6315288" y="39140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Rectangle 135333"/>
            <p:cNvSpPr>
              <a:spLocks noChangeArrowheads="1"/>
            </p:cNvSpPr>
            <p:nvPr/>
          </p:nvSpPr>
          <p:spPr bwMode="auto">
            <a:xfrm>
              <a:off x="7343555" y="39140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135334"/>
            <p:cNvSpPr>
              <a:spLocks noChangeArrowheads="1"/>
            </p:cNvSpPr>
            <p:nvPr/>
          </p:nvSpPr>
          <p:spPr bwMode="auto">
            <a:xfrm>
              <a:off x="8373933" y="39140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Rectangle 135338"/>
            <p:cNvSpPr>
              <a:spLocks noChangeArrowheads="1"/>
            </p:cNvSpPr>
            <p:nvPr/>
          </p:nvSpPr>
          <p:spPr bwMode="auto">
            <a:xfrm>
              <a:off x="9404311" y="39140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Rectangle 135339"/>
            <p:cNvSpPr>
              <a:spLocks noChangeArrowheads="1"/>
            </p:cNvSpPr>
            <p:nvPr/>
          </p:nvSpPr>
          <p:spPr bwMode="auto">
            <a:xfrm>
              <a:off x="10432577" y="39140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135340"/>
            <p:cNvSpPr>
              <a:spLocks noChangeArrowheads="1"/>
            </p:cNvSpPr>
            <p:nvPr/>
          </p:nvSpPr>
          <p:spPr bwMode="auto">
            <a:xfrm>
              <a:off x="1167621" y="42696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Rectangle 135341"/>
            <p:cNvSpPr>
              <a:spLocks noChangeArrowheads="1"/>
            </p:cNvSpPr>
            <p:nvPr/>
          </p:nvSpPr>
          <p:spPr bwMode="auto">
            <a:xfrm>
              <a:off x="2195889" y="42696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Rectangle 135342"/>
            <p:cNvSpPr>
              <a:spLocks noChangeArrowheads="1"/>
            </p:cNvSpPr>
            <p:nvPr/>
          </p:nvSpPr>
          <p:spPr bwMode="auto">
            <a:xfrm>
              <a:off x="3226267" y="42696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Rectangle 135343"/>
            <p:cNvSpPr>
              <a:spLocks noChangeArrowheads="1"/>
            </p:cNvSpPr>
            <p:nvPr/>
          </p:nvSpPr>
          <p:spPr bwMode="auto">
            <a:xfrm>
              <a:off x="4256644" y="42696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572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Rectangle 135344"/>
            <p:cNvSpPr>
              <a:spLocks noChangeArrowheads="1"/>
            </p:cNvSpPr>
            <p:nvPr/>
          </p:nvSpPr>
          <p:spPr bwMode="auto">
            <a:xfrm>
              <a:off x="5284910" y="42696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Rectangle 135345"/>
            <p:cNvSpPr>
              <a:spLocks noChangeArrowheads="1"/>
            </p:cNvSpPr>
            <p:nvPr/>
          </p:nvSpPr>
          <p:spPr bwMode="auto">
            <a:xfrm>
              <a:off x="6315288" y="42696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Rectangle 135346"/>
            <p:cNvSpPr>
              <a:spLocks noChangeArrowheads="1"/>
            </p:cNvSpPr>
            <p:nvPr/>
          </p:nvSpPr>
          <p:spPr bwMode="auto">
            <a:xfrm>
              <a:off x="7343555" y="42696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Rectangle 135347"/>
            <p:cNvSpPr>
              <a:spLocks noChangeArrowheads="1"/>
            </p:cNvSpPr>
            <p:nvPr/>
          </p:nvSpPr>
          <p:spPr bwMode="auto">
            <a:xfrm>
              <a:off x="8373933" y="42696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Rectangle 135348"/>
            <p:cNvSpPr>
              <a:spLocks noChangeArrowheads="1"/>
            </p:cNvSpPr>
            <p:nvPr/>
          </p:nvSpPr>
          <p:spPr bwMode="auto">
            <a:xfrm>
              <a:off x="9404311" y="42696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135349"/>
            <p:cNvSpPr>
              <a:spLocks noChangeArrowheads="1"/>
            </p:cNvSpPr>
            <p:nvPr/>
          </p:nvSpPr>
          <p:spPr bwMode="auto">
            <a:xfrm>
              <a:off x="10432577" y="4269633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135350"/>
            <p:cNvSpPr>
              <a:spLocks noChangeArrowheads="1"/>
            </p:cNvSpPr>
            <p:nvPr/>
          </p:nvSpPr>
          <p:spPr bwMode="auto">
            <a:xfrm>
              <a:off x="1167621" y="4623645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Rectangle 135351"/>
            <p:cNvSpPr>
              <a:spLocks noChangeArrowheads="1"/>
            </p:cNvSpPr>
            <p:nvPr/>
          </p:nvSpPr>
          <p:spPr bwMode="auto">
            <a:xfrm>
              <a:off x="2195889" y="4623645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Rectangle 135352"/>
            <p:cNvSpPr>
              <a:spLocks noChangeArrowheads="1"/>
            </p:cNvSpPr>
            <p:nvPr/>
          </p:nvSpPr>
          <p:spPr bwMode="auto">
            <a:xfrm>
              <a:off x="3226267" y="4623645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Rectangle 135353"/>
            <p:cNvSpPr>
              <a:spLocks noChangeArrowheads="1"/>
            </p:cNvSpPr>
            <p:nvPr/>
          </p:nvSpPr>
          <p:spPr bwMode="auto">
            <a:xfrm>
              <a:off x="4256644" y="4623645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135354"/>
            <p:cNvSpPr>
              <a:spLocks noChangeArrowheads="1"/>
            </p:cNvSpPr>
            <p:nvPr/>
          </p:nvSpPr>
          <p:spPr bwMode="auto">
            <a:xfrm>
              <a:off x="5284910" y="4623645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135355"/>
            <p:cNvSpPr>
              <a:spLocks noChangeArrowheads="1"/>
            </p:cNvSpPr>
            <p:nvPr/>
          </p:nvSpPr>
          <p:spPr bwMode="auto">
            <a:xfrm>
              <a:off x="6315288" y="4623645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135356"/>
            <p:cNvSpPr>
              <a:spLocks noChangeArrowheads="1"/>
            </p:cNvSpPr>
            <p:nvPr/>
          </p:nvSpPr>
          <p:spPr bwMode="auto">
            <a:xfrm>
              <a:off x="7343555" y="4623645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135357"/>
            <p:cNvSpPr>
              <a:spLocks noChangeArrowheads="1"/>
            </p:cNvSpPr>
            <p:nvPr/>
          </p:nvSpPr>
          <p:spPr bwMode="auto">
            <a:xfrm>
              <a:off x="8373933" y="4623645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135358"/>
            <p:cNvSpPr>
              <a:spLocks noChangeArrowheads="1"/>
            </p:cNvSpPr>
            <p:nvPr/>
          </p:nvSpPr>
          <p:spPr bwMode="auto">
            <a:xfrm>
              <a:off x="9404311" y="4623645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494"/>
            <p:cNvSpPr>
              <a:spLocks noChangeArrowheads="1"/>
            </p:cNvSpPr>
            <p:nvPr/>
          </p:nvSpPr>
          <p:spPr bwMode="auto">
            <a:xfrm>
              <a:off x="10432577" y="4623645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287"/>
            <p:cNvSpPr>
              <a:spLocks noChangeArrowheads="1"/>
            </p:cNvSpPr>
            <p:nvPr/>
          </p:nvSpPr>
          <p:spPr bwMode="auto">
            <a:xfrm>
              <a:off x="1167621" y="49776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Rectangle 288"/>
            <p:cNvSpPr>
              <a:spLocks noChangeArrowheads="1"/>
            </p:cNvSpPr>
            <p:nvPr/>
          </p:nvSpPr>
          <p:spPr bwMode="auto">
            <a:xfrm>
              <a:off x="2195889" y="49776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Rectangle 289"/>
            <p:cNvSpPr>
              <a:spLocks noChangeArrowheads="1"/>
            </p:cNvSpPr>
            <p:nvPr/>
          </p:nvSpPr>
          <p:spPr bwMode="auto">
            <a:xfrm>
              <a:off x="3226267" y="49776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Rectangle 290"/>
            <p:cNvSpPr>
              <a:spLocks noChangeArrowheads="1"/>
            </p:cNvSpPr>
            <p:nvPr/>
          </p:nvSpPr>
          <p:spPr bwMode="auto">
            <a:xfrm>
              <a:off x="4256644" y="49776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" name="Rectangle 291"/>
            <p:cNvSpPr>
              <a:spLocks noChangeArrowheads="1"/>
            </p:cNvSpPr>
            <p:nvPr/>
          </p:nvSpPr>
          <p:spPr bwMode="auto">
            <a:xfrm>
              <a:off x="5284910" y="49776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Rectangle 292"/>
            <p:cNvSpPr>
              <a:spLocks noChangeArrowheads="1"/>
            </p:cNvSpPr>
            <p:nvPr/>
          </p:nvSpPr>
          <p:spPr bwMode="auto">
            <a:xfrm>
              <a:off x="6315288" y="49776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635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293"/>
            <p:cNvSpPr>
              <a:spLocks noChangeArrowheads="1"/>
            </p:cNvSpPr>
            <p:nvPr/>
          </p:nvSpPr>
          <p:spPr bwMode="auto">
            <a:xfrm>
              <a:off x="7343555" y="49776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649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513"/>
            <p:cNvSpPr>
              <a:spLocks noChangeArrowheads="1"/>
            </p:cNvSpPr>
            <p:nvPr/>
          </p:nvSpPr>
          <p:spPr bwMode="auto">
            <a:xfrm>
              <a:off x="8373933" y="49776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650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537"/>
            <p:cNvSpPr>
              <a:spLocks noChangeArrowheads="1"/>
            </p:cNvSpPr>
            <p:nvPr/>
          </p:nvSpPr>
          <p:spPr bwMode="auto">
            <a:xfrm>
              <a:off x="9404311" y="49776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538"/>
            <p:cNvSpPr>
              <a:spLocks noChangeArrowheads="1"/>
            </p:cNvSpPr>
            <p:nvPr/>
          </p:nvSpPr>
          <p:spPr bwMode="auto">
            <a:xfrm>
              <a:off x="10432577" y="49776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539"/>
            <p:cNvSpPr>
              <a:spLocks noChangeArrowheads="1"/>
            </p:cNvSpPr>
            <p:nvPr/>
          </p:nvSpPr>
          <p:spPr bwMode="auto">
            <a:xfrm>
              <a:off x="1167621" y="53332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540"/>
            <p:cNvSpPr>
              <a:spLocks noChangeArrowheads="1"/>
            </p:cNvSpPr>
            <p:nvPr/>
          </p:nvSpPr>
          <p:spPr bwMode="auto">
            <a:xfrm>
              <a:off x="2195889" y="53332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541"/>
            <p:cNvSpPr>
              <a:spLocks noChangeArrowheads="1"/>
            </p:cNvSpPr>
            <p:nvPr/>
          </p:nvSpPr>
          <p:spPr bwMode="auto">
            <a:xfrm>
              <a:off x="3226267" y="53332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680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Rectangle 542"/>
            <p:cNvSpPr>
              <a:spLocks noChangeArrowheads="1"/>
            </p:cNvSpPr>
            <p:nvPr/>
          </p:nvSpPr>
          <p:spPr bwMode="auto">
            <a:xfrm>
              <a:off x="4256644" y="53332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690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Rectangle 22527"/>
            <p:cNvSpPr>
              <a:spLocks noChangeArrowheads="1"/>
            </p:cNvSpPr>
            <p:nvPr/>
          </p:nvSpPr>
          <p:spPr bwMode="auto">
            <a:xfrm>
              <a:off x="5284910" y="53332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" name="Rectangle 22528"/>
            <p:cNvSpPr>
              <a:spLocks noChangeArrowheads="1"/>
            </p:cNvSpPr>
            <p:nvPr/>
          </p:nvSpPr>
          <p:spPr bwMode="auto">
            <a:xfrm>
              <a:off x="6315288" y="53332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Rectangle 22530"/>
            <p:cNvSpPr>
              <a:spLocks noChangeArrowheads="1"/>
            </p:cNvSpPr>
            <p:nvPr/>
          </p:nvSpPr>
          <p:spPr bwMode="auto">
            <a:xfrm>
              <a:off x="7343555" y="53332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5" name="Rectangle 22531"/>
            <p:cNvSpPr>
              <a:spLocks noChangeArrowheads="1"/>
            </p:cNvSpPr>
            <p:nvPr/>
          </p:nvSpPr>
          <p:spPr bwMode="auto">
            <a:xfrm>
              <a:off x="8373933" y="53332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6" name="Rectangle 22532"/>
            <p:cNvSpPr>
              <a:spLocks noChangeArrowheads="1"/>
            </p:cNvSpPr>
            <p:nvPr/>
          </p:nvSpPr>
          <p:spPr bwMode="auto">
            <a:xfrm>
              <a:off x="9404311" y="53332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7" name="Rectangle 22533"/>
            <p:cNvSpPr>
              <a:spLocks noChangeArrowheads="1"/>
            </p:cNvSpPr>
            <p:nvPr/>
          </p:nvSpPr>
          <p:spPr bwMode="auto">
            <a:xfrm>
              <a:off x="10432577" y="5333258"/>
              <a:ext cx="42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pPr algn="l" defTabSz="914424" eaLnBrk="1" hangingPunct="1"/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lang="en-US" sz="1799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Rectangle 22534"/>
            <p:cNvSpPr>
              <a:spLocks noChangeArrowheads="1"/>
            </p:cNvSpPr>
            <p:nvPr/>
          </p:nvSpPr>
          <p:spPr bwMode="auto">
            <a:xfrm>
              <a:off x="910027" y="3185370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0" name="Rectangle 22535"/>
            <p:cNvSpPr>
              <a:spLocks noChangeArrowheads="1"/>
            </p:cNvSpPr>
            <p:nvPr/>
          </p:nvSpPr>
          <p:spPr bwMode="auto">
            <a:xfrm>
              <a:off x="910027" y="4248995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2" name="Rectangle 22536"/>
            <p:cNvSpPr>
              <a:spLocks noChangeArrowheads="1"/>
            </p:cNvSpPr>
            <p:nvPr/>
          </p:nvSpPr>
          <p:spPr bwMode="auto">
            <a:xfrm>
              <a:off x="910027" y="4958608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3" name="Rectangle 22537"/>
            <p:cNvSpPr>
              <a:spLocks noChangeArrowheads="1"/>
            </p:cNvSpPr>
            <p:nvPr/>
          </p:nvSpPr>
          <p:spPr bwMode="auto">
            <a:xfrm>
              <a:off x="910027" y="5312620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5" name="Rectangle 22538"/>
            <p:cNvSpPr>
              <a:spLocks noChangeArrowheads="1"/>
            </p:cNvSpPr>
            <p:nvPr/>
          </p:nvSpPr>
          <p:spPr bwMode="auto">
            <a:xfrm>
              <a:off x="910027" y="5668220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6" name="Line 259"/>
            <p:cNvSpPr>
              <a:spLocks noChangeShapeType="1"/>
            </p:cNvSpPr>
            <p:nvPr/>
          </p:nvSpPr>
          <p:spPr bwMode="auto">
            <a:xfrm>
              <a:off x="910027" y="3185370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7" name="Rectangle 22540"/>
            <p:cNvSpPr>
              <a:spLocks noChangeArrowheads="1"/>
            </p:cNvSpPr>
            <p:nvPr/>
          </p:nvSpPr>
          <p:spPr bwMode="auto">
            <a:xfrm>
              <a:off x="910027" y="3185370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8" name="Rectangle 22541"/>
            <p:cNvSpPr>
              <a:spLocks noChangeArrowheads="1"/>
            </p:cNvSpPr>
            <p:nvPr/>
          </p:nvSpPr>
          <p:spPr bwMode="auto">
            <a:xfrm>
              <a:off x="1940405" y="3185370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1" name="Rectangle 22542"/>
            <p:cNvSpPr>
              <a:spLocks noChangeArrowheads="1"/>
            </p:cNvSpPr>
            <p:nvPr/>
          </p:nvSpPr>
          <p:spPr bwMode="auto">
            <a:xfrm>
              <a:off x="8116339" y="3185370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2" name="Rectangle 22543"/>
            <p:cNvSpPr>
              <a:spLocks noChangeArrowheads="1"/>
            </p:cNvSpPr>
            <p:nvPr/>
          </p:nvSpPr>
          <p:spPr bwMode="auto">
            <a:xfrm>
              <a:off x="9146717" y="3185370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3" name="Rectangle 22544"/>
            <p:cNvSpPr>
              <a:spLocks noChangeArrowheads="1"/>
            </p:cNvSpPr>
            <p:nvPr/>
          </p:nvSpPr>
          <p:spPr bwMode="auto">
            <a:xfrm>
              <a:off x="10174983" y="3185370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Reference Serif" pitchFamily="18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915969" y="986547"/>
            <a:ext cx="9932168" cy="746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10" indent="-342910" algn="l"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variance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a measure of variability that utilizes all the data.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922771" y="469080"/>
            <a:ext cx="10337562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771" name="Rectangle 3"/>
              <p:cNvSpPr>
                <a:spLocks noChangeArrowheads="1"/>
              </p:cNvSpPr>
              <p:nvPr/>
            </p:nvSpPr>
            <p:spPr bwMode="auto">
              <a:xfrm>
                <a:off x="915969" y="1541046"/>
                <a:ext cx="9932168" cy="11558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anchor="ctr"/>
              <a:lstStyle/>
              <a:p>
                <a:pPr marL="342910" indent="-342910" algn="l"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It is based on the difference between the value of each observation (</a:t>
                </a:r>
                <a:r>
                  <a:rPr lang="en-US" sz="2401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x</a:t>
                </a:r>
                <a:r>
                  <a:rPr lang="en-US" sz="2401" i="1" baseline="-250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i</a:t>
                </a:r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) and the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for a sample, </a:t>
                </a:r>
                <a:r>
                  <a:rPr lang="en-US" sz="2401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m</a:t>
                </a:r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for a population).</a:t>
                </a:r>
              </a:p>
            </p:txBody>
          </p:sp>
        </mc:Choice>
        <mc:Fallback xmlns="">
          <p:sp>
            <p:nvSpPr>
              <p:cNvPr id="16077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969" y="1541046"/>
                <a:ext cx="9932168" cy="1155872"/>
              </a:xfrm>
              <a:prstGeom prst="rect">
                <a:avLst/>
              </a:prstGeom>
              <a:blipFill rotWithShape="1">
                <a:blip r:embed="rId3"/>
                <a:stretch>
                  <a:fillRect l="-673" r="-306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909635" y="2459553"/>
            <a:ext cx="9932168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10" indent="-342910" algn="l"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variance is useful in comparing the variability of two or more variables.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41</a:t>
            </a:fld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915969" y="1933848"/>
            <a:ext cx="9932168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variance is computed as follows: 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915969" y="1025631"/>
            <a:ext cx="9932168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10" indent="-342910" algn="l"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variance is the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average of the </a:t>
            </a:r>
            <a:r>
              <a:rPr lang="en-US" sz="2401" u="sng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squared deviations</a:t>
            </a:r>
            <a:r>
              <a:rPr lang="en-US" sz="240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between 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each data value and the mean.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4406632" y="3614984"/>
            <a:ext cx="1083950" cy="757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a</a:t>
            </a:r>
          </a:p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6744374" y="3614984"/>
            <a:ext cx="1544334" cy="757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a</a:t>
            </a:r>
          </a:p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51559" y="2619082"/>
                <a:ext cx="2339487" cy="809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1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401" i="1" baseline="30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num>
                        <m:den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𝑛</m:t>
                          </m:r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1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559" y="2619082"/>
                <a:ext cx="2339487" cy="809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69751" y="2626344"/>
                <a:ext cx="2383601" cy="806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1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l-GR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sz="2401" i="1" baseline="30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num>
                        <m:den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1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751" y="2626344"/>
                <a:ext cx="2383601" cy="806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22771" y="469080"/>
            <a:ext cx="10337562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Variance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926602" y="1138568"/>
            <a:ext cx="9932168" cy="7904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variance is computed as follows:            </a:t>
            </a:r>
          </a:p>
          <a:p>
            <a:pPr marL="342910" indent="-34291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3337141" y="3319104"/>
            <a:ext cx="1083950" cy="757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a</a:t>
            </a:r>
          </a:p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7156514" y="3319105"/>
            <a:ext cx="1544334" cy="757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a</a:t>
            </a:r>
          </a:p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population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03996" y="554050"/>
            <a:ext cx="10337562" cy="655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Variance – Grouped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43</a:t>
            </a:fld>
            <a:endParaRPr lang="en-US"/>
          </a:p>
        </p:txBody>
      </p:sp>
      <p:pic>
        <p:nvPicPr>
          <p:cNvPr id="172034" name="Picture 2" descr="http://www.angelfire.com/blues/michaelyang/ive/dms/chapter_05/imageGNS.jpg">
            <a:extLst>
              <a:ext uri="{FF2B5EF4-FFF2-40B4-BE49-F238E27FC236}">
                <a16:creationId xmlns:a16="http://schemas.microsoft.com/office/drawing/2014/main" id="{03EB1EC5-2BEC-46EB-9B1D-CAC3884F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73" y="2084333"/>
            <a:ext cx="2475476" cy="91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36" name="Picture 4" descr="http://www.angelfire.com/blues/michaelyang/ive/dms/chapter_05/image2JN.jpg">
            <a:extLst>
              <a:ext uri="{FF2B5EF4-FFF2-40B4-BE49-F238E27FC236}">
                <a16:creationId xmlns:a16="http://schemas.microsoft.com/office/drawing/2014/main" id="{3671DCA1-11BC-4ED7-A55D-0CC7F3D1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366" y="2100269"/>
            <a:ext cx="2268514" cy="9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015670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903996" y="554050"/>
            <a:ext cx="10337562" cy="655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Standard Deviation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915969" y="1057241"/>
            <a:ext cx="9932168" cy="971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standard deviation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of a data set is the positive square root of the variance.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915969" y="1957736"/>
            <a:ext cx="9932168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10" indent="-342910" algn="l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It is measured in the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same units as the data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, making it more easily interpreted than the variance.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54FC32-B3E2-4253-A8E3-2D887844E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40" y="2948705"/>
            <a:ext cx="9932168" cy="7904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standard deviation is computed as follows:            </a:t>
            </a:r>
          </a:p>
          <a:p>
            <a:pPr marL="342910" indent="-34291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113CA3-3FAD-4510-8314-554E7F42C510}"/>
                  </a:ext>
                </a:extLst>
              </p:cNvPr>
              <p:cNvSpPr txBox="1"/>
              <p:nvPr/>
            </p:nvSpPr>
            <p:spPr>
              <a:xfrm>
                <a:off x="4392315" y="3597820"/>
                <a:ext cx="1098698" cy="5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1" i="1" dirty="0">
                    <a:solidFill>
                      <a:srgbClr val="000000"/>
                    </a:solidFill>
                    <a:effectLst/>
                    <a:latin typeface="+mn-lt"/>
                  </a:rPr>
                  <a:t>s</a:t>
                </a:r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1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1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1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113CA3-3FAD-4510-8314-554E7F42C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315" y="3597820"/>
                <a:ext cx="1098698" cy="509883"/>
              </a:xfrm>
              <a:prstGeom prst="rect">
                <a:avLst/>
              </a:prstGeom>
              <a:blipFill>
                <a:blip r:embed="rId3"/>
                <a:stretch>
                  <a:fillRect l="-8889" b="-26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1F923A-0EC1-4F99-9696-86B68D16B61E}"/>
                  </a:ext>
                </a:extLst>
              </p:cNvPr>
              <p:cNvSpPr txBox="1"/>
              <p:nvPr/>
            </p:nvSpPr>
            <p:spPr>
              <a:xfrm>
                <a:off x="6425158" y="3580711"/>
                <a:ext cx="1262076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1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s</a:t>
                </a:r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1" i="1" dirty="0">
                                <a:solidFill>
                                  <a:srgbClr val="000000"/>
                                </a:solidFill>
                                <a:effectLst/>
                                <a:latin typeface="Symbol" panose="05050102010706020507" pitchFamily="18" charset="2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2401" i="1" dirty="0">
                                <a:solidFill>
                                  <a:srgbClr val="000000"/>
                                </a:solidFill>
                                <a:effectLst/>
                                <a:latin typeface="+mn-lt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1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1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1F923A-0EC1-4F99-9696-86B68D16B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58" y="3580711"/>
                <a:ext cx="1262076" cy="508857"/>
              </a:xfrm>
              <a:prstGeom prst="rect">
                <a:avLst/>
              </a:prstGeom>
              <a:blipFill>
                <a:blip r:embed="rId4"/>
                <a:stretch>
                  <a:fillRect l="-6763" t="-2381" b="-26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7">
            <a:extLst>
              <a:ext uri="{FF2B5EF4-FFF2-40B4-BE49-F238E27FC236}">
                <a16:creationId xmlns:a16="http://schemas.microsoft.com/office/drawing/2014/main" id="{6810389C-C41C-4EBD-8580-20E6B76C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847" y="4168816"/>
            <a:ext cx="1083950" cy="757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a</a:t>
            </a:r>
          </a:p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CA686991-5BAC-4649-9AFF-404E85029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759" y="4168816"/>
            <a:ext cx="1544334" cy="757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a</a:t>
            </a:r>
          </a:p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population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03996" y="554050"/>
            <a:ext cx="10337562" cy="655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Example – Variance &amp; Standard Deviation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FEE38-6602-4D3A-B4EE-FF9606394267}"/>
              </a:ext>
            </a:extLst>
          </p:cNvPr>
          <p:cNvSpPr txBox="1"/>
          <p:nvPr/>
        </p:nvSpPr>
        <p:spPr>
          <a:xfrm flipH="1">
            <a:off x="513183" y="1408920"/>
            <a:ext cx="11140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>
                <a:effectLst/>
              </a:rPr>
              <a:t>The following gives the frequency distribution of the daily commuting time (in minutes) from home to work for all 25 employees of a company.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0BABF-50F2-41EC-B924-4C6FAD932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69" y="2495550"/>
            <a:ext cx="9182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50620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61837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9C86F-C2C8-48C3-A290-9C4BBF417E34}"/>
              </a:ext>
            </a:extLst>
          </p:cNvPr>
          <p:cNvSpPr txBox="1"/>
          <p:nvPr/>
        </p:nvSpPr>
        <p:spPr>
          <a:xfrm>
            <a:off x="555155" y="643467"/>
            <a:ext cx="11183189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FB3079-C16C-4676-835E-C15555B9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74" y="2050247"/>
            <a:ext cx="10878087" cy="18220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577076-99CD-407E-B4B2-0B8D6225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7" y="6356350"/>
            <a:ext cx="27364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949EBC64-41CB-41B8-B6DF-9B1367312BD4}" type="slidenum">
              <a:rPr lang="en-US" smtClean="0">
                <a:latin typeface="+mn-lt"/>
              </a:rPr>
              <a:pPr eaLnBrk="1" hangingPunct="1">
                <a:spcAft>
                  <a:spcPts val="600"/>
                </a:spcAft>
              </a:pPr>
              <a:t>46</a:t>
            </a:fld>
            <a:endParaRPr lang="en-US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F747E-C22B-4041-895E-07C96867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97" y="3872326"/>
            <a:ext cx="5143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4514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915969" y="1946900"/>
            <a:ext cx="9932168" cy="666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coefficient of variation is computed as follows: 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63435"/>
            <a:ext cx="10337562" cy="698500"/>
          </a:xfrm>
          <a:noFill/>
          <a:ln/>
        </p:spPr>
        <p:txBody>
          <a:bodyPr/>
          <a:lstStyle/>
          <a:p>
            <a:r>
              <a:rPr lang="en-US" dirty="0"/>
              <a:t>Coefficient of Variation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915969" y="1064426"/>
            <a:ext cx="9932168" cy="971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10" indent="-342910" algn="l"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coefficient of variation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indicates how large the standard deviation is in relation to the mean.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394553" y="3646911"/>
            <a:ext cx="1083950" cy="757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a</a:t>
            </a:r>
          </a:p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486370" y="3646911"/>
            <a:ext cx="1544334" cy="757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a</a:t>
            </a:r>
          </a:p>
          <a:p>
            <a:pPr>
              <a:lnSpc>
                <a:spcPct val="90000"/>
              </a:lnSpc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91422" y="2733597"/>
                <a:ext cx="1749325" cy="642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240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1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sz="240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den>
                        </m:f>
                        <m:r>
                          <a:rPr lang="en-US" sz="240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x</m:t>
                        </m:r>
                        <m:r>
                          <a:rPr lang="en-US" sz="240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</a:rPr>
                  <a:t> %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422" y="2733597"/>
                <a:ext cx="1749325" cy="642548"/>
              </a:xfrm>
              <a:prstGeom prst="rect">
                <a:avLst/>
              </a:prstGeom>
              <a:blipFill>
                <a:blip r:embed="rId3"/>
                <a:stretch>
                  <a:fillRect r="-487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29803" y="2731331"/>
                <a:ext cx="1763239" cy="676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240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1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401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den>
                        </m:f>
                        <m:r>
                          <a:rPr lang="en-US" sz="240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x</m:t>
                        </m:r>
                        <m:r>
                          <a:rPr lang="en-US" sz="240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</a:rPr>
                  <a:t> %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803" y="2731331"/>
                <a:ext cx="1763239" cy="676467"/>
              </a:xfrm>
              <a:prstGeom prst="rect">
                <a:avLst/>
              </a:prstGeom>
              <a:blipFill>
                <a:blip r:embed="rId4"/>
                <a:stretch>
                  <a:fillRect r="-4844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E51E2523-5C75-40F6-8F73-A98B63462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719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68A377A-FB6C-45A4-A98B-12B6D6F1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119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BD1E6409-4B3A-45A8-832B-A19568242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2269" y="1443131"/>
            <a:ext cx="8604850" cy="4022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3000" b="1" dirty="0"/>
              <a:t>Skewness</a:t>
            </a:r>
            <a:endParaRPr lang="en-US" altLang="en-US" sz="3000" dirty="0"/>
          </a:p>
          <a:p>
            <a:pPr lvl="1"/>
            <a:r>
              <a:rPr lang="en-US" altLang="en-US" sz="3000" dirty="0"/>
              <a:t>Absence of symmetry</a:t>
            </a:r>
          </a:p>
          <a:p>
            <a:pPr lvl="1"/>
            <a:r>
              <a:rPr lang="en-US" altLang="en-US" sz="3000" dirty="0"/>
              <a:t>Extreme values in one side of a distribution</a:t>
            </a:r>
          </a:p>
          <a:p>
            <a:r>
              <a:rPr lang="en-US" altLang="en-US" sz="3000" b="1" dirty="0"/>
              <a:t>Kurtosis</a:t>
            </a:r>
            <a:endParaRPr lang="en-US" altLang="en-US" sz="3000" dirty="0"/>
          </a:p>
          <a:p>
            <a:pPr lvl="1"/>
            <a:r>
              <a:rPr lang="en-US" altLang="en-US" sz="3000" dirty="0" err="1"/>
              <a:t>Peakedness</a:t>
            </a:r>
            <a:r>
              <a:rPr lang="en-US" altLang="en-US" sz="3000" dirty="0"/>
              <a:t> of a distribution</a:t>
            </a:r>
          </a:p>
          <a:p>
            <a:pPr lvl="1"/>
            <a:endParaRPr lang="en-US" altLang="en-US" sz="3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C4845-CBEF-45CC-81E9-E6E12D6D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Shape</a:t>
            </a:r>
          </a:p>
        </p:txBody>
      </p:sp>
    </p:spTree>
  </p:cSld>
  <p:clrMapOvr>
    <a:masterClrMapping/>
  </p:clrMapOvr>
  <p:transition>
    <p:pull dir="l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E457445-DE84-4995-9356-CDE309956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719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6C8724C-ABD5-452A-B3EE-32EF0FA1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119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6FEF90DA-3578-4B19-964E-80668818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69" y="1539691"/>
            <a:ext cx="8369300" cy="4044950"/>
          </a:xfrm>
          <a:prstGeom prst="rect">
            <a:avLst/>
          </a:prstGeom>
          <a:solidFill>
            <a:schemeClr val="tx1"/>
          </a:solidFill>
          <a:ln w="50800">
            <a:solidFill>
              <a:srgbClr val="F6BF6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98312" name="Group 8">
            <a:extLst>
              <a:ext uri="{FF2B5EF4-FFF2-40B4-BE49-F238E27FC236}">
                <a16:creationId xmlns:a16="http://schemas.microsoft.com/office/drawing/2014/main" id="{0E60C8B8-CF20-4BD2-AE90-2887B77F7563}"/>
              </a:ext>
            </a:extLst>
          </p:cNvPr>
          <p:cNvGrpSpPr>
            <a:grpSpLocks/>
          </p:cNvGrpSpPr>
          <p:nvPr/>
        </p:nvGrpSpPr>
        <p:grpSpPr bwMode="auto">
          <a:xfrm>
            <a:off x="7628733" y="2143125"/>
            <a:ext cx="2530475" cy="1968500"/>
            <a:chOff x="3855" y="1350"/>
            <a:chExt cx="1594" cy="1240"/>
          </a:xfrm>
        </p:grpSpPr>
        <p:sp>
          <p:nvSpPr>
            <p:cNvPr id="98310" name="Freeform 6">
              <a:extLst>
                <a:ext uri="{FF2B5EF4-FFF2-40B4-BE49-F238E27FC236}">
                  <a16:creationId xmlns:a16="http://schemas.microsoft.com/office/drawing/2014/main" id="{D6216C1C-CF57-47EA-97DA-DE9247EC5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350"/>
              <a:ext cx="1594" cy="1240"/>
            </a:xfrm>
            <a:custGeom>
              <a:avLst/>
              <a:gdLst>
                <a:gd name="T0" fmla="*/ 24 w 1594"/>
                <a:gd name="T1" fmla="*/ 1122 h 1240"/>
                <a:gd name="T2" fmla="*/ 51 w 1594"/>
                <a:gd name="T3" fmla="*/ 931 h 1240"/>
                <a:gd name="T4" fmla="*/ 78 w 1594"/>
                <a:gd name="T5" fmla="*/ 734 h 1240"/>
                <a:gd name="T6" fmla="*/ 106 w 1594"/>
                <a:gd name="T7" fmla="*/ 553 h 1240"/>
                <a:gd name="T8" fmla="*/ 132 w 1594"/>
                <a:gd name="T9" fmla="*/ 397 h 1240"/>
                <a:gd name="T10" fmla="*/ 160 w 1594"/>
                <a:gd name="T11" fmla="*/ 267 h 1240"/>
                <a:gd name="T12" fmla="*/ 187 w 1594"/>
                <a:gd name="T13" fmla="*/ 166 h 1240"/>
                <a:gd name="T14" fmla="*/ 214 w 1594"/>
                <a:gd name="T15" fmla="*/ 92 h 1240"/>
                <a:gd name="T16" fmla="*/ 241 w 1594"/>
                <a:gd name="T17" fmla="*/ 41 h 1240"/>
                <a:gd name="T18" fmla="*/ 268 w 1594"/>
                <a:gd name="T19" fmla="*/ 11 h 1240"/>
                <a:gd name="T20" fmla="*/ 295 w 1594"/>
                <a:gd name="T21" fmla="*/ 0 h 1240"/>
                <a:gd name="T22" fmla="*/ 322 w 1594"/>
                <a:gd name="T23" fmla="*/ 4 h 1240"/>
                <a:gd name="T24" fmla="*/ 349 w 1594"/>
                <a:gd name="T25" fmla="*/ 22 h 1240"/>
                <a:gd name="T26" fmla="*/ 377 w 1594"/>
                <a:gd name="T27" fmla="*/ 50 h 1240"/>
                <a:gd name="T28" fmla="*/ 404 w 1594"/>
                <a:gd name="T29" fmla="*/ 86 h 1240"/>
                <a:gd name="T30" fmla="*/ 430 w 1594"/>
                <a:gd name="T31" fmla="*/ 130 h 1240"/>
                <a:gd name="T32" fmla="*/ 458 w 1594"/>
                <a:gd name="T33" fmla="*/ 177 h 1240"/>
                <a:gd name="T34" fmla="*/ 485 w 1594"/>
                <a:gd name="T35" fmla="*/ 228 h 1240"/>
                <a:gd name="T36" fmla="*/ 512 w 1594"/>
                <a:gd name="T37" fmla="*/ 280 h 1240"/>
                <a:gd name="T38" fmla="*/ 539 w 1594"/>
                <a:gd name="T39" fmla="*/ 334 h 1240"/>
                <a:gd name="T40" fmla="*/ 566 w 1594"/>
                <a:gd name="T41" fmla="*/ 388 h 1240"/>
                <a:gd name="T42" fmla="*/ 594 w 1594"/>
                <a:gd name="T43" fmla="*/ 441 h 1240"/>
                <a:gd name="T44" fmla="*/ 620 w 1594"/>
                <a:gd name="T45" fmla="*/ 494 h 1240"/>
                <a:gd name="T46" fmla="*/ 647 w 1594"/>
                <a:gd name="T47" fmla="*/ 545 h 1240"/>
                <a:gd name="T48" fmla="*/ 675 w 1594"/>
                <a:gd name="T49" fmla="*/ 594 h 1240"/>
                <a:gd name="T50" fmla="*/ 702 w 1594"/>
                <a:gd name="T51" fmla="*/ 641 h 1240"/>
                <a:gd name="T52" fmla="*/ 729 w 1594"/>
                <a:gd name="T53" fmla="*/ 687 h 1240"/>
                <a:gd name="T54" fmla="*/ 756 w 1594"/>
                <a:gd name="T55" fmla="*/ 730 h 1240"/>
                <a:gd name="T56" fmla="*/ 783 w 1594"/>
                <a:gd name="T57" fmla="*/ 770 h 1240"/>
                <a:gd name="T58" fmla="*/ 810 w 1594"/>
                <a:gd name="T59" fmla="*/ 808 h 1240"/>
                <a:gd name="T60" fmla="*/ 837 w 1594"/>
                <a:gd name="T61" fmla="*/ 844 h 1240"/>
                <a:gd name="T62" fmla="*/ 864 w 1594"/>
                <a:gd name="T63" fmla="*/ 876 h 1240"/>
                <a:gd name="T64" fmla="*/ 892 w 1594"/>
                <a:gd name="T65" fmla="*/ 907 h 1240"/>
                <a:gd name="T66" fmla="*/ 918 w 1594"/>
                <a:gd name="T67" fmla="*/ 935 h 1240"/>
                <a:gd name="T68" fmla="*/ 946 w 1594"/>
                <a:gd name="T69" fmla="*/ 962 h 1240"/>
                <a:gd name="T70" fmla="*/ 973 w 1594"/>
                <a:gd name="T71" fmla="*/ 987 h 1240"/>
                <a:gd name="T72" fmla="*/ 1000 w 1594"/>
                <a:gd name="T73" fmla="*/ 1009 h 1240"/>
                <a:gd name="T74" fmla="*/ 1027 w 1594"/>
                <a:gd name="T75" fmla="*/ 1030 h 1240"/>
                <a:gd name="T76" fmla="*/ 1054 w 1594"/>
                <a:gd name="T77" fmla="*/ 1049 h 1240"/>
                <a:gd name="T78" fmla="*/ 1081 w 1594"/>
                <a:gd name="T79" fmla="*/ 1067 h 1240"/>
                <a:gd name="T80" fmla="*/ 1109 w 1594"/>
                <a:gd name="T81" fmla="*/ 1083 h 1240"/>
                <a:gd name="T82" fmla="*/ 1135 w 1594"/>
                <a:gd name="T83" fmla="*/ 1098 h 1240"/>
                <a:gd name="T84" fmla="*/ 1163 w 1594"/>
                <a:gd name="T85" fmla="*/ 1112 h 1240"/>
                <a:gd name="T86" fmla="*/ 1190 w 1594"/>
                <a:gd name="T87" fmla="*/ 1124 h 1240"/>
                <a:gd name="T88" fmla="*/ 1216 w 1594"/>
                <a:gd name="T89" fmla="*/ 1135 h 1240"/>
                <a:gd name="T90" fmla="*/ 1244 w 1594"/>
                <a:gd name="T91" fmla="*/ 1145 h 1240"/>
                <a:gd name="T92" fmla="*/ 1271 w 1594"/>
                <a:gd name="T93" fmla="*/ 1154 h 1240"/>
                <a:gd name="T94" fmla="*/ 1298 w 1594"/>
                <a:gd name="T95" fmla="*/ 1162 h 1240"/>
                <a:gd name="T96" fmla="*/ 1325 w 1594"/>
                <a:gd name="T97" fmla="*/ 1170 h 1240"/>
                <a:gd name="T98" fmla="*/ 1352 w 1594"/>
                <a:gd name="T99" fmla="*/ 1178 h 1240"/>
                <a:gd name="T100" fmla="*/ 1380 w 1594"/>
                <a:gd name="T101" fmla="*/ 1183 h 1240"/>
                <a:gd name="T102" fmla="*/ 1406 w 1594"/>
                <a:gd name="T103" fmla="*/ 1189 h 1240"/>
                <a:gd name="T104" fmla="*/ 1433 w 1594"/>
                <a:gd name="T105" fmla="*/ 1194 h 1240"/>
                <a:gd name="T106" fmla="*/ 1461 w 1594"/>
                <a:gd name="T107" fmla="*/ 1199 h 1240"/>
                <a:gd name="T108" fmla="*/ 1488 w 1594"/>
                <a:gd name="T109" fmla="*/ 1202 h 1240"/>
                <a:gd name="T110" fmla="*/ 1515 w 1594"/>
                <a:gd name="T111" fmla="*/ 1207 h 1240"/>
                <a:gd name="T112" fmla="*/ 1542 w 1594"/>
                <a:gd name="T113" fmla="*/ 1210 h 1240"/>
                <a:gd name="T114" fmla="*/ 1569 w 1594"/>
                <a:gd name="T115" fmla="*/ 1213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94" h="1240">
                  <a:moveTo>
                    <a:pt x="0" y="1239"/>
                  </a:moveTo>
                  <a:lnTo>
                    <a:pt x="3" y="1231"/>
                  </a:lnTo>
                  <a:lnTo>
                    <a:pt x="6" y="1220"/>
                  </a:lnTo>
                  <a:lnTo>
                    <a:pt x="9" y="1208"/>
                  </a:lnTo>
                  <a:lnTo>
                    <a:pt x="12" y="1193"/>
                  </a:lnTo>
                  <a:lnTo>
                    <a:pt x="15" y="1176"/>
                  </a:lnTo>
                  <a:lnTo>
                    <a:pt x="18" y="1159"/>
                  </a:lnTo>
                  <a:lnTo>
                    <a:pt x="21" y="1141"/>
                  </a:lnTo>
                  <a:lnTo>
                    <a:pt x="24" y="1122"/>
                  </a:lnTo>
                  <a:lnTo>
                    <a:pt x="27" y="1102"/>
                  </a:lnTo>
                  <a:lnTo>
                    <a:pt x="30" y="1081"/>
                  </a:lnTo>
                  <a:lnTo>
                    <a:pt x="33" y="1060"/>
                  </a:lnTo>
                  <a:lnTo>
                    <a:pt x="36" y="1039"/>
                  </a:lnTo>
                  <a:lnTo>
                    <a:pt x="39" y="1018"/>
                  </a:lnTo>
                  <a:lnTo>
                    <a:pt x="42" y="997"/>
                  </a:lnTo>
                  <a:lnTo>
                    <a:pt x="45" y="974"/>
                  </a:lnTo>
                  <a:lnTo>
                    <a:pt x="48" y="953"/>
                  </a:lnTo>
                  <a:lnTo>
                    <a:pt x="51" y="931"/>
                  </a:lnTo>
                  <a:lnTo>
                    <a:pt x="55" y="908"/>
                  </a:lnTo>
                  <a:lnTo>
                    <a:pt x="57" y="886"/>
                  </a:lnTo>
                  <a:lnTo>
                    <a:pt x="60" y="864"/>
                  </a:lnTo>
                  <a:lnTo>
                    <a:pt x="63" y="842"/>
                  </a:lnTo>
                  <a:lnTo>
                    <a:pt x="66" y="820"/>
                  </a:lnTo>
                  <a:lnTo>
                    <a:pt x="69" y="799"/>
                  </a:lnTo>
                  <a:lnTo>
                    <a:pt x="72" y="776"/>
                  </a:lnTo>
                  <a:lnTo>
                    <a:pt x="76" y="755"/>
                  </a:lnTo>
                  <a:lnTo>
                    <a:pt x="78" y="734"/>
                  </a:lnTo>
                  <a:lnTo>
                    <a:pt x="81" y="713"/>
                  </a:lnTo>
                  <a:lnTo>
                    <a:pt x="85" y="692"/>
                  </a:lnTo>
                  <a:lnTo>
                    <a:pt x="87" y="671"/>
                  </a:lnTo>
                  <a:lnTo>
                    <a:pt x="90" y="650"/>
                  </a:lnTo>
                  <a:lnTo>
                    <a:pt x="93" y="631"/>
                  </a:lnTo>
                  <a:lnTo>
                    <a:pt x="97" y="611"/>
                  </a:lnTo>
                  <a:lnTo>
                    <a:pt x="99" y="591"/>
                  </a:lnTo>
                  <a:lnTo>
                    <a:pt x="102" y="572"/>
                  </a:lnTo>
                  <a:lnTo>
                    <a:pt x="106" y="553"/>
                  </a:lnTo>
                  <a:lnTo>
                    <a:pt x="108" y="534"/>
                  </a:lnTo>
                  <a:lnTo>
                    <a:pt x="111" y="516"/>
                  </a:lnTo>
                  <a:lnTo>
                    <a:pt x="115" y="498"/>
                  </a:lnTo>
                  <a:lnTo>
                    <a:pt x="118" y="480"/>
                  </a:lnTo>
                  <a:lnTo>
                    <a:pt x="120" y="463"/>
                  </a:lnTo>
                  <a:lnTo>
                    <a:pt x="123" y="446"/>
                  </a:lnTo>
                  <a:lnTo>
                    <a:pt x="127" y="429"/>
                  </a:lnTo>
                  <a:lnTo>
                    <a:pt x="129" y="412"/>
                  </a:lnTo>
                  <a:lnTo>
                    <a:pt x="132" y="397"/>
                  </a:lnTo>
                  <a:lnTo>
                    <a:pt x="136" y="381"/>
                  </a:lnTo>
                  <a:lnTo>
                    <a:pt x="139" y="365"/>
                  </a:lnTo>
                  <a:lnTo>
                    <a:pt x="141" y="350"/>
                  </a:lnTo>
                  <a:lnTo>
                    <a:pt x="145" y="335"/>
                  </a:lnTo>
                  <a:lnTo>
                    <a:pt x="148" y="321"/>
                  </a:lnTo>
                  <a:lnTo>
                    <a:pt x="150" y="307"/>
                  </a:lnTo>
                  <a:lnTo>
                    <a:pt x="153" y="294"/>
                  </a:lnTo>
                  <a:lnTo>
                    <a:pt x="157" y="280"/>
                  </a:lnTo>
                  <a:lnTo>
                    <a:pt x="160" y="267"/>
                  </a:lnTo>
                  <a:lnTo>
                    <a:pt x="162" y="255"/>
                  </a:lnTo>
                  <a:lnTo>
                    <a:pt x="166" y="242"/>
                  </a:lnTo>
                  <a:lnTo>
                    <a:pt x="169" y="230"/>
                  </a:lnTo>
                  <a:lnTo>
                    <a:pt x="171" y="219"/>
                  </a:lnTo>
                  <a:lnTo>
                    <a:pt x="175" y="208"/>
                  </a:lnTo>
                  <a:lnTo>
                    <a:pt x="178" y="197"/>
                  </a:lnTo>
                  <a:lnTo>
                    <a:pt x="181" y="187"/>
                  </a:lnTo>
                  <a:lnTo>
                    <a:pt x="184" y="177"/>
                  </a:lnTo>
                  <a:lnTo>
                    <a:pt x="187" y="166"/>
                  </a:lnTo>
                  <a:lnTo>
                    <a:pt x="190" y="156"/>
                  </a:lnTo>
                  <a:lnTo>
                    <a:pt x="192" y="147"/>
                  </a:lnTo>
                  <a:lnTo>
                    <a:pt x="196" y="139"/>
                  </a:lnTo>
                  <a:lnTo>
                    <a:pt x="199" y="130"/>
                  </a:lnTo>
                  <a:lnTo>
                    <a:pt x="202" y="122"/>
                  </a:lnTo>
                  <a:lnTo>
                    <a:pt x="205" y="114"/>
                  </a:lnTo>
                  <a:lnTo>
                    <a:pt x="208" y="106"/>
                  </a:lnTo>
                  <a:lnTo>
                    <a:pt x="211" y="98"/>
                  </a:lnTo>
                  <a:lnTo>
                    <a:pt x="214" y="92"/>
                  </a:lnTo>
                  <a:lnTo>
                    <a:pt x="217" y="85"/>
                  </a:lnTo>
                  <a:lnTo>
                    <a:pt x="220" y="78"/>
                  </a:lnTo>
                  <a:lnTo>
                    <a:pt x="223" y="73"/>
                  </a:lnTo>
                  <a:lnTo>
                    <a:pt x="226" y="66"/>
                  </a:lnTo>
                  <a:lnTo>
                    <a:pt x="229" y="60"/>
                  </a:lnTo>
                  <a:lnTo>
                    <a:pt x="232" y="55"/>
                  </a:lnTo>
                  <a:lnTo>
                    <a:pt x="235" y="50"/>
                  </a:lnTo>
                  <a:lnTo>
                    <a:pt x="238" y="46"/>
                  </a:lnTo>
                  <a:lnTo>
                    <a:pt x="241" y="41"/>
                  </a:lnTo>
                  <a:lnTo>
                    <a:pt x="244" y="37"/>
                  </a:lnTo>
                  <a:lnTo>
                    <a:pt x="247" y="32"/>
                  </a:lnTo>
                  <a:lnTo>
                    <a:pt x="250" y="29"/>
                  </a:lnTo>
                  <a:lnTo>
                    <a:pt x="253" y="26"/>
                  </a:lnTo>
                  <a:lnTo>
                    <a:pt x="256" y="22"/>
                  </a:lnTo>
                  <a:lnTo>
                    <a:pt x="259" y="19"/>
                  </a:lnTo>
                  <a:lnTo>
                    <a:pt x="262" y="17"/>
                  </a:lnTo>
                  <a:lnTo>
                    <a:pt x="265" y="13"/>
                  </a:lnTo>
                  <a:lnTo>
                    <a:pt x="268" y="11"/>
                  </a:lnTo>
                  <a:lnTo>
                    <a:pt x="271" y="9"/>
                  </a:lnTo>
                  <a:lnTo>
                    <a:pt x="274" y="8"/>
                  </a:lnTo>
                  <a:lnTo>
                    <a:pt x="277" y="6"/>
                  </a:lnTo>
                  <a:lnTo>
                    <a:pt x="280" y="4"/>
                  </a:lnTo>
                  <a:lnTo>
                    <a:pt x="283" y="3"/>
                  </a:lnTo>
                  <a:lnTo>
                    <a:pt x="286" y="2"/>
                  </a:lnTo>
                  <a:lnTo>
                    <a:pt x="289" y="1"/>
                  </a:lnTo>
                  <a:lnTo>
                    <a:pt x="292" y="1"/>
                  </a:lnTo>
                  <a:lnTo>
                    <a:pt x="295" y="0"/>
                  </a:lnTo>
                  <a:lnTo>
                    <a:pt x="298" y="0"/>
                  </a:lnTo>
                  <a:lnTo>
                    <a:pt x="301" y="0"/>
                  </a:lnTo>
                  <a:lnTo>
                    <a:pt x="304" y="0"/>
                  </a:lnTo>
                  <a:lnTo>
                    <a:pt x="307" y="1"/>
                  </a:lnTo>
                  <a:lnTo>
                    <a:pt x="310" y="1"/>
                  </a:lnTo>
                  <a:lnTo>
                    <a:pt x="314" y="2"/>
                  </a:lnTo>
                  <a:lnTo>
                    <a:pt x="316" y="2"/>
                  </a:lnTo>
                  <a:lnTo>
                    <a:pt x="319" y="3"/>
                  </a:lnTo>
                  <a:lnTo>
                    <a:pt x="322" y="4"/>
                  </a:lnTo>
                  <a:lnTo>
                    <a:pt x="325" y="7"/>
                  </a:lnTo>
                  <a:lnTo>
                    <a:pt x="328" y="8"/>
                  </a:lnTo>
                  <a:lnTo>
                    <a:pt x="331" y="9"/>
                  </a:lnTo>
                  <a:lnTo>
                    <a:pt x="335" y="11"/>
                  </a:lnTo>
                  <a:lnTo>
                    <a:pt x="337" y="13"/>
                  </a:lnTo>
                  <a:lnTo>
                    <a:pt x="340" y="16"/>
                  </a:lnTo>
                  <a:lnTo>
                    <a:pt x="344" y="18"/>
                  </a:lnTo>
                  <a:lnTo>
                    <a:pt x="346" y="20"/>
                  </a:lnTo>
                  <a:lnTo>
                    <a:pt x="349" y="22"/>
                  </a:lnTo>
                  <a:lnTo>
                    <a:pt x="353" y="25"/>
                  </a:lnTo>
                  <a:lnTo>
                    <a:pt x="356" y="28"/>
                  </a:lnTo>
                  <a:lnTo>
                    <a:pt x="358" y="30"/>
                  </a:lnTo>
                  <a:lnTo>
                    <a:pt x="361" y="34"/>
                  </a:lnTo>
                  <a:lnTo>
                    <a:pt x="365" y="37"/>
                  </a:lnTo>
                  <a:lnTo>
                    <a:pt x="367" y="40"/>
                  </a:lnTo>
                  <a:lnTo>
                    <a:pt x="370" y="44"/>
                  </a:lnTo>
                  <a:lnTo>
                    <a:pt x="374" y="47"/>
                  </a:lnTo>
                  <a:lnTo>
                    <a:pt x="377" y="50"/>
                  </a:lnTo>
                  <a:lnTo>
                    <a:pt x="379" y="54"/>
                  </a:lnTo>
                  <a:lnTo>
                    <a:pt x="383" y="58"/>
                  </a:lnTo>
                  <a:lnTo>
                    <a:pt x="386" y="61"/>
                  </a:lnTo>
                  <a:lnTo>
                    <a:pt x="388" y="66"/>
                  </a:lnTo>
                  <a:lnTo>
                    <a:pt x="391" y="69"/>
                  </a:lnTo>
                  <a:lnTo>
                    <a:pt x="395" y="74"/>
                  </a:lnTo>
                  <a:lnTo>
                    <a:pt x="398" y="78"/>
                  </a:lnTo>
                  <a:lnTo>
                    <a:pt x="400" y="83"/>
                  </a:lnTo>
                  <a:lnTo>
                    <a:pt x="404" y="86"/>
                  </a:lnTo>
                  <a:lnTo>
                    <a:pt x="407" y="90"/>
                  </a:lnTo>
                  <a:lnTo>
                    <a:pt x="409" y="95"/>
                  </a:lnTo>
                  <a:lnTo>
                    <a:pt x="413" y="99"/>
                  </a:lnTo>
                  <a:lnTo>
                    <a:pt x="416" y="105"/>
                  </a:lnTo>
                  <a:lnTo>
                    <a:pt x="419" y="109"/>
                  </a:lnTo>
                  <a:lnTo>
                    <a:pt x="421" y="114"/>
                  </a:lnTo>
                  <a:lnTo>
                    <a:pt x="425" y="120"/>
                  </a:lnTo>
                  <a:lnTo>
                    <a:pt x="428" y="124"/>
                  </a:lnTo>
                  <a:lnTo>
                    <a:pt x="430" y="130"/>
                  </a:lnTo>
                  <a:lnTo>
                    <a:pt x="434" y="134"/>
                  </a:lnTo>
                  <a:lnTo>
                    <a:pt x="437" y="140"/>
                  </a:lnTo>
                  <a:lnTo>
                    <a:pt x="440" y="144"/>
                  </a:lnTo>
                  <a:lnTo>
                    <a:pt x="443" y="150"/>
                  </a:lnTo>
                  <a:lnTo>
                    <a:pt x="446" y="155"/>
                  </a:lnTo>
                  <a:lnTo>
                    <a:pt x="449" y="161"/>
                  </a:lnTo>
                  <a:lnTo>
                    <a:pt x="451" y="165"/>
                  </a:lnTo>
                  <a:lnTo>
                    <a:pt x="455" y="171"/>
                  </a:lnTo>
                  <a:lnTo>
                    <a:pt x="458" y="177"/>
                  </a:lnTo>
                  <a:lnTo>
                    <a:pt x="461" y="182"/>
                  </a:lnTo>
                  <a:lnTo>
                    <a:pt x="464" y="188"/>
                  </a:lnTo>
                  <a:lnTo>
                    <a:pt x="467" y="193"/>
                  </a:lnTo>
                  <a:lnTo>
                    <a:pt x="470" y="199"/>
                  </a:lnTo>
                  <a:lnTo>
                    <a:pt x="473" y="204"/>
                  </a:lnTo>
                  <a:lnTo>
                    <a:pt x="476" y="210"/>
                  </a:lnTo>
                  <a:lnTo>
                    <a:pt x="479" y="216"/>
                  </a:lnTo>
                  <a:lnTo>
                    <a:pt x="482" y="221"/>
                  </a:lnTo>
                  <a:lnTo>
                    <a:pt x="485" y="228"/>
                  </a:lnTo>
                  <a:lnTo>
                    <a:pt x="488" y="233"/>
                  </a:lnTo>
                  <a:lnTo>
                    <a:pt x="491" y="239"/>
                  </a:lnTo>
                  <a:lnTo>
                    <a:pt x="494" y="245"/>
                  </a:lnTo>
                  <a:lnTo>
                    <a:pt x="497" y="250"/>
                  </a:lnTo>
                  <a:lnTo>
                    <a:pt x="500" y="257"/>
                  </a:lnTo>
                  <a:lnTo>
                    <a:pt x="503" y="263"/>
                  </a:lnTo>
                  <a:lnTo>
                    <a:pt x="506" y="268"/>
                  </a:lnTo>
                  <a:lnTo>
                    <a:pt x="509" y="274"/>
                  </a:lnTo>
                  <a:lnTo>
                    <a:pt x="512" y="280"/>
                  </a:lnTo>
                  <a:lnTo>
                    <a:pt x="515" y="286"/>
                  </a:lnTo>
                  <a:lnTo>
                    <a:pt x="518" y="292"/>
                  </a:lnTo>
                  <a:lnTo>
                    <a:pt x="521" y="298"/>
                  </a:lnTo>
                  <a:lnTo>
                    <a:pt x="524" y="304"/>
                  </a:lnTo>
                  <a:lnTo>
                    <a:pt x="527" y="311"/>
                  </a:lnTo>
                  <a:lnTo>
                    <a:pt x="530" y="316"/>
                  </a:lnTo>
                  <a:lnTo>
                    <a:pt x="533" y="322"/>
                  </a:lnTo>
                  <a:lnTo>
                    <a:pt x="536" y="328"/>
                  </a:lnTo>
                  <a:lnTo>
                    <a:pt x="539" y="334"/>
                  </a:lnTo>
                  <a:lnTo>
                    <a:pt x="542" y="340"/>
                  </a:lnTo>
                  <a:lnTo>
                    <a:pt x="545" y="346"/>
                  </a:lnTo>
                  <a:lnTo>
                    <a:pt x="548" y="352"/>
                  </a:lnTo>
                  <a:lnTo>
                    <a:pt x="552" y="358"/>
                  </a:lnTo>
                  <a:lnTo>
                    <a:pt x="554" y="364"/>
                  </a:lnTo>
                  <a:lnTo>
                    <a:pt x="557" y="370"/>
                  </a:lnTo>
                  <a:lnTo>
                    <a:pt x="560" y="377"/>
                  </a:lnTo>
                  <a:lnTo>
                    <a:pt x="563" y="382"/>
                  </a:lnTo>
                  <a:lnTo>
                    <a:pt x="566" y="388"/>
                  </a:lnTo>
                  <a:lnTo>
                    <a:pt x="569" y="394"/>
                  </a:lnTo>
                  <a:lnTo>
                    <a:pt x="572" y="400"/>
                  </a:lnTo>
                  <a:lnTo>
                    <a:pt x="575" y="406"/>
                  </a:lnTo>
                  <a:lnTo>
                    <a:pt x="578" y="412"/>
                  </a:lnTo>
                  <a:lnTo>
                    <a:pt x="582" y="418"/>
                  </a:lnTo>
                  <a:lnTo>
                    <a:pt x="584" y="423"/>
                  </a:lnTo>
                  <a:lnTo>
                    <a:pt x="587" y="430"/>
                  </a:lnTo>
                  <a:lnTo>
                    <a:pt x="590" y="436"/>
                  </a:lnTo>
                  <a:lnTo>
                    <a:pt x="594" y="441"/>
                  </a:lnTo>
                  <a:lnTo>
                    <a:pt x="596" y="448"/>
                  </a:lnTo>
                  <a:lnTo>
                    <a:pt x="599" y="454"/>
                  </a:lnTo>
                  <a:lnTo>
                    <a:pt x="603" y="459"/>
                  </a:lnTo>
                  <a:lnTo>
                    <a:pt x="605" y="465"/>
                  </a:lnTo>
                  <a:lnTo>
                    <a:pt x="608" y="471"/>
                  </a:lnTo>
                  <a:lnTo>
                    <a:pt x="612" y="477"/>
                  </a:lnTo>
                  <a:lnTo>
                    <a:pt x="615" y="483"/>
                  </a:lnTo>
                  <a:lnTo>
                    <a:pt x="617" y="488"/>
                  </a:lnTo>
                  <a:lnTo>
                    <a:pt x="620" y="494"/>
                  </a:lnTo>
                  <a:lnTo>
                    <a:pt x="624" y="501"/>
                  </a:lnTo>
                  <a:lnTo>
                    <a:pt x="626" y="506"/>
                  </a:lnTo>
                  <a:lnTo>
                    <a:pt x="629" y="512"/>
                  </a:lnTo>
                  <a:lnTo>
                    <a:pt x="633" y="517"/>
                  </a:lnTo>
                  <a:lnTo>
                    <a:pt x="636" y="523"/>
                  </a:lnTo>
                  <a:lnTo>
                    <a:pt x="638" y="528"/>
                  </a:lnTo>
                  <a:lnTo>
                    <a:pt x="642" y="534"/>
                  </a:lnTo>
                  <a:lnTo>
                    <a:pt x="645" y="540"/>
                  </a:lnTo>
                  <a:lnTo>
                    <a:pt x="647" y="545"/>
                  </a:lnTo>
                  <a:lnTo>
                    <a:pt x="650" y="551"/>
                  </a:lnTo>
                  <a:lnTo>
                    <a:pt x="654" y="556"/>
                  </a:lnTo>
                  <a:lnTo>
                    <a:pt x="657" y="562"/>
                  </a:lnTo>
                  <a:lnTo>
                    <a:pt x="659" y="568"/>
                  </a:lnTo>
                  <a:lnTo>
                    <a:pt x="663" y="573"/>
                  </a:lnTo>
                  <a:lnTo>
                    <a:pt x="666" y="579"/>
                  </a:lnTo>
                  <a:lnTo>
                    <a:pt x="668" y="583"/>
                  </a:lnTo>
                  <a:lnTo>
                    <a:pt x="672" y="589"/>
                  </a:lnTo>
                  <a:lnTo>
                    <a:pt x="675" y="594"/>
                  </a:lnTo>
                  <a:lnTo>
                    <a:pt x="678" y="600"/>
                  </a:lnTo>
                  <a:lnTo>
                    <a:pt x="680" y="606"/>
                  </a:lnTo>
                  <a:lnTo>
                    <a:pt x="684" y="610"/>
                  </a:lnTo>
                  <a:lnTo>
                    <a:pt x="687" y="616"/>
                  </a:lnTo>
                  <a:lnTo>
                    <a:pt x="689" y="621"/>
                  </a:lnTo>
                  <a:lnTo>
                    <a:pt x="693" y="626"/>
                  </a:lnTo>
                  <a:lnTo>
                    <a:pt x="696" y="631"/>
                  </a:lnTo>
                  <a:lnTo>
                    <a:pt x="699" y="637"/>
                  </a:lnTo>
                  <a:lnTo>
                    <a:pt x="702" y="641"/>
                  </a:lnTo>
                  <a:lnTo>
                    <a:pt x="705" y="647"/>
                  </a:lnTo>
                  <a:lnTo>
                    <a:pt x="708" y="651"/>
                  </a:lnTo>
                  <a:lnTo>
                    <a:pt x="710" y="657"/>
                  </a:lnTo>
                  <a:lnTo>
                    <a:pt x="714" y="663"/>
                  </a:lnTo>
                  <a:lnTo>
                    <a:pt x="717" y="667"/>
                  </a:lnTo>
                  <a:lnTo>
                    <a:pt x="720" y="671"/>
                  </a:lnTo>
                  <a:lnTo>
                    <a:pt x="723" y="677"/>
                  </a:lnTo>
                  <a:lnTo>
                    <a:pt x="726" y="682"/>
                  </a:lnTo>
                  <a:lnTo>
                    <a:pt x="729" y="687"/>
                  </a:lnTo>
                  <a:lnTo>
                    <a:pt x="732" y="692"/>
                  </a:lnTo>
                  <a:lnTo>
                    <a:pt x="735" y="696"/>
                  </a:lnTo>
                  <a:lnTo>
                    <a:pt x="738" y="702"/>
                  </a:lnTo>
                  <a:lnTo>
                    <a:pt x="741" y="706"/>
                  </a:lnTo>
                  <a:lnTo>
                    <a:pt x="744" y="711"/>
                  </a:lnTo>
                  <a:lnTo>
                    <a:pt x="747" y="715"/>
                  </a:lnTo>
                  <a:lnTo>
                    <a:pt x="750" y="721"/>
                  </a:lnTo>
                  <a:lnTo>
                    <a:pt x="753" y="725"/>
                  </a:lnTo>
                  <a:lnTo>
                    <a:pt x="756" y="730"/>
                  </a:lnTo>
                  <a:lnTo>
                    <a:pt x="759" y="734"/>
                  </a:lnTo>
                  <a:lnTo>
                    <a:pt x="762" y="738"/>
                  </a:lnTo>
                  <a:lnTo>
                    <a:pt x="765" y="743"/>
                  </a:lnTo>
                  <a:lnTo>
                    <a:pt x="768" y="747"/>
                  </a:lnTo>
                  <a:lnTo>
                    <a:pt x="771" y="752"/>
                  </a:lnTo>
                  <a:lnTo>
                    <a:pt x="774" y="756"/>
                  </a:lnTo>
                  <a:lnTo>
                    <a:pt x="777" y="761"/>
                  </a:lnTo>
                  <a:lnTo>
                    <a:pt x="780" y="765"/>
                  </a:lnTo>
                  <a:lnTo>
                    <a:pt x="783" y="770"/>
                  </a:lnTo>
                  <a:lnTo>
                    <a:pt x="786" y="774"/>
                  </a:lnTo>
                  <a:lnTo>
                    <a:pt x="789" y="778"/>
                  </a:lnTo>
                  <a:lnTo>
                    <a:pt x="792" y="782"/>
                  </a:lnTo>
                  <a:lnTo>
                    <a:pt x="795" y="787"/>
                  </a:lnTo>
                  <a:lnTo>
                    <a:pt x="798" y="791"/>
                  </a:lnTo>
                  <a:lnTo>
                    <a:pt x="801" y="795"/>
                  </a:lnTo>
                  <a:lnTo>
                    <a:pt x="804" y="799"/>
                  </a:lnTo>
                  <a:lnTo>
                    <a:pt x="807" y="803"/>
                  </a:lnTo>
                  <a:lnTo>
                    <a:pt x="810" y="808"/>
                  </a:lnTo>
                  <a:lnTo>
                    <a:pt x="813" y="811"/>
                  </a:lnTo>
                  <a:lnTo>
                    <a:pt x="816" y="816"/>
                  </a:lnTo>
                  <a:lnTo>
                    <a:pt x="819" y="819"/>
                  </a:lnTo>
                  <a:lnTo>
                    <a:pt x="822" y="823"/>
                  </a:lnTo>
                  <a:lnTo>
                    <a:pt x="825" y="828"/>
                  </a:lnTo>
                  <a:lnTo>
                    <a:pt x="828" y="831"/>
                  </a:lnTo>
                  <a:lnTo>
                    <a:pt x="831" y="836"/>
                  </a:lnTo>
                  <a:lnTo>
                    <a:pt x="834" y="839"/>
                  </a:lnTo>
                  <a:lnTo>
                    <a:pt x="837" y="844"/>
                  </a:lnTo>
                  <a:lnTo>
                    <a:pt x="840" y="847"/>
                  </a:lnTo>
                  <a:lnTo>
                    <a:pt x="843" y="850"/>
                  </a:lnTo>
                  <a:lnTo>
                    <a:pt x="846" y="855"/>
                  </a:lnTo>
                  <a:lnTo>
                    <a:pt x="849" y="858"/>
                  </a:lnTo>
                  <a:lnTo>
                    <a:pt x="852" y="861"/>
                  </a:lnTo>
                  <a:lnTo>
                    <a:pt x="855" y="866"/>
                  </a:lnTo>
                  <a:lnTo>
                    <a:pt x="858" y="869"/>
                  </a:lnTo>
                  <a:lnTo>
                    <a:pt x="862" y="873"/>
                  </a:lnTo>
                  <a:lnTo>
                    <a:pt x="864" y="876"/>
                  </a:lnTo>
                  <a:lnTo>
                    <a:pt x="867" y="879"/>
                  </a:lnTo>
                  <a:lnTo>
                    <a:pt x="870" y="884"/>
                  </a:lnTo>
                  <a:lnTo>
                    <a:pt x="873" y="887"/>
                  </a:lnTo>
                  <a:lnTo>
                    <a:pt x="876" y="890"/>
                  </a:lnTo>
                  <a:lnTo>
                    <a:pt x="879" y="894"/>
                  </a:lnTo>
                  <a:lnTo>
                    <a:pt x="883" y="897"/>
                  </a:lnTo>
                  <a:lnTo>
                    <a:pt x="885" y="900"/>
                  </a:lnTo>
                  <a:lnTo>
                    <a:pt x="888" y="904"/>
                  </a:lnTo>
                  <a:lnTo>
                    <a:pt x="892" y="907"/>
                  </a:lnTo>
                  <a:lnTo>
                    <a:pt x="894" y="911"/>
                  </a:lnTo>
                  <a:lnTo>
                    <a:pt x="897" y="914"/>
                  </a:lnTo>
                  <a:lnTo>
                    <a:pt x="901" y="916"/>
                  </a:lnTo>
                  <a:lnTo>
                    <a:pt x="904" y="919"/>
                  </a:lnTo>
                  <a:lnTo>
                    <a:pt x="906" y="923"/>
                  </a:lnTo>
                  <a:lnTo>
                    <a:pt x="909" y="926"/>
                  </a:lnTo>
                  <a:lnTo>
                    <a:pt x="913" y="930"/>
                  </a:lnTo>
                  <a:lnTo>
                    <a:pt x="915" y="933"/>
                  </a:lnTo>
                  <a:lnTo>
                    <a:pt x="918" y="935"/>
                  </a:lnTo>
                  <a:lnTo>
                    <a:pt x="922" y="938"/>
                  </a:lnTo>
                  <a:lnTo>
                    <a:pt x="925" y="942"/>
                  </a:lnTo>
                  <a:lnTo>
                    <a:pt x="927" y="945"/>
                  </a:lnTo>
                  <a:lnTo>
                    <a:pt x="931" y="947"/>
                  </a:lnTo>
                  <a:lnTo>
                    <a:pt x="934" y="951"/>
                  </a:lnTo>
                  <a:lnTo>
                    <a:pt x="936" y="954"/>
                  </a:lnTo>
                  <a:lnTo>
                    <a:pt x="940" y="956"/>
                  </a:lnTo>
                  <a:lnTo>
                    <a:pt x="943" y="960"/>
                  </a:lnTo>
                  <a:lnTo>
                    <a:pt x="946" y="962"/>
                  </a:lnTo>
                  <a:lnTo>
                    <a:pt x="948" y="965"/>
                  </a:lnTo>
                  <a:lnTo>
                    <a:pt x="952" y="968"/>
                  </a:lnTo>
                  <a:lnTo>
                    <a:pt x="955" y="971"/>
                  </a:lnTo>
                  <a:lnTo>
                    <a:pt x="957" y="973"/>
                  </a:lnTo>
                  <a:lnTo>
                    <a:pt x="961" y="976"/>
                  </a:lnTo>
                  <a:lnTo>
                    <a:pt x="964" y="979"/>
                  </a:lnTo>
                  <a:lnTo>
                    <a:pt x="967" y="982"/>
                  </a:lnTo>
                  <a:lnTo>
                    <a:pt x="970" y="984"/>
                  </a:lnTo>
                  <a:lnTo>
                    <a:pt x="973" y="987"/>
                  </a:lnTo>
                  <a:lnTo>
                    <a:pt x="976" y="990"/>
                  </a:lnTo>
                  <a:lnTo>
                    <a:pt x="978" y="992"/>
                  </a:lnTo>
                  <a:lnTo>
                    <a:pt x="982" y="994"/>
                  </a:lnTo>
                  <a:lnTo>
                    <a:pt x="985" y="997"/>
                  </a:lnTo>
                  <a:lnTo>
                    <a:pt x="988" y="1000"/>
                  </a:lnTo>
                  <a:lnTo>
                    <a:pt x="991" y="1002"/>
                  </a:lnTo>
                  <a:lnTo>
                    <a:pt x="994" y="1004"/>
                  </a:lnTo>
                  <a:lnTo>
                    <a:pt x="997" y="1007"/>
                  </a:lnTo>
                  <a:lnTo>
                    <a:pt x="1000" y="1009"/>
                  </a:lnTo>
                  <a:lnTo>
                    <a:pt x="1003" y="1012"/>
                  </a:lnTo>
                  <a:lnTo>
                    <a:pt x="1006" y="1014"/>
                  </a:lnTo>
                  <a:lnTo>
                    <a:pt x="1009" y="1017"/>
                  </a:lnTo>
                  <a:lnTo>
                    <a:pt x="1012" y="1019"/>
                  </a:lnTo>
                  <a:lnTo>
                    <a:pt x="1015" y="1021"/>
                  </a:lnTo>
                  <a:lnTo>
                    <a:pt x="1018" y="1023"/>
                  </a:lnTo>
                  <a:lnTo>
                    <a:pt x="1021" y="1026"/>
                  </a:lnTo>
                  <a:lnTo>
                    <a:pt x="1024" y="1028"/>
                  </a:lnTo>
                  <a:lnTo>
                    <a:pt x="1027" y="1030"/>
                  </a:lnTo>
                  <a:lnTo>
                    <a:pt x="1030" y="1032"/>
                  </a:lnTo>
                  <a:lnTo>
                    <a:pt x="1033" y="1035"/>
                  </a:lnTo>
                  <a:lnTo>
                    <a:pt x="1036" y="1037"/>
                  </a:lnTo>
                  <a:lnTo>
                    <a:pt x="1039" y="1039"/>
                  </a:lnTo>
                  <a:lnTo>
                    <a:pt x="1042" y="1041"/>
                  </a:lnTo>
                  <a:lnTo>
                    <a:pt x="1045" y="1043"/>
                  </a:lnTo>
                  <a:lnTo>
                    <a:pt x="1048" y="1046"/>
                  </a:lnTo>
                  <a:lnTo>
                    <a:pt x="1051" y="1047"/>
                  </a:lnTo>
                  <a:lnTo>
                    <a:pt x="1054" y="1049"/>
                  </a:lnTo>
                  <a:lnTo>
                    <a:pt x="1057" y="1051"/>
                  </a:lnTo>
                  <a:lnTo>
                    <a:pt x="1060" y="1054"/>
                  </a:lnTo>
                  <a:lnTo>
                    <a:pt x="1063" y="1056"/>
                  </a:lnTo>
                  <a:lnTo>
                    <a:pt x="1066" y="1057"/>
                  </a:lnTo>
                  <a:lnTo>
                    <a:pt x="1069" y="1059"/>
                  </a:lnTo>
                  <a:lnTo>
                    <a:pt x="1072" y="1061"/>
                  </a:lnTo>
                  <a:lnTo>
                    <a:pt x="1075" y="1064"/>
                  </a:lnTo>
                  <a:lnTo>
                    <a:pt x="1078" y="1065"/>
                  </a:lnTo>
                  <a:lnTo>
                    <a:pt x="1081" y="1067"/>
                  </a:lnTo>
                  <a:lnTo>
                    <a:pt x="1084" y="1069"/>
                  </a:lnTo>
                  <a:lnTo>
                    <a:pt x="1087" y="1070"/>
                  </a:lnTo>
                  <a:lnTo>
                    <a:pt x="1090" y="1073"/>
                  </a:lnTo>
                  <a:lnTo>
                    <a:pt x="1093" y="1075"/>
                  </a:lnTo>
                  <a:lnTo>
                    <a:pt x="1096" y="1076"/>
                  </a:lnTo>
                  <a:lnTo>
                    <a:pt x="1099" y="1078"/>
                  </a:lnTo>
                  <a:lnTo>
                    <a:pt x="1102" y="1079"/>
                  </a:lnTo>
                  <a:lnTo>
                    <a:pt x="1105" y="1081"/>
                  </a:lnTo>
                  <a:lnTo>
                    <a:pt x="1109" y="1083"/>
                  </a:lnTo>
                  <a:lnTo>
                    <a:pt x="1111" y="1085"/>
                  </a:lnTo>
                  <a:lnTo>
                    <a:pt x="1114" y="1086"/>
                  </a:lnTo>
                  <a:lnTo>
                    <a:pt x="1117" y="1088"/>
                  </a:lnTo>
                  <a:lnTo>
                    <a:pt x="1121" y="1089"/>
                  </a:lnTo>
                  <a:lnTo>
                    <a:pt x="1123" y="1092"/>
                  </a:lnTo>
                  <a:lnTo>
                    <a:pt x="1126" y="1093"/>
                  </a:lnTo>
                  <a:lnTo>
                    <a:pt x="1129" y="1095"/>
                  </a:lnTo>
                  <a:lnTo>
                    <a:pt x="1132" y="1096"/>
                  </a:lnTo>
                  <a:lnTo>
                    <a:pt x="1135" y="1098"/>
                  </a:lnTo>
                  <a:lnTo>
                    <a:pt x="1139" y="1099"/>
                  </a:lnTo>
                  <a:lnTo>
                    <a:pt x="1142" y="1100"/>
                  </a:lnTo>
                  <a:lnTo>
                    <a:pt x="1144" y="1103"/>
                  </a:lnTo>
                  <a:lnTo>
                    <a:pt x="1147" y="1104"/>
                  </a:lnTo>
                  <a:lnTo>
                    <a:pt x="1151" y="1105"/>
                  </a:lnTo>
                  <a:lnTo>
                    <a:pt x="1153" y="1107"/>
                  </a:lnTo>
                  <a:lnTo>
                    <a:pt x="1156" y="1108"/>
                  </a:lnTo>
                  <a:lnTo>
                    <a:pt x="1160" y="1109"/>
                  </a:lnTo>
                  <a:lnTo>
                    <a:pt x="1163" y="1112"/>
                  </a:lnTo>
                  <a:lnTo>
                    <a:pt x="1165" y="1113"/>
                  </a:lnTo>
                  <a:lnTo>
                    <a:pt x="1169" y="1114"/>
                  </a:lnTo>
                  <a:lnTo>
                    <a:pt x="1172" y="1115"/>
                  </a:lnTo>
                  <a:lnTo>
                    <a:pt x="1174" y="1117"/>
                  </a:lnTo>
                  <a:lnTo>
                    <a:pt x="1177" y="1118"/>
                  </a:lnTo>
                  <a:lnTo>
                    <a:pt x="1181" y="1119"/>
                  </a:lnTo>
                  <a:lnTo>
                    <a:pt x="1184" y="1121"/>
                  </a:lnTo>
                  <a:lnTo>
                    <a:pt x="1186" y="1122"/>
                  </a:lnTo>
                  <a:lnTo>
                    <a:pt x="1190" y="1124"/>
                  </a:lnTo>
                  <a:lnTo>
                    <a:pt x="1193" y="1125"/>
                  </a:lnTo>
                  <a:lnTo>
                    <a:pt x="1195" y="1126"/>
                  </a:lnTo>
                  <a:lnTo>
                    <a:pt x="1199" y="1127"/>
                  </a:lnTo>
                  <a:lnTo>
                    <a:pt x="1202" y="1128"/>
                  </a:lnTo>
                  <a:lnTo>
                    <a:pt x="1205" y="1130"/>
                  </a:lnTo>
                  <a:lnTo>
                    <a:pt x="1207" y="1131"/>
                  </a:lnTo>
                  <a:lnTo>
                    <a:pt x="1211" y="1132"/>
                  </a:lnTo>
                  <a:lnTo>
                    <a:pt x="1214" y="1134"/>
                  </a:lnTo>
                  <a:lnTo>
                    <a:pt x="1216" y="1135"/>
                  </a:lnTo>
                  <a:lnTo>
                    <a:pt x="1220" y="1136"/>
                  </a:lnTo>
                  <a:lnTo>
                    <a:pt x="1223" y="1137"/>
                  </a:lnTo>
                  <a:lnTo>
                    <a:pt x="1226" y="1138"/>
                  </a:lnTo>
                  <a:lnTo>
                    <a:pt x="1229" y="1140"/>
                  </a:lnTo>
                  <a:lnTo>
                    <a:pt x="1232" y="1141"/>
                  </a:lnTo>
                  <a:lnTo>
                    <a:pt x="1235" y="1142"/>
                  </a:lnTo>
                  <a:lnTo>
                    <a:pt x="1237" y="1143"/>
                  </a:lnTo>
                  <a:lnTo>
                    <a:pt x="1241" y="1144"/>
                  </a:lnTo>
                  <a:lnTo>
                    <a:pt x="1244" y="1145"/>
                  </a:lnTo>
                  <a:lnTo>
                    <a:pt x="1247" y="1146"/>
                  </a:lnTo>
                  <a:lnTo>
                    <a:pt x="1250" y="1147"/>
                  </a:lnTo>
                  <a:lnTo>
                    <a:pt x="1253" y="1149"/>
                  </a:lnTo>
                  <a:lnTo>
                    <a:pt x="1256" y="1149"/>
                  </a:lnTo>
                  <a:lnTo>
                    <a:pt x="1259" y="1150"/>
                  </a:lnTo>
                  <a:lnTo>
                    <a:pt x="1262" y="1151"/>
                  </a:lnTo>
                  <a:lnTo>
                    <a:pt x="1265" y="1152"/>
                  </a:lnTo>
                  <a:lnTo>
                    <a:pt x="1268" y="1153"/>
                  </a:lnTo>
                  <a:lnTo>
                    <a:pt x="1271" y="1154"/>
                  </a:lnTo>
                  <a:lnTo>
                    <a:pt x="1274" y="1155"/>
                  </a:lnTo>
                  <a:lnTo>
                    <a:pt x="1277" y="1156"/>
                  </a:lnTo>
                  <a:lnTo>
                    <a:pt x="1280" y="1157"/>
                  </a:lnTo>
                  <a:lnTo>
                    <a:pt x="1283" y="1157"/>
                  </a:lnTo>
                  <a:lnTo>
                    <a:pt x="1286" y="1159"/>
                  </a:lnTo>
                  <a:lnTo>
                    <a:pt x="1289" y="1160"/>
                  </a:lnTo>
                  <a:lnTo>
                    <a:pt x="1292" y="1161"/>
                  </a:lnTo>
                  <a:lnTo>
                    <a:pt x="1295" y="1162"/>
                  </a:lnTo>
                  <a:lnTo>
                    <a:pt x="1298" y="1162"/>
                  </a:lnTo>
                  <a:lnTo>
                    <a:pt x="1301" y="1163"/>
                  </a:lnTo>
                  <a:lnTo>
                    <a:pt x="1304" y="1164"/>
                  </a:lnTo>
                  <a:lnTo>
                    <a:pt x="1307" y="1165"/>
                  </a:lnTo>
                  <a:lnTo>
                    <a:pt x="1310" y="1166"/>
                  </a:lnTo>
                  <a:lnTo>
                    <a:pt x="1313" y="1166"/>
                  </a:lnTo>
                  <a:lnTo>
                    <a:pt x="1316" y="1167"/>
                  </a:lnTo>
                  <a:lnTo>
                    <a:pt x="1319" y="1169"/>
                  </a:lnTo>
                  <a:lnTo>
                    <a:pt x="1322" y="1170"/>
                  </a:lnTo>
                  <a:lnTo>
                    <a:pt x="1325" y="1170"/>
                  </a:lnTo>
                  <a:lnTo>
                    <a:pt x="1328" y="1171"/>
                  </a:lnTo>
                  <a:lnTo>
                    <a:pt x="1331" y="1172"/>
                  </a:lnTo>
                  <a:lnTo>
                    <a:pt x="1334" y="1172"/>
                  </a:lnTo>
                  <a:lnTo>
                    <a:pt x="1337" y="1173"/>
                  </a:lnTo>
                  <a:lnTo>
                    <a:pt x="1340" y="1174"/>
                  </a:lnTo>
                  <a:lnTo>
                    <a:pt x="1343" y="1175"/>
                  </a:lnTo>
                  <a:lnTo>
                    <a:pt x="1346" y="1175"/>
                  </a:lnTo>
                  <a:lnTo>
                    <a:pt x="1349" y="1176"/>
                  </a:lnTo>
                  <a:lnTo>
                    <a:pt x="1352" y="1178"/>
                  </a:lnTo>
                  <a:lnTo>
                    <a:pt x="1355" y="1178"/>
                  </a:lnTo>
                  <a:lnTo>
                    <a:pt x="1359" y="1179"/>
                  </a:lnTo>
                  <a:lnTo>
                    <a:pt x="1361" y="1179"/>
                  </a:lnTo>
                  <a:lnTo>
                    <a:pt x="1364" y="1180"/>
                  </a:lnTo>
                  <a:lnTo>
                    <a:pt x="1367" y="1181"/>
                  </a:lnTo>
                  <a:lnTo>
                    <a:pt x="1370" y="1181"/>
                  </a:lnTo>
                  <a:lnTo>
                    <a:pt x="1373" y="1182"/>
                  </a:lnTo>
                  <a:lnTo>
                    <a:pt x="1376" y="1182"/>
                  </a:lnTo>
                  <a:lnTo>
                    <a:pt x="1380" y="1183"/>
                  </a:lnTo>
                  <a:lnTo>
                    <a:pt x="1382" y="1184"/>
                  </a:lnTo>
                  <a:lnTo>
                    <a:pt x="1385" y="1184"/>
                  </a:lnTo>
                  <a:lnTo>
                    <a:pt x="1389" y="1185"/>
                  </a:lnTo>
                  <a:lnTo>
                    <a:pt x="1391" y="1185"/>
                  </a:lnTo>
                  <a:lnTo>
                    <a:pt x="1394" y="1186"/>
                  </a:lnTo>
                  <a:lnTo>
                    <a:pt x="1397" y="1186"/>
                  </a:lnTo>
                  <a:lnTo>
                    <a:pt x="1401" y="1188"/>
                  </a:lnTo>
                  <a:lnTo>
                    <a:pt x="1403" y="1189"/>
                  </a:lnTo>
                  <a:lnTo>
                    <a:pt x="1406" y="1189"/>
                  </a:lnTo>
                  <a:lnTo>
                    <a:pt x="1410" y="1190"/>
                  </a:lnTo>
                  <a:lnTo>
                    <a:pt x="1412" y="1190"/>
                  </a:lnTo>
                  <a:lnTo>
                    <a:pt x="1415" y="1191"/>
                  </a:lnTo>
                  <a:lnTo>
                    <a:pt x="1419" y="1191"/>
                  </a:lnTo>
                  <a:lnTo>
                    <a:pt x="1422" y="1192"/>
                  </a:lnTo>
                  <a:lnTo>
                    <a:pt x="1424" y="1192"/>
                  </a:lnTo>
                  <a:lnTo>
                    <a:pt x="1427" y="1193"/>
                  </a:lnTo>
                  <a:lnTo>
                    <a:pt x="1431" y="1193"/>
                  </a:lnTo>
                  <a:lnTo>
                    <a:pt x="1433" y="1194"/>
                  </a:lnTo>
                  <a:lnTo>
                    <a:pt x="1436" y="1194"/>
                  </a:lnTo>
                  <a:lnTo>
                    <a:pt x="1440" y="1195"/>
                  </a:lnTo>
                  <a:lnTo>
                    <a:pt x="1443" y="1195"/>
                  </a:lnTo>
                  <a:lnTo>
                    <a:pt x="1445" y="1197"/>
                  </a:lnTo>
                  <a:lnTo>
                    <a:pt x="1449" y="1197"/>
                  </a:lnTo>
                  <a:lnTo>
                    <a:pt x="1452" y="1197"/>
                  </a:lnTo>
                  <a:lnTo>
                    <a:pt x="1454" y="1198"/>
                  </a:lnTo>
                  <a:lnTo>
                    <a:pt x="1457" y="1198"/>
                  </a:lnTo>
                  <a:lnTo>
                    <a:pt x="1461" y="1199"/>
                  </a:lnTo>
                  <a:lnTo>
                    <a:pt x="1464" y="1199"/>
                  </a:lnTo>
                  <a:lnTo>
                    <a:pt x="1466" y="1200"/>
                  </a:lnTo>
                  <a:lnTo>
                    <a:pt x="1470" y="1200"/>
                  </a:lnTo>
                  <a:lnTo>
                    <a:pt x="1473" y="1201"/>
                  </a:lnTo>
                  <a:lnTo>
                    <a:pt x="1475" y="1201"/>
                  </a:lnTo>
                  <a:lnTo>
                    <a:pt x="1479" y="1201"/>
                  </a:lnTo>
                  <a:lnTo>
                    <a:pt x="1482" y="1202"/>
                  </a:lnTo>
                  <a:lnTo>
                    <a:pt x="1485" y="1202"/>
                  </a:lnTo>
                  <a:lnTo>
                    <a:pt x="1488" y="1202"/>
                  </a:lnTo>
                  <a:lnTo>
                    <a:pt x="1491" y="1203"/>
                  </a:lnTo>
                  <a:lnTo>
                    <a:pt x="1494" y="1203"/>
                  </a:lnTo>
                  <a:lnTo>
                    <a:pt x="1496" y="1204"/>
                  </a:lnTo>
                  <a:lnTo>
                    <a:pt x="1500" y="1204"/>
                  </a:lnTo>
                  <a:lnTo>
                    <a:pt x="1503" y="1204"/>
                  </a:lnTo>
                  <a:lnTo>
                    <a:pt x="1506" y="1205"/>
                  </a:lnTo>
                  <a:lnTo>
                    <a:pt x="1509" y="1205"/>
                  </a:lnTo>
                  <a:lnTo>
                    <a:pt x="1512" y="1207"/>
                  </a:lnTo>
                  <a:lnTo>
                    <a:pt x="1515" y="1207"/>
                  </a:lnTo>
                  <a:lnTo>
                    <a:pt x="1518" y="1207"/>
                  </a:lnTo>
                  <a:lnTo>
                    <a:pt x="1521" y="1208"/>
                  </a:lnTo>
                  <a:lnTo>
                    <a:pt x="1524" y="1208"/>
                  </a:lnTo>
                  <a:lnTo>
                    <a:pt x="1527" y="1208"/>
                  </a:lnTo>
                  <a:lnTo>
                    <a:pt x="1530" y="1209"/>
                  </a:lnTo>
                  <a:lnTo>
                    <a:pt x="1533" y="1209"/>
                  </a:lnTo>
                  <a:lnTo>
                    <a:pt x="1536" y="1209"/>
                  </a:lnTo>
                  <a:lnTo>
                    <a:pt x="1539" y="1210"/>
                  </a:lnTo>
                  <a:lnTo>
                    <a:pt x="1542" y="1210"/>
                  </a:lnTo>
                  <a:lnTo>
                    <a:pt x="1545" y="1210"/>
                  </a:lnTo>
                  <a:lnTo>
                    <a:pt x="1548" y="1211"/>
                  </a:lnTo>
                  <a:lnTo>
                    <a:pt x="1551" y="1211"/>
                  </a:lnTo>
                  <a:lnTo>
                    <a:pt x="1554" y="1211"/>
                  </a:lnTo>
                  <a:lnTo>
                    <a:pt x="1557" y="1211"/>
                  </a:lnTo>
                  <a:lnTo>
                    <a:pt x="1560" y="1212"/>
                  </a:lnTo>
                  <a:lnTo>
                    <a:pt x="1563" y="1212"/>
                  </a:lnTo>
                  <a:lnTo>
                    <a:pt x="1566" y="1212"/>
                  </a:lnTo>
                  <a:lnTo>
                    <a:pt x="1569" y="1213"/>
                  </a:lnTo>
                  <a:lnTo>
                    <a:pt x="1572" y="1213"/>
                  </a:lnTo>
                  <a:lnTo>
                    <a:pt x="1575" y="1213"/>
                  </a:lnTo>
                  <a:lnTo>
                    <a:pt x="1578" y="1214"/>
                  </a:lnTo>
                  <a:lnTo>
                    <a:pt x="1581" y="1214"/>
                  </a:lnTo>
                  <a:lnTo>
                    <a:pt x="1584" y="1214"/>
                  </a:lnTo>
                  <a:lnTo>
                    <a:pt x="1587" y="1214"/>
                  </a:lnTo>
                  <a:lnTo>
                    <a:pt x="1590" y="1216"/>
                  </a:lnTo>
                  <a:lnTo>
                    <a:pt x="1593" y="1216"/>
                  </a:lnTo>
                </a:path>
              </a:pathLst>
            </a:custGeom>
            <a:solidFill>
              <a:srgbClr val="00AE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11" name="Line 7">
              <a:extLst>
                <a:ext uri="{FF2B5EF4-FFF2-40B4-BE49-F238E27FC236}">
                  <a16:creationId xmlns:a16="http://schemas.microsoft.com/office/drawing/2014/main" id="{BC49B971-4BA9-441C-87DB-F7FF1D0FA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9" y="2587"/>
              <a:ext cx="1573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8315" name="Group 11">
            <a:extLst>
              <a:ext uri="{FF2B5EF4-FFF2-40B4-BE49-F238E27FC236}">
                <a16:creationId xmlns:a16="http://schemas.microsoft.com/office/drawing/2014/main" id="{D6AD8870-FF49-41C6-BB9D-791AE4BD5196}"/>
              </a:ext>
            </a:extLst>
          </p:cNvPr>
          <p:cNvGrpSpPr>
            <a:grpSpLocks/>
          </p:cNvGrpSpPr>
          <p:nvPr/>
        </p:nvGrpSpPr>
        <p:grpSpPr bwMode="auto">
          <a:xfrm>
            <a:off x="4876008" y="2330451"/>
            <a:ext cx="2522537" cy="1795463"/>
            <a:chOff x="2121" y="1468"/>
            <a:chExt cx="1589" cy="1131"/>
          </a:xfrm>
        </p:grpSpPr>
        <p:sp>
          <p:nvSpPr>
            <p:cNvPr id="98313" name="Freeform 9">
              <a:extLst>
                <a:ext uri="{FF2B5EF4-FFF2-40B4-BE49-F238E27FC236}">
                  <a16:creationId xmlns:a16="http://schemas.microsoft.com/office/drawing/2014/main" id="{012705F3-F281-4B75-98BE-79DFC25C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1" y="1468"/>
              <a:ext cx="1518" cy="1118"/>
            </a:xfrm>
            <a:custGeom>
              <a:avLst/>
              <a:gdLst>
                <a:gd name="T0" fmla="*/ 23 w 1518"/>
                <a:gd name="T1" fmla="*/ 1113 h 1118"/>
                <a:gd name="T2" fmla="*/ 48 w 1518"/>
                <a:gd name="T3" fmla="*/ 1108 h 1118"/>
                <a:gd name="T4" fmla="*/ 73 w 1518"/>
                <a:gd name="T5" fmla="*/ 1101 h 1118"/>
                <a:gd name="T6" fmla="*/ 99 w 1518"/>
                <a:gd name="T7" fmla="*/ 1092 h 1118"/>
                <a:gd name="T8" fmla="*/ 124 w 1518"/>
                <a:gd name="T9" fmla="*/ 1082 h 1118"/>
                <a:gd name="T10" fmla="*/ 149 w 1518"/>
                <a:gd name="T11" fmla="*/ 1068 h 1118"/>
                <a:gd name="T12" fmla="*/ 174 w 1518"/>
                <a:gd name="T13" fmla="*/ 1051 h 1118"/>
                <a:gd name="T14" fmla="*/ 199 w 1518"/>
                <a:gd name="T15" fmla="*/ 1031 h 1118"/>
                <a:gd name="T16" fmla="*/ 225 w 1518"/>
                <a:gd name="T17" fmla="*/ 1008 h 1118"/>
                <a:gd name="T18" fmla="*/ 250 w 1518"/>
                <a:gd name="T19" fmla="*/ 980 h 1118"/>
                <a:gd name="T20" fmla="*/ 275 w 1518"/>
                <a:gd name="T21" fmla="*/ 947 h 1118"/>
                <a:gd name="T22" fmla="*/ 301 w 1518"/>
                <a:gd name="T23" fmla="*/ 910 h 1118"/>
                <a:gd name="T24" fmla="*/ 326 w 1518"/>
                <a:gd name="T25" fmla="*/ 868 h 1118"/>
                <a:gd name="T26" fmla="*/ 351 w 1518"/>
                <a:gd name="T27" fmla="*/ 820 h 1118"/>
                <a:gd name="T28" fmla="*/ 377 w 1518"/>
                <a:gd name="T29" fmla="*/ 769 h 1118"/>
                <a:gd name="T30" fmla="*/ 402 w 1518"/>
                <a:gd name="T31" fmla="*/ 711 h 1118"/>
                <a:gd name="T32" fmla="*/ 427 w 1518"/>
                <a:gd name="T33" fmla="*/ 650 h 1118"/>
                <a:gd name="T34" fmla="*/ 453 w 1518"/>
                <a:gd name="T35" fmla="*/ 587 h 1118"/>
                <a:gd name="T36" fmla="*/ 478 w 1518"/>
                <a:gd name="T37" fmla="*/ 520 h 1118"/>
                <a:gd name="T38" fmla="*/ 503 w 1518"/>
                <a:gd name="T39" fmla="*/ 451 h 1118"/>
                <a:gd name="T40" fmla="*/ 528 w 1518"/>
                <a:gd name="T41" fmla="*/ 383 h 1118"/>
                <a:gd name="T42" fmla="*/ 554 w 1518"/>
                <a:gd name="T43" fmla="*/ 316 h 1118"/>
                <a:gd name="T44" fmla="*/ 579 w 1518"/>
                <a:gd name="T45" fmla="*/ 251 h 1118"/>
                <a:gd name="T46" fmla="*/ 604 w 1518"/>
                <a:gd name="T47" fmla="*/ 191 h 1118"/>
                <a:gd name="T48" fmla="*/ 629 w 1518"/>
                <a:gd name="T49" fmla="*/ 137 h 1118"/>
                <a:gd name="T50" fmla="*/ 655 w 1518"/>
                <a:gd name="T51" fmla="*/ 90 h 1118"/>
                <a:gd name="T52" fmla="*/ 680 w 1518"/>
                <a:gd name="T53" fmla="*/ 53 h 1118"/>
                <a:gd name="T54" fmla="*/ 705 w 1518"/>
                <a:gd name="T55" fmla="*/ 25 h 1118"/>
                <a:gd name="T56" fmla="*/ 730 w 1518"/>
                <a:gd name="T57" fmla="*/ 7 h 1118"/>
                <a:gd name="T58" fmla="*/ 756 w 1518"/>
                <a:gd name="T59" fmla="*/ 0 h 1118"/>
                <a:gd name="T60" fmla="*/ 781 w 1518"/>
                <a:gd name="T61" fmla="*/ 5 h 1118"/>
                <a:gd name="T62" fmla="*/ 806 w 1518"/>
                <a:gd name="T63" fmla="*/ 20 h 1118"/>
                <a:gd name="T64" fmla="*/ 832 w 1518"/>
                <a:gd name="T65" fmla="*/ 47 h 1118"/>
                <a:gd name="T66" fmla="*/ 857 w 1518"/>
                <a:gd name="T67" fmla="*/ 82 h 1118"/>
                <a:gd name="T68" fmla="*/ 883 w 1518"/>
                <a:gd name="T69" fmla="*/ 128 h 1118"/>
                <a:gd name="T70" fmla="*/ 908 w 1518"/>
                <a:gd name="T71" fmla="*/ 181 h 1118"/>
                <a:gd name="T72" fmla="*/ 933 w 1518"/>
                <a:gd name="T73" fmla="*/ 239 h 1118"/>
                <a:gd name="T74" fmla="*/ 958 w 1518"/>
                <a:gd name="T75" fmla="*/ 303 h 1118"/>
                <a:gd name="T76" fmla="*/ 983 w 1518"/>
                <a:gd name="T77" fmla="*/ 370 h 1118"/>
                <a:gd name="T78" fmla="*/ 1009 w 1518"/>
                <a:gd name="T79" fmla="*/ 438 h 1118"/>
                <a:gd name="T80" fmla="*/ 1034 w 1518"/>
                <a:gd name="T81" fmla="*/ 506 h 1118"/>
                <a:gd name="T82" fmla="*/ 1059 w 1518"/>
                <a:gd name="T83" fmla="*/ 573 h 1118"/>
                <a:gd name="T84" fmla="*/ 1084 w 1518"/>
                <a:gd name="T85" fmla="*/ 638 h 1118"/>
                <a:gd name="T86" fmla="*/ 1110 w 1518"/>
                <a:gd name="T87" fmla="*/ 699 h 1118"/>
                <a:gd name="T88" fmla="*/ 1135 w 1518"/>
                <a:gd name="T89" fmla="*/ 757 h 1118"/>
                <a:gd name="T90" fmla="*/ 1160 w 1518"/>
                <a:gd name="T91" fmla="*/ 811 h 1118"/>
                <a:gd name="T92" fmla="*/ 1186 w 1518"/>
                <a:gd name="T93" fmla="*/ 859 h 1118"/>
                <a:gd name="T94" fmla="*/ 1211 w 1518"/>
                <a:gd name="T95" fmla="*/ 902 h 1118"/>
                <a:gd name="T96" fmla="*/ 1236 w 1518"/>
                <a:gd name="T97" fmla="*/ 940 h 1118"/>
                <a:gd name="T98" fmla="*/ 1261 w 1518"/>
                <a:gd name="T99" fmla="*/ 974 h 1118"/>
                <a:gd name="T100" fmla="*/ 1287 w 1518"/>
                <a:gd name="T101" fmla="*/ 1002 h 1118"/>
                <a:gd name="T102" fmla="*/ 1312 w 1518"/>
                <a:gd name="T103" fmla="*/ 1027 h 1118"/>
                <a:gd name="T104" fmla="*/ 1337 w 1518"/>
                <a:gd name="T105" fmla="*/ 1048 h 1118"/>
                <a:gd name="T106" fmla="*/ 1363 w 1518"/>
                <a:gd name="T107" fmla="*/ 1064 h 1118"/>
                <a:gd name="T108" fmla="*/ 1388 w 1518"/>
                <a:gd name="T109" fmla="*/ 1078 h 1118"/>
                <a:gd name="T110" fmla="*/ 1414 w 1518"/>
                <a:gd name="T111" fmla="*/ 1090 h 1118"/>
                <a:gd name="T112" fmla="*/ 1439 w 1518"/>
                <a:gd name="T113" fmla="*/ 1099 h 1118"/>
                <a:gd name="T114" fmla="*/ 1464 w 1518"/>
                <a:gd name="T115" fmla="*/ 1106 h 1118"/>
                <a:gd name="T116" fmla="*/ 1489 w 1518"/>
                <a:gd name="T117" fmla="*/ 1112 h 1118"/>
                <a:gd name="T118" fmla="*/ 1514 w 1518"/>
                <a:gd name="T119" fmla="*/ 1117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18" h="1118">
                  <a:moveTo>
                    <a:pt x="0" y="1117"/>
                  </a:moveTo>
                  <a:lnTo>
                    <a:pt x="2" y="1117"/>
                  </a:lnTo>
                  <a:lnTo>
                    <a:pt x="5" y="1116"/>
                  </a:lnTo>
                  <a:lnTo>
                    <a:pt x="8" y="1116"/>
                  </a:lnTo>
                  <a:lnTo>
                    <a:pt x="10" y="1116"/>
                  </a:lnTo>
                  <a:lnTo>
                    <a:pt x="12" y="1115"/>
                  </a:lnTo>
                  <a:lnTo>
                    <a:pt x="15" y="1115"/>
                  </a:lnTo>
                  <a:lnTo>
                    <a:pt x="17" y="1113"/>
                  </a:lnTo>
                  <a:lnTo>
                    <a:pt x="20" y="1113"/>
                  </a:lnTo>
                  <a:lnTo>
                    <a:pt x="23" y="1113"/>
                  </a:lnTo>
                  <a:lnTo>
                    <a:pt x="25" y="1112"/>
                  </a:lnTo>
                  <a:lnTo>
                    <a:pt x="27" y="1112"/>
                  </a:lnTo>
                  <a:lnTo>
                    <a:pt x="30" y="1111"/>
                  </a:lnTo>
                  <a:lnTo>
                    <a:pt x="33" y="1111"/>
                  </a:lnTo>
                  <a:lnTo>
                    <a:pt x="35" y="1111"/>
                  </a:lnTo>
                  <a:lnTo>
                    <a:pt x="38" y="1110"/>
                  </a:lnTo>
                  <a:lnTo>
                    <a:pt x="40" y="1110"/>
                  </a:lnTo>
                  <a:lnTo>
                    <a:pt x="43" y="1109"/>
                  </a:lnTo>
                  <a:lnTo>
                    <a:pt x="46" y="1109"/>
                  </a:lnTo>
                  <a:lnTo>
                    <a:pt x="48" y="1108"/>
                  </a:lnTo>
                  <a:lnTo>
                    <a:pt x="50" y="1108"/>
                  </a:lnTo>
                  <a:lnTo>
                    <a:pt x="53" y="1106"/>
                  </a:lnTo>
                  <a:lnTo>
                    <a:pt x="56" y="1106"/>
                  </a:lnTo>
                  <a:lnTo>
                    <a:pt x="58" y="1105"/>
                  </a:lnTo>
                  <a:lnTo>
                    <a:pt x="61" y="1105"/>
                  </a:lnTo>
                  <a:lnTo>
                    <a:pt x="63" y="1104"/>
                  </a:lnTo>
                  <a:lnTo>
                    <a:pt x="65" y="1103"/>
                  </a:lnTo>
                  <a:lnTo>
                    <a:pt x="68" y="1103"/>
                  </a:lnTo>
                  <a:lnTo>
                    <a:pt x="71" y="1102"/>
                  </a:lnTo>
                  <a:lnTo>
                    <a:pt x="73" y="1101"/>
                  </a:lnTo>
                  <a:lnTo>
                    <a:pt x="76" y="1101"/>
                  </a:lnTo>
                  <a:lnTo>
                    <a:pt x="78" y="1099"/>
                  </a:lnTo>
                  <a:lnTo>
                    <a:pt x="81" y="1098"/>
                  </a:lnTo>
                  <a:lnTo>
                    <a:pt x="84" y="1098"/>
                  </a:lnTo>
                  <a:lnTo>
                    <a:pt x="86" y="1097"/>
                  </a:lnTo>
                  <a:lnTo>
                    <a:pt x="88" y="1096"/>
                  </a:lnTo>
                  <a:lnTo>
                    <a:pt x="91" y="1095"/>
                  </a:lnTo>
                  <a:lnTo>
                    <a:pt x="94" y="1094"/>
                  </a:lnTo>
                  <a:lnTo>
                    <a:pt x="96" y="1094"/>
                  </a:lnTo>
                  <a:lnTo>
                    <a:pt x="99" y="1092"/>
                  </a:lnTo>
                  <a:lnTo>
                    <a:pt x="101" y="1091"/>
                  </a:lnTo>
                  <a:lnTo>
                    <a:pt x="103" y="1090"/>
                  </a:lnTo>
                  <a:lnTo>
                    <a:pt x="107" y="1089"/>
                  </a:lnTo>
                  <a:lnTo>
                    <a:pt x="109" y="1088"/>
                  </a:lnTo>
                  <a:lnTo>
                    <a:pt x="111" y="1086"/>
                  </a:lnTo>
                  <a:lnTo>
                    <a:pt x="114" y="1086"/>
                  </a:lnTo>
                  <a:lnTo>
                    <a:pt x="116" y="1084"/>
                  </a:lnTo>
                  <a:lnTo>
                    <a:pt x="119" y="1084"/>
                  </a:lnTo>
                  <a:lnTo>
                    <a:pt x="122" y="1082"/>
                  </a:lnTo>
                  <a:lnTo>
                    <a:pt x="124" y="1082"/>
                  </a:lnTo>
                  <a:lnTo>
                    <a:pt x="126" y="1079"/>
                  </a:lnTo>
                  <a:lnTo>
                    <a:pt x="129" y="1078"/>
                  </a:lnTo>
                  <a:lnTo>
                    <a:pt x="132" y="1077"/>
                  </a:lnTo>
                  <a:lnTo>
                    <a:pt x="134" y="1076"/>
                  </a:lnTo>
                  <a:lnTo>
                    <a:pt x="136" y="1075"/>
                  </a:lnTo>
                  <a:lnTo>
                    <a:pt x="139" y="1074"/>
                  </a:lnTo>
                  <a:lnTo>
                    <a:pt x="142" y="1072"/>
                  </a:lnTo>
                  <a:lnTo>
                    <a:pt x="144" y="1070"/>
                  </a:lnTo>
                  <a:lnTo>
                    <a:pt x="147" y="1069"/>
                  </a:lnTo>
                  <a:lnTo>
                    <a:pt x="149" y="1068"/>
                  </a:lnTo>
                  <a:lnTo>
                    <a:pt x="151" y="1067"/>
                  </a:lnTo>
                  <a:lnTo>
                    <a:pt x="154" y="1064"/>
                  </a:lnTo>
                  <a:lnTo>
                    <a:pt x="157" y="1063"/>
                  </a:lnTo>
                  <a:lnTo>
                    <a:pt x="159" y="1062"/>
                  </a:lnTo>
                  <a:lnTo>
                    <a:pt x="162" y="1060"/>
                  </a:lnTo>
                  <a:lnTo>
                    <a:pt x="164" y="1058"/>
                  </a:lnTo>
                  <a:lnTo>
                    <a:pt x="167" y="1057"/>
                  </a:lnTo>
                  <a:lnTo>
                    <a:pt x="170" y="1055"/>
                  </a:lnTo>
                  <a:lnTo>
                    <a:pt x="172" y="1052"/>
                  </a:lnTo>
                  <a:lnTo>
                    <a:pt x="174" y="1051"/>
                  </a:lnTo>
                  <a:lnTo>
                    <a:pt x="177" y="1050"/>
                  </a:lnTo>
                  <a:lnTo>
                    <a:pt x="180" y="1048"/>
                  </a:lnTo>
                  <a:lnTo>
                    <a:pt x="182" y="1045"/>
                  </a:lnTo>
                  <a:lnTo>
                    <a:pt x="185" y="1043"/>
                  </a:lnTo>
                  <a:lnTo>
                    <a:pt x="187" y="1042"/>
                  </a:lnTo>
                  <a:lnTo>
                    <a:pt x="189" y="1040"/>
                  </a:lnTo>
                  <a:lnTo>
                    <a:pt x="192" y="1038"/>
                  </a:lnTo>
                  <a:lnTo>
                    <a:pt x="195" y="1036"/>
                  </a:lnTo>
                  <a:lnTo>
                    <a:pt x="197" y="1034"/>
                  </a:lnTo>
                  <a:lnTo>
                    <a:pt x="199" y="1031"/>
                  </a:lnTo>
                  <a:lnTo>
                    <a:pt x="202" y="1029"/>
                  </a:lnTo>
                  <a:lnTo>
                    <a:pt x="205" y="1027"/>
                  </a:lnTo>
                  <a:lnTo>
                    <a:pt x="207" y="1024"/>
                  </a:lnTo>
                  <a:lnTo>
                    <a:pt x="210" y="1022"/>
                  </a:lnTo>
                  <a:lnTo>
                    <a:pt x="212" y="1021"/>
                  </a:lnTo>
                  <a:lnTo>
                    <a:pt x="215" y="1018"/>
                  </a:lnTo>
                  <a:lnTo>
                    <a:pt x="218" y="1015"/>
                  </a:lnTo>
                  <a:lnTo>
                    <a:pt x="220" y="1013"/>
                  </a:lnTo>
                  <a:lnTo>
                    <a:pt x="222" y="1010"/>
                  </a:lnTo>
                  <a:lnTo>
                    <a:pt x="225" y="1008"/>
                  </a:lnTo>
                  <a:lnTo>
                    <a:pt x="227" y="1006"/>
                  </a:lnTo>
                  <a:lnTo>
                    <a:pt x="230" y="1002"/>
                  </a:lnTo>
                  <a:lnTo>
                    <a:pt x="233" y="1000"/>
                  </a:lnTo>
                  <a:lnTo>
                    <a:pt x="235" y="997"/>
                  </a:lnTo>
                  <a:lnTo>
                    <a:pt x="237" y="995"/>
                  </a:lnTo>
                  <a:lnTo>
                    <a:pt x="240" y="991"/>
                  </a:lnTo>
                  <a:lnTo>
                    <a:pt x="243" y="988"/>
                  </a:lnTo>
                  <a:lnTo>
                    <a:pt x="245" y="986"/>
                  </a:lnTo>
                  <a:lnTo>
                    <a:pt x="248" y="983"/>
                  </a:lnTo>
                  <a:lnTo>
                    <a:pt x="250" y="980"/>
                  </a:lnTo>
                  <a:lnTo>
                    <a:pt x="253" y="976"/>
                  </a:lnTo>
                  <a:lnTo>
                    <a:pt x="256" y="974"/>
                  </a:lnTo>
                  <a:lnTo>
                    <a:pt x="258" y="970"/>
                  </a:lnTo>
                  <a:lnTo>
                    <a:pt x="260" y="968"/>
                  </a:lnTo>
                  <a:lnTo>
                    <a:pt x="262" y="964"/>
                  </a:lnTo>
                  <a:lnTo>
                    <a:pt x="266" y="961"/>
                  </a:lnTo>
                  <a:lnTo>
                    <a:pt x="268" y="957"/>
                  </a:lnTo>
                  <a:lnTo>
                    <a:pt x="270" y="954"/>
                  </a:lnTo>
                  <a:lnTo>
                    <a:pt x="273" y="950"/>
                  </a:lnTo>
                  <a:lnTo>
                    <a:pt x="275" y="947"/>
                  </a:lnTo>
                  <a:lnTo>
                    <a:pt x="278" y="943"/>
                  </a:lnTo>
                  <a:lnTo>
                    <a:pt x="281" y="940"/>
                  </a:lnTo>
                  <a:lnTo>
                    <a:pt x="283" y="936"/>
                  </a:lnTo>
                  <a:lnTo>
                    <a:pt x="285" y="933"/>
                  </a:lnTo>
                  <a:lnTo>
                    <a:pt x="288" y="929"/>
                  </a:lnTo>
                  <a:lnTo>
                    <a:pt x="291" y="926"/>
                  </a:lnTo>
                  <a:lnTo>
                    <a:pt x="293" y="922"/>
                  </a:lnTo>
                  <a:lnTo>
                    <a:pt x="296" y="918"/>
                  </a:lnTo>
                  <a:lnTo>
                    <a:pt x="298" y="914"/>
                  </a:lnTo>
                  <a:lnTo>
                    <a:pt x="301" y="910"/>
                  </a:lnTo>
                  <a:lnTo>
                    <a:pt x="304" y="906"/>
                  </a:lnTo>
                  <a:lnTo>
                    <a:pt x="306" y="902"/>
                  </a:lnTo>
                  <a:lnTo>
                    <a:pt x="308" y="898"/>
                  </a:lnTo>
                  <a:lnTo>
                    <a:pt x="311" y="894"/>
                  </a:lnTo>
                  <a:lnTo>
                    <a:pt x="313" y="889"/>
                  </a:lnTo>
                  <a:lnTo>
                    <a:pt x="316" y="886"/>
                  </a:lnTo>
                  <a:lnTo>
                    <a:pt x="319" y="881"/>
                  </a:lnTo>
                  <a:lnTo>
                    <a:pt x="321" y="876"/>
                  </a:lnTo>
                  <a:lnTo>
                    <a:pt x="323" y="872"/>
                  </a:lnTo>
                  <a:lnTo>
                    <a:pt x="326" y="868"/>
                  </a:lnTo>
                  <a:lnTo>
                    <a:pt x="329" y="864"/>
                  </a:lnTo>
                  <a:lnTo>
                    <a:pt x="331" y="859"/>
                  </a:lnTo>
                  <a:lnTo>
                    <a:pt x="333" y="854"/>
                  </a:lnTo>
                  <a:lnTo>
                    <a:pt x="336" y="849"/>
                  </a:lnTo>
                  <a:lnTo>
                    <a:pt x="339" y="845"/>
                  </a:lnTo>
                  <a:lnTo>
                    <a:pt x="341" y="840"/>
                  </a:lnTo>
                  <a:lnTo>
                    <a:pt x="344" y="835"/>
                  </a:lnTo>
                  <a:lnTo>
                    <a:pt x="346" y="831"/>
                  </a:lnTo>
                  <a:lnTo>
                    <a:pt x="348" y="826"/>
                  </a:lnTo>
                  <a:lnTo>
                    <a:pt x="351" y="820"/>
                  </a:lnTo>
                  <a:lnTo>
                    <a:pt x="354" y="815"/>
                  </a:lnTo>
                  <a:lnTo>
                    <a:pt x="356" y="811"/>
                  </a:lnTo>
                  <a:lnTo>
                    <a:pt x="359" y="805"/>
                  </a:lnTo>
                  <a:lnTo>
                    <a:pt x="361" y="800"/>
                  </a:lnTo>
                  <a:lnTo>
                    <a:pt x="364" y="796"/>
                  </a:lnTo>
                  <a:lnTo>
                    <a:pt x="367" y="790"/>
                  </a:lnTo>
                  <a:lnTo>
                    <a:pt x="369" y="785"/>
                  </a:lnTo>
                  <a:lnTo>
                    <a:pt x="371" y="779"/>
                  </a:lnTo>
                  <a:lnTo>
                    <a:pt x="374" y="773"/>
                  </a:lnTo>
                  <a:lnTo>
                    <a:pt x="377" y="769"/>
                  </a:lnTo>
                  <a:lnTo>
                    <a:pt x="379" y="763"/>
                  </a:lnTo>
                  <a:lnTo>
                    <a:pt x="382" y="757"/>
                  </a:lnTo>
                  <a:lnTo>
                    <a:pt x="384" y="752"/>
                  </a:lnTo>
                  <a:lnTo>
                    <a:pt x="386" y="746"/>
                  </a:lnTo>
                  <a:lnTo>
                    <a:pt x="390" y="740"/>
                  </a:lnTo>
                  <a:lnTo>
                    <a:pt x="392" y="734"/>
                  </a:lnTo>
                  <a:lnTo>
                    <a:pt x="394" y="729"/>
                  </a:lnTo>
                  <a:lnTo>
                    <a:pt x="396" y="723"/>
                  </a:lnTo>
                  <a:lnTo>
                    <a:pt x="399" y="717"/>
                  </a:lnTo>
                  <a:lnTo>
                    <a:pt x="402" y="711"/>
                  </a:lnTo>
                  <a:lnTo>
                    <a:pt x="404" y="705"/>
                  </a:lnTo>
                  <a:lnTo>
                    <a:pt x="407" y="699"/>
                  </a:lnTo>
                  <a:lnTo>
                    <a:pt x="409" y="693"/>
                  </a:lnTo>
                  <a:lnTo>
                    <a:pt x="412" y="688"/>
                  </a:lnTo>
                  <a:lnTo>
                    <a:pt x="415" y="682"/>
                  </a:lnTo>
                  <a:lnTo>
                    <a:pt x="417" y="676"/>
                  </a:lnTo>
                  <a:lnTo>
                    <a:pt x="419" y="669"/>
                  </a:lnTo>
                  <a:lnTo>
                    <a:pt x="422" y="663"/>
                  </a:lnTo>
                  <a:lnTo>
                    <a:pt x="425" y="657"/>
                  </a:lnTo>
                  <a:lnTo>
                    <a:pt x="427" y="650"/>
                  </a:lnTo>
                  <a:lnTo>
                    <a:pt x="430" y="644"/>
                  </a:lnTo>
                  <a:lnTo>
                    <a:pt x="432" y="638"/>
                  </a:lnTo>
                  <a:lnTo>
                    <a:pt x="434" y="631"/>
                  </a:lnTo>
                  <a:lnTo>
                    <a:pt x="437" y="625"/>
                  </a:lnTo>
                  <a:lnTo>
                    <a:pt x="440" y="618"/>
                  </a:lnTo>
                  <a:lnTo>
                    <a:pt x="442" y="612"/>
                  </a:lnTo>
                  <a:lnTo>
                    <a:pt x="445" y="607"/>
                  </a:lnTo>
                  <a:lnTo>
                    <a:pt x="447" y="600"/>
                  </a:lnTo>
                  <a:lnTo>
                    <a:pt x="450" y="593"/>
                  </a:lnTo>
                  <a:lnTo>
                    <a:pt x="453" y="587"/>
                  </a:lnTo>
                  <a:lnTo>
                    <a:pt x="455" y="580"/>
                  </a:lnTo>
                  <a:lnTo>
                    <a:pt x="457" y="573"/>
                  </a:lnTo>
                  <a:lnTo>
                    <a:pt x="460" y="567"/>
                  </a:lnTo>
                  <a:lnTo>
                    <a:pt x="463" y="560"/>
                  </a:lnTo>
                  <a:lnTo>
                    <a:pt x="465" y="554"/>
                  </a:lnTo>
                  <a:lnTo>
                    <a:pt x="467" y="547"/>
                  </a:lnTo>
                  <a:lnTo>
                    <a:pt x="470" y="540"/>
                  </a:lnTo>
                  <a:lnTo>
                    <a:pt x="472" y="533"/>
                  </a:lnTo>
                  <a:lnTo>
                    <a:pt x="475" y="527"/>
                  </a:lnTo>
                  <a:lnTo>
                    <a:pt x="478" y="520"/>
                  </a:lnTo>
                  <a:lnTo>
                    <a:pt x="480" y="513"/>
                  </a:lnTo>
                  <a:lnTo>
                    <a:pt x="482" y="506"/>
                  </a:lnTo>
                  <a:lnTo>
                    <a:pt x="485" y="499"/>
                  </a:lnTo>
                  <a:lnTo>
                    <a:pt x="488" y="492"/>
                  </a:lnTo>
                  <a:lnTo>
                    <a:pt x="490" y="486"/>
                  </a:lnTo>
                  <a:lnTo>
                    <a:pt x="493" y="479"/>
                  </a:lnTo>
                  <a:lnTo>
                    <a:pt x="495" y="472"/>
                  </a:lnTo>
                  <a:lnTo>
                    <a:pt x="498" y="465"/>
                  </a:lnTo>
                  <a:lnTo>
                    <a:pt x="501" y="458"/>
                  </a:lnTo>
                  <a:lnTo>
                    <a:pt x="503" y="451"/>
                  </a:lnTo>
                  <a:lnTo>
                    <a:pt x="505" y="445"/>
                  </a:lnTo>
                  <a:lnTo>
                    <a:pt x="508" y="438"/>
                  </a:lnTo>
                  <a:lnTo>
                    <a:pt x="510" y="431"/>
                  </a:lnTo>
                  <a:lnTo>
                    <a:pt x="513" y="424"/>
                  </a:lnTo>
                  <a:lnTo>
                    <a:pt x="516" y="417"/>
                  </a:lnTo>
                  <a:lnTo>
                    <a:pt x="518" y="409"/>
                  </a:lnTo>
                  <a:lnTo>
                    <a:pt x="520" y="404"/>
                  </a:lnTo>
                  <a:lnTo>
                    <a:pt x="523" y="397"/>
                  </a:lnTo>
                  <a:lnTo>
                    <a:pt x="526" y="390"/>
                  </a:lnTo>
                  <a:lnTo>
                    <a:pt x="528" y="383"/>
                  </a:lnTo>
                  <a:lnTo>
                    <a:pt x="531" y="375"/>
                  </a:lnTo>
                  <a:lnTo>
                    <a:pt x="533" y="370"/>
                  </a:lnTo>
                  <a:lnTo>
                    <a:pt x="536" y="363"/>
                  </a:lnTo>
                  <a:lnTo>
                    <a:pt x="539" y="356"/>
                  </a:lnTo>
                  <a:lnTo>
                    <a:pt x="541" y="348"/>
                  </a:lnTo>
                  <a:lnTo>
                    <a:pt x="543" y="343"/>
                  </a:lnTo>
                  <a:lnTo>
                    <a:pt x="546" y="336"/>
                  </a:lnTo>
                  <a:lnTo>
                    <a:pt x="549" y="329"/>
                  </a:lnTo>
                  <a:lnTo>
                    <a:pt x="551" y="323"/>
                  </a:lnTo>
                  <a:lnTo>
                    <a:pt x="554" y="316"/>
                  </a:lnTo>
                  <a:lnTo>
                    <a:pt x="556" y="310"/>
                  </a:lnTo>
                  <a:lnTo>
                    <a:pt x="558" y="303"/>
                  </a:lnTo>
                  <a:lnTo>
                    <a:pt x="561" y="296"/>
                  </a:lnTo>
                  <a:lnTo>
                    <a:pt x="564" y="290"/>
                  </a:lnTo>
                  <a:lnTo>
                    <a:pt x="566" y="283"/>
                  </a:lnTo>
                  <a:lnTo>
                    <a:pt x="569" y="277"/>
                  </a:lnTo>
                  <a:lnTo>
                    <a:pt x="571" y="270"/>
                  </a:lnTo>
                  <a:lnTo>
                    <a:pt x="574" y="264"/>
                  </a:lnTo>
                  <a:lnTo>
                    <a:pt x="577" y="258"/>
                  </a:lnTo>
                  <a:lnTo>
                    <a:pt x="579" y="251"/>
                  </a:lnTo>
                  <a:lnTo>
                    <a:pt x="581" y="245"/>
                  </a:lnTo>
                  <a:lnTo>
                    <a:pt x="584" y="239"/>
                  </a:lnTo>
                  <a:lnTo>
                    <a:pt x="587" y="233"/>
                  </a:lnTo>
                  <a:lnTo>
                    <a:pt x="589" y="226"/>
                  </a:lnTo>
                  <a:lnTo>
                    <a:pt x="592" y="221"/>
                  </a:lnTo>
                  <a:lnTo>
                    <a:pt x="594" y="215"/>
                  </a:lnTo>
                  <a:lnTo>
                    <a:pt x="596" y="209"/>
                  </a:lnTo>
                  <a:lnTo>
                    <a:pt x="599" y="203"/>
                  </a:lnTo>
                  <a:lnTo>
                    <a:pt x="602" y="197"/>
                  </a:lnTo>
                  <a:lnTo>
                    <a:pt x="604" y="191"/>
                  </a:lnTo>
                  <a:lnTo>
                    <a:pt x="606" y="185"/>
                  </a:lnTo>
                  <a:lnTo>
                    <a:pt x="609" y="181"/>
                  </a:lnTo>
                  <a:lnTo>
                    <a:pt x="612" y="175"/>
                  </a:lnTo>
                  <a:lnTo>
                    <a:pt x="614" y="169"/>
                  </a:lnTo>
                  <a:lnTo>
                    <a:pt x="617" y="163"/>
                  </a:lnTo>
                  <a:lnTo>
                    <a:pt x="619" y="158"/>
                  </a:lnTo>
                  <a:lnTo>
                    <a:pt x="622" y="154"/>
                  </a:lnTo>
                  <a:lnTo>
                    <a:pt x="625" y="148"/>
                  </a:lnTo>
                  <a:lnTo>
                    <a:pt x="627" y="142"/>
                  </a:lnTo>
                  <a:lnTo>
                    <a:pt x="629" y="137"/>
                  </a:lnTo>
                  <a:lnTo>
                    <a:pt x="632" y="133"/>
                  </a:lnTo>
                  <a:lnTo>
                    <a:pt x="634" y="128"/>
                  </a:lnTo>
                  <a:lnTo>
                    <a:pt x="637" y="123"/>
                  </a:lnTo>
                  <a:lnTo>
                    <a:pt x="640" y="117"/>
                  </a:lnTo>
                  <a:lnTo>
                    <a:pt x="642" y="113"/>
                  </a:lnTo>
                  <a:lnTo>
                    <a:pt x="644" y="108"/>
                  </a:lnTo>
                  <a:lnTo>
                    <a:pt x="647" y="104"/>
                  </a:lnTo>
                  <a:lnTo>
                    <a:pt x="650" y="100"/>
                  </a:lnTo>
                  <a:lnTo>
                    <a:pt x="652" y="95"/>
                  </a:lnTo>
                  <a:lnTo>
                    <a:pt x="655" y="90"/>
                  </a:lnTo>
                  <a:lnTo>
                    <a:pt x="657" y="87"/>
                  </a:lnTo>
                  <a:lnTo>
                    <a:pt x="660" y="82"/>
                  </a:lnTo>
                  <a:lnTo>
                    <a:pt x="663" y="79"/>
                  </a:lnTo>
                  <a:lnTo>
                    <a:pt x="665" y="74"/>
                  </a:lnTo>
                  <a:lnTo>
                    <a:pt x="667" y="70"/>
                  </a:lnTo>
                  <a:lnTo>
                    <a:pt x="670" y="67"/>
                  </a:lnTo>
                  <a:lnTo>
                    <a:pt x="673" y="63"/>
                  </a:lnTo>
                  <a:lnTo>
                    <a:pt x="675" y="60"/>
                  </a:lnTo>
                  <a:lnTo>
                    <a:pt x="678" y="56"/>
                  </a:lnTo>
                  <a:lnTo>
                    <a:pt x="680" y="53"/>
                  </a:lnTo>
                  <a:lnTo>
                    <a:pt x="682" y="49"/>
                  </a:lnTo>
                  <a:lnTo>
                    <a:pt x="685" y="47"/>
                  </a:lnTo>
                  <a:lnTo>
                    <a:pt x="688" y="43"/>
                  </a:lnTo>
                  <a:lnTo>
                    <a:pt x="690" y="40"/>
                  </a:lnTo>
                  <a:lnTo>
                    <a:pt x="693" y="38"/>
                  </a:lnTo>
                  <a:lnTo>
                    <a:pt x="695" y="35"/>
                  </a:lnTo>
                  <a:lnTo>
                    <a:pt x="698" y="32"/>
                  </a:lnTo>
                  <a:lnTo>
                    <a:pt x="701" y="29"/>
                  </a:lnTo>
                  <a:lnTo>
                    <a:pt x="703" y="27"/>
                  </a:lnTo>
                  <a:lnTo>
                    <a:pt x="705" y="25"/>
                  </a:lnTo>
                  <a:lnTo>
                    <a:pt x="708" y="22"/>
                  </a:lnTo>
                  <a:lnTo>
                    <a:pt x="711" y="20"/>
                  </a:lnTo>
                  <a:lnTo>
                    <a:pt x="713" y="18"/>
                  </a:lnTo>
                  <a:lnTo>
                    <a:pt x="716" y="16"/>
                  </a:lnTo>
                  <a:lnTo>
                    <a:pt x="718" y="14"/>
                  </a:lnTo>
                  <a:lnTo>
                    <a:pt x="720" y="12"/>
                  </a:lnTo>
                  <a:lnTo>
                    <a:pt x="723" y="11"/>
                  </a:lnTo>
                  <a:lnTo>
                    <a:pt x="726" y="9"/>
                  </a:lnTo>
                  <a:lnTo>
                    <a:pt x="728" y="8"/>
                  </a:lnTo>
                  <a:lnTo>
                    <a:pt x="730" y="7"/>
                  </a:lnTo>
                  <a:lnTo>
                    <a:pt x="733" y="5"/>
                  </a:lnTo>
                  <a:lnTo>
                    <a:pt x="736" y="5"/>
                  </a:lnTo>
                  <a:lnTo>
                    <a:pt x="738" y="4"/>
                  </a:lnTo>
                  <a:lnTo>
                    <a:pt x="741" y="2"/>
                  </a:lnTo>
                  <a:lnTo>
                    <a:pt x="743" y="2"/>
                  </a:lnTo>
                  <a:lnTo>
                    <a:pt x="746" y="1"/>
                  </a:lnTo>
                  <a:lnTo>
                    <a:pt x="749" y="1"/>
                  </a:lnTo>
                  <a:lnTo>
                    <a:pt x="751" y="0"/>
                  </a:lnTo>
                  <a:lnTo>
                    <a:pt x="753" y="0"/>
                  </a:lnTo>
                  <a:lnTo>
                    <a:pt x="756" y="0"/>
                  </a:lnTo>
                  <a:lnTo>
                    <a:pt x="759" y="0"/>
                  </a:lnTo>
                  <a:lnTo>
                    <a:pt x="761" y="0"/>
                  </a:lnTo>
                  <a:lnTo>
                    <a:pt x="764" y="0"/>
                  </a:lnTo>
                  <a:lnTo>
                    <a:pt x="766" y="0"/>
                  </a:lnTo>
                  <a:lnTo>
                    <a:pt x="768" y="1"/>
                  </a:lnTo>
                  <a:lnTo>
                    <a:pt x="771" y="1"/>
                  </a:lnTo>
                  <a:lnTo>
                    <a:pt x="774" y="2"/>
                  </a:lnTo>
                  <a:lnTo>
                    <a:pt x="776" y="2"/>
                  </a:lnTo>
                  <a:lnTo>
                    <a:pt x="779" y="4"/>
                  </a:lnTo>
                  <a:lnTo>
                    <a:pt x="781" y="5"/>
                  </a:lnTo>
                  <a:lnTo>
                    <a:pt x="784" y="5"/>
                  </a:lnTo>
                  <a:lnTo>
                    <a:pt x="786" y="7"/>
                  </a:lnTo>
                  <a:lnTo>
                    <a:pt x="789" y="8"/>
                  </a:lnTo>
                  <a:lnTo>
                    <a:pt x="791" y="9"/>
                  </a:lnTo>
                  <a:lnTo>
                    <a:pt x="793" y="11"/>
                  </a:lnTo>
                  <a:lnTo>
                    <a:pt x="797" y="12"/>
                  </a:lnTo>
                  <a:lnTo>
                    <a:pt x="799" y="14"/>
                  </a:lnTo>
                  <a:lnTo>
                    <a:pt x="801" y="16"/>
                  </a:lnTo>
                  <a:lnTo>
                    <a:pt x="804" y="18"/>
                  </a:lnTo>
                  <a:lnTo>
                    <a:pt x="806" y="20"/>
                  </a:lnTo>
                  <a:lnTo>
                    <a:pt x="809" y="22"/>
                  </a:lnTo>
                  <a:lnTo>
                    <a:pt x="812" y="25"/>
                  </a:lnTo>
                  <a:lnTo>
                    <a:pt x="814" y="27"/>
                  </a:lnTo>
                  <a:lnTo>
                    <a:pt x="816" y="29"/>
                  </a:lnTo>
                  <a:lnTo>
                    <a:pt x="819" y="32"/>
                  </a:lnTo>
                  <a:lnTo>
                    <a:pt x="822" y="35"/>
                  </a:lnTo>
                  <a:lnTo>
                    <a:pt x="824" y="38"/>
                  </a:lnTo>
                  <a:lnTo>
                    <a:pt x="827" y="40"/>
                  </a:lnTo>
                  <a:lnTo>
                    <a:pt x="829" y="43"/>
                  </a:lnTo>
                  <a:lnTo>
                    <a:pt x="832" y="47"/>
                  </a:lnTo>
                  <a:lnTo>
                    <a:pt x="835" y="49"/>
                  </a:lnTo>
                  <a:lnTo>
                    <a:pt x="837" y="53"/>
                  </a:lnTo>
                  <a:lnTo>
                    <a:pt x="839" y="56"/>
                  </a:lnTo>
                  <a:lnTo>
                    <a:pt x="842" y="60"/>
                  </a:lnTo>
                  <a:lnTo>
                    <a:pt x="844" y="63"/>
                  </a:lnTo>
                  <a:lnTo>
                    <a:pt x="847" y="67"/>
                  </a:lnTo>
                  <a:lnTo>
                    <a:pt x="850" y="70"/>
                  </a:lnTo>
                  <a:lnTo>
                    <a:pt x="852" y="74"/>
                  </a:lnTo>
                  <a:lnTo>
                    <a:pt x="854" y="79"/>
                  </a:lnTo>
                  <a:lnTo>
                    <a:pt x="857" y="82"/>
                  </a:lnTo>
                  <a:lnTo>
                    <a:pt x="860" y="87"/>
                  </a:lnTo>
                  <a:lnTo>
                    <a:pt x="862" y="90"/>
                  </a:lnTo>
                  <a:lnTo>
                    <a:pt x="864" y="95"/>
                  </a:lnTo>
                  <a:lnTo>
                    <a:pt x="867" y="100"/>
                  </a:lnTo>
                  <a:lnTo>
                    <a:pt x="870" y="104"/>
                  </a:lnTo>
                  <a:lnTo>
                    <a:pt x="872" y="108"/>
                  </a:lnTo>
                  <a:lnTo>
                    <a:pt x="875" y="113"/>
                  </a:lnTo>
                  <a:lnTo>
                    <a:pt x="877" y="117"/>
                  </a:lnTo>
                  <a:lnTo>
                    <a:pt x="879" y="123"/>
                  </a:lnTo>
                  <a:lnTo>
                    <a:pt x="883" y="128"/>
                  </a:lnTo>
                  <a:lnTo>
                    <a:pt x="885" y="133"/>
                  </a:lnTo>
                  <a:lnTo>
                    <a:pt x="887" y="137"/>
                  </a:lnTo>
                  <a:lnTo>
                    <a:pt x="890" y="142"/>
                  </a:lnTo>
                  <a:lnTo>
                    <a:pt x="892" y="148"/>
                  </a:lnTo>
                  <a:lnTo>
                    <a:pt x="895" y="154"/>
                  </a:lnTo>
                  <a:lnTo>
                    <a:pt x="898" y="158"/>
                  </a:lnTo>
                  <a:lnTo>
                    <a:pt x="900" y="163"/>
                  </a:lnTo>
                  <a:lnTo>
                    <a:pt x="902" y="169"/>
                  </a:lnTo>
                  <a:lnTo>
                    <a:pt x="905" y="175"/>
                  </a:lnTo>
                  <a:lnTo>
                    <a:pt x="908" y="181"/>
                  </a:lnTo>
                  <a:lnTo>
                    <a:pt x="910" y="185"/>
                  </a:lnTo>
                  <a:lnTo>
                    <a:pt x="913" y="191"/>
                  </a:lnTo>
                  <a:lnTo>
                    <a:pt x="915" y="197"/>
                  </a:lnTo>
                  <a:lnTo>
                    <a:pt x="918" y="203"/>
                  </a:lnTo>
                  <a:lnTo>
                    <a:pt x="920" y="209"/>
                  </a:lnTo>
                  <a:lnTo>
                    <a:pt x="923" y="215"/>
                  </a:lnTo>
                  <a:lnTo>
                    <a:pt x="925" y="221"/>
                  </a:lnTo>
                  <a:lnTo>
                    <a:pt x="927" y="226"/>
                  </a:lnTo>
                  <a:lnTo>
                    <a:pt x="930" y="233"/>
                  </a:lnTo>
                  <a:lnTo>
                    <a:pt x="933" y="239"/>
                  </a:lnTo>
                  <a:lnTo>
                    <a:pt x="935" y="245"/>
                  </a:lnTo>
                  <a:lnTo>
                    <a:pt x="938" y="251"/>
                  </a:lnTo>
                  <a:lnTo>
                    <a:pt x="940" y="258"/>
                  </a:lnTo>
                  <a:lnTo>
                    <a:pt x="943" y="264"/>
                  </a:lnTo>
                  <a:lnTo>
                    <a:pt x="946" y="270"/>
                  </a:lnTo>
                  <a:lnTo>
                    <a:pt x="948" y="277"/>
                  </a:lnTo>
                  <a:lnTo>
                    <a:pt x="950" y="283"/>
                  </a:lnTo>
                  <a:lnTo>
                    <a:pt x="953" y="290"/>
                  </a:lnTo>
                  <a:lnTo>
                    <a:pt x="956" y="296"/>
                  </a:lnTo>
                  <a:lnTo>
                    <a:pt x="958" y="303"/>
                  </a:lnTo>
                  <a:lnTo>
                    <a:pt x="961" y="310"/>
                  </a:lnTo>
                  <a:lnTo>
                    <a:pt x="963" y="316"/>
                  </a:lnTo>
                  <a:lnTo>
                    <a:pt x="965" y="323"/>
                  </a:lnTo>
                  <a:lnTo>
                    <a:pt x="968" y="329"/>
                  </a:lnTo>
                  <a:lnTo>
                    <a:pt x="971" y="336"/>
                  </a:lnTo>
                  <a:lnTo>
                    <a:pt x="973" y="343"/>
                  </a:lnTo>
                  <a:lnTo>
                    <a:pt x="976" y="348"/>
                  </a:lnTo>
                  <a:lnTo>
                    <a:pt x="978" y="356"/>
                  </a:lnTo>
                  <a:lnTo>
                    <a:pt x="981" y="363"/>
                  </a:lnTo>
                  <a:lnTo>
                    <a:pt x="983" y="370"/>
                  </a:lnTo>
                  <a:lnTo>
                    <a:pt x="986" y="375"/>
                  </a:lnTo>
                  <a:lnTo>
                    <a:pt x="988" y="383"/>
                  </a:lnTo>
                  <a:lnTo>
                    <a:pt x="991" y="390"/>
                  </a:lnTo>
                  <a:lnTo>
                    <a:pt x="994" y="397"/>
                  </a:lnTo>
                  <a:lnTo>
                    <a:pt x="996" y="404"/>
                  </a:lnTo>
                  <a:lnTo>
                    <a:pt x="998" y="409"/>
                  </a:lnTo>
                  <a:lnTo>
                    <a:pt x="1001" y="417"/>
                  </a:lnTo>
                  <a:lnTo>
                    <a:pt x="1003" y="424"/>
                  </a:lnTo>
                  <a:lnTo>
                    <a:pt x="1006" y="431"/>
                  </a:lnTo>
                  <a:lnTo>
                    <a:pt x="1009" y="438"/>
                  </a:lnTo>
                  <a:lnTo>
                    <a:pt x="1011" y="445"/>
                  </a:lnTo>
                  <a:lnTo>
                    <a:pt x="1013" y="451"/>
                  </a:lnTo>
                  <a:lnTo>
                    <a:pt x="1016" y="458"/>
                  </a:lnTo>
                  <a:lnTo>
                    <a:pt x="1019" y="465"/>
                  </a:lnTo>
                  <a:lnTo>
                    <a:pt x="1021" y="472"/>
                  </a:lnTo>
                  <a:lnTo>
                    <a:pt x="1024" y="479"/>
                  </a:lnTo>
                  <a:lnTo>
                    <a:pt x="1026" y="486"/>
                  </a:lnTo>
                  <a:lnTo>
                    <a:pt x="1029" y="492"/>
                  </a:lnTo>
                  <a:lnTo>
                    <a:pt x="1032" y="499"/>
                  </a:lnTo>
                  <a:lnTo>
                    <a:pt x="1034" y="506"/>
                  </a:lnTo>
                  <a:lnTo>
                    <a:pt x="1036" y="513"/>
                  </a:lnTo>
                  <a:lnTo>
                    <a:pt x="1039" y="520"/>
                  </a:lnTo>
                  <a:lnTo>
                    <a:pt x="1042" y="527"/>
                  </a:lnTo>
                  <a:lnTo>
                    <a:pt x="1044" y="533"/>
                  </a:lnTo>
                  <a:lnTo>
                    <a:pt x="1047" y="540"/>
                  </a:lnTo>
                  <a:lnTo>
                    <a:pt x="1049" y="547"/>
                  </a:lnTo>
                  <a:lnTo>
                    <a:pt x="1051" y="554"/>
                  </a:lnTo>
                  <a:lnTo>
                    <a:pt x="1054" y="560"/>
                  </a:lnTo>
                  <a:lnTo>
                    <a:pt x="1057" y="567"/>
                  </a:lnTo>
                  <a:lnTo>
                    <a:pt x="1059" y="573"/>
                  </a:lnTo>
                  <a:lnTo>
                    <a:pt x="1061" y="580"/>
                  </a:lnTo>
                  <a:lnTo>
                    <a:pt x="1064" y="587"/>
                  </a:lnTo>
                  <a:lnTo>
                    <a:pt x="1067" y="593"/>
                  </a:lnTo>
                  <a:lnTo>
                    <a:pt x="1069" y="600"/>
                  </a:lnTo>
                  <a:lnTo>
                    <a:pt x="1072" y="607"/>
                  </a:lnTo>
                  <a:lnTo>
                    <a:pt x="1074" y="612"/>
                  </a:lnTo>
                  <a:lnTo>
                    <a:pt x="1077" y="618"/>
                  </a:lnTo>
                  <a:lnTo>
                    <a:pt x="1080" y="625"/>
                  </a:lnTo>
                  <a:lnTo>
                    <a:pt x="1082" y="631"/>
                  </a:lnTo>
                  <a:lnTo>
                    <a:pt x="1084" y="638"/>
                  </a:lnTo>
                  <a:lnTo>
                    <a:pt x="1087" y="644"/>
                  </a:lnTo>
                  <a:lnTo>
                    <a:pt x="1089" y="650"/>
                  </a:lnTo>
                  <a:lnTo>
                    <a:pt x="1092" y="657"/>
                  </a:lnTo>
                  <a:lnTo>
                    <a:pt x="1095" y="663"/>
                  </a:lnTo>
                  <a:lnTo>
                    <a:pt x="1097" y="669"/>
                  </a:lnTo>
                  <a:lnTo>
                    <a:pt x="1099" y="676"/>
                  </a:lnTo>
                  <a:lnTo>
                    <a:pt x="1102" y="682"/>
                  </a:lnTo>
                  <a:lnTo>
                    <a:pt x="1105" y="688"/>
                  </a:lnTo>
                  <a:lnTo>
                    <a:pt x="1107" y="693"/>
                  </a:lnTo>
                  <a:lnTo>
                    <a:pt x="1110" y="699"/>
                  </a:lnTo>
                  <a:lnTo>
                    <a:pt x="1112" y="705"/>
                  </a:lnTo>
                  <a:lnTo>
                    <a:pt x="1115" y="711"/>
                  </a:lnTo>
                  <a:lnTo>
                    <a:pt x="1118" y="717"/>
                  </a:lnTo>
                  <a:lnTo>
                    <a:pt x="1120" y="723"/>
                  </a:lnTo>
                  <a:lnTo>
                    <a:pt x="1122" y="729"/>
                  </a:lnTo>
                  <a:lnTo>
                    <a:pt x="1125" y="734"/>
                  </a:lnTo>
                  <a:lnTo>
                    <a:pt x="1127" y="740"/>
                  </a:lnTo>
                  <a:lnTo>
                    <a:pt x="1130" y="746"/>
                  </a:lnTo>
                  <a:lnTo>
                    <a:pt x="1133" y="752"/>
                  </a:lnTo>
                  <a:lnTo>
                    <a:pt x="1135" y="757"/>
                  </a:lnTo>
                  <a:lnTo>
                    <a:pt x="1137" y="763"/>
                  </a:lnTo>
                  <a:lnTo>
                    <a:pt x="1140" y="769"/>
                  </a:lnTo>
                  <a:lnTo>
                    <a:pt x="1143" y="773"/>
                  </a:lnTo>
                  <a:lnTo>
                    <a:pt x="1145" y="779"/>
                  </a:lnTo>
                  <a:lnTo>
                    <a:pt x="1148" y="785"/>
                  </a:lnTo>
                  <a:lnTo>
                    <a:pt x="1150" y="790"/>
                  </a:lnTo>
                  <a:lnTo>
                    <a:pt x="1153" y="796"/>
                  </a:lnTo>
                  <a:lnTo>
                    <a:pt x="1156" y="800"/>
                  </a:lnTo>
                  <a:lnTo>
                    <a:pt x="1158" y="805"/>
                  </a:lnTo>
                  <a:lnTo>
                    <a:pt x="1160" y="811"/>
                  </a:lnTo>
                  <a:lnTo>
                    <a:pt x="1163" y="815"/>
                  </a:lnTo>
                  <a:lnTo>
                    <a:pt x="1166" y="820"/>
                  </a:lnTo>
                  <a:lnTo>
                    <a:pt x="1168" y="826"/>
                  </a:lnTo>
                  <a:lnTo>
                    <a:pt x="1171" y="831"/>
                  </a:lnTo>
                  <a:lnTo>
                    <a:pt x="1173" y="835"/>
                  </a:lnTo>
                  <a:lnTo>
                    <a:pt x="1175" y="840"/>
                  </a:lnTo>
                  <a:lnTo>
                    <a:pt x="1178" y="845"/>
                  </a:lnTo>
                  <a:lnTo>
                    <a:pt x="1181" y="849"/>
                  </a:lnTo>
                  <a:lnTo>
                    <a:pt x="1183" y="854"/>
                  </a:lnTo>
                  <a:lnTo>
                    <a:pt x="1186" y="859"/>
                  </a:lnTo>
                  <a:lnTo>
                    <a:pt x="1188" y="864"/>
                  </a:lnTo>
                  <a:lnTo>
                    <a:pt x="1191" y="868"/>
                  </a:lnTo>
                  <a:lnTo>
                    <a:pt x="1194" y="872"/>
                  </a:lnTo>
                  <a:lnTo>
                    <a:pt x="1196" y="876"/>
                  </a:lnTo>
                  <a:lnTo>
                    <a:pt x="1198" y="881"/>
                  </a:lnTo>
                  <a:lnTo>
                    <a:pt x="1201" y="886"/>
                  </a:lnTo>
                  <a:lnTo>
                    <a:pt x="1204" y="889"/>
                  </a:lnTo>
                  <a:lnTo>
                    <a:pt x="1206" y="894"/>
                  </a:lnTo>
                  <a:lnTo>
                    <a:pt x="1209" y="898"/>
                  </a:lnTo>
                  <a:lnTo>
                    <a:pt x="1211" y="902"/>
                  </a:lnTo>
                  <a:lnTo>
                    <a:pt x="1213" y="906"/>
                  </a:lnTo>
                  <a:lnTo>
                    <a:pt x="1216" y="910"/>
                  </a:lnTo>
                  <a:lnTo>
                    <a:pt x="1219" y="914"/>
                  </a:lnTo>
                  <a:lnTo>
                    <a:pt x="1221" y="918"/>
                  </a:lnTo>
                  <a:lnTo>
                    <a:pt x="1223" y="922"/>
                  </a:lnTo>
                  <a:lnTo>
                    <a:pt x="1226" y="926"/>
                  </a:lnTo>
                  <a:lnTo>
                    <a:pt x="1229" y="929"/>
                  </a:lnTo>
                  <a:lnTo>
                    <a:pt x="1231" y="933"/>
                  </a:lnTo>
                  <a:lnTo>
                    <a:pt x="1234" y="936"/>
                  </a:lnTo>
                  <a:lnTo>
                    <a:pt x="1236" y="940"/>
                  </a:lnTo>
                  <a:lnTo>
                    <a:pt x="1239" y="943"/>
                  </a:lnTo>
                  <a:lnTo>
                    <a:pt x="1242" y="947"/>
                  </a:lnTo>
                  <a:lnTo>
                    <a:pt x="1244" y="950"/>
                  </a:lnTo>
                  <a:lnTo>
                    <a:pt x="1246" y="954"/>
                  </a:lnTo>
                  <a:lnTo>
                    <a:pt x="1249" y="957"/>
                  </a:lnTo>
                  <a:lnTo>
                    <a:pt x="1251" y="961"/>
                  </a:lnTo>
                  <a:lnTo>
                    <a:pt x="1254" y="964"/>
                  </a:lnTo>
                  <a:lnTo>
                    <a:pt x="1257" y="968"/>
                  </a:lnTo>
                  <a:lnTo>
                    <a:pt x="1259" y="970"/>
                  </a:lnTo>
                  <a:lnTo>
                    <a:pt x="1261" y="974"/>
                  </a:lnTo>
                  <a:lnTo>
                    <a:pt x="1264" y="976"/>
                  </a:lnTo>
                  <a:lnTo>
                    <a:pt x="1267" y="980"/>
                  </a:lnTo>
                  <a:lnTo>
                    <a:pt x="1269" y="983"/>
                  </a:lnTo>
                  <a:lnTo>
                    <a:pt x="1272" y="986"/>
                  </a:lnTo>
                  <a:lnTo>
                    <a:pt x="1274" y="988"/>
                  </a:lnTo>
                  <a:lnTo>
                    <a:pt x="1277" y="991"/>
                  </a:lnTo>
                  <a:lnTo>
                    <a:pt x="1280" y="995"/>
                  </a:lnTo>
                  <a:lnTo>
                    <a:pt x="1282" y="997"/>
                  </a:lnTo>
                  <a:lnTo>
                    <a:pt x="1284" y="1000"/>
                  </a:lnTo>
                  <a:lnTo>
                    <a:pt x="1287" y="1002"/>
                  </a:lnTo>
                  <a:lnTo>
                    <a:pt x="1290" y="1006"/>
                  </a:lnTo>
                  <a:lnTo>
                    <a:pt x="1292" y="1008"/>
                  </a:lnTo>
                  <a:lnTo>
                    <a:pt x="1295" y="1010"/>
                  </a:lnTo>
                  <a:lnTo>
                    <a:pt x="1297" y="1013"/>
                  </a:lnTo>
                  <a:lnTo>
                    <a:pt x="1299" y="1015"/>
                  </a:lnTo>
                  <a:lnTo>
                    <a:pt x="1302" y="1018"/>
                  </a:lnTo>
                  <a:lnTo>
                    <a:pt x="1305" y="1021"/>
                  </a:lnTo>
                  <a:lnTo>
                    <a:pt x="1307" y="1022"/>
                  </a:lnTo>
                  <a:lnTo>
                    <a:pt x="1310" y="1024"/>
                  </a:lnTo>
                  <a:lnTo>
                    <a:pt x="1312" y="1027"/>
                  </a:lnTo>
                  <a:lnTo>
                    <a:pt x="1315" y="1029"/>
                  </a:lnTo>
                  <a:lnTo>
                    <a:pt x="1317" y="1031"/>
                  </a:lnTo>
                  <a:lnTo>
                    <a:pt x="1320" y="1034"/>
                  </a:lnTo>
                  <a:lnTo>
                    <a:pt x="1322" y="1036"/>
                  </a:lnTo>
                  <a:lnTo>
                    <a:pt x="1325" y="1038"/>
                  </a:lnTo>
                  <a:lnTo>
                    <a:pt x="1328" y="1040"/>
                  </a:lnTo>
                  <a:lnTo>
                    <a:pt x="1330" y="1042"/>
                  </a:lnTo>
                  <a:lnTo>
                    <a:pt x="1332" y="1043"/>
                  </a:lnTo>
                  <a:lnTo>
                    <a:pt x="1335" y="1045"/>
                  </a:lnTo>
                  <a:lnTo>
                    <a:pt x="1337" y="1048"/>
                  </a:lnTo>
                  <a:lnTo>
                    <a:pt x="1340" y="1050"/>
                  </a:lnTo>
                  <a:lnTo>
                    <a:pt x="1343" y="1051"/>
                  </a:lnTo>
                  <a:lnTo>
                    <a:pt x="1345" y="1052"/>
                  </a:lnTo>
                  <a:lnTo>
                    <a:pt x="1347" y="1055"/>
                  </a:lnTo>
                  <a:lnTo>
                    <a:pt x="1350" y="1057"/>
                  </a:lnTo>
                  <a:lnTo>
                    <a:pt x="1353" y="1058"/>
                  </a:lnTo>
                  <a:lnTo>
                    <a:pt x="1355" y="1060"/>
                  </a:lnTo>
                  <a:lnTo>
                    <a:pt x="1358" y="1062"/>
                  </a:lnTo>
                  <a:lnTo>
                    <a:pt x="1360" y="1063"/>
                  </a:lnTo>
                  <a:lnTo>
                    <a:pt x="1363" y="1064"/>
                  </a:lnTo>
                  <a:lnTo>
                    <a:pt x="1366" y="1067"/>
                  </a:lnTo>
                  <a:lnTo>
                    <a:pt x="1368" y="1068"/>
                  </a:lnTo>
                  <a:lnTo>
                    <a:pt x="1370" y="1069"/>
                  </a:lnTo>
                  <a:lnTo>
                    <a:pt x="1373" y="1070"/>
                  </a:lnTo>
                  <a:lnTo>
                    <a:pt x="1375" y="1072"/>
                  </a:lnTo>
                  <a:lnTo>
                    <a:pt x="1378" y="1074"/>
                  </a:lnTo>
                  <a:lnTo>
                    <a:pt x="1380" y="1075"/>
                  </a:lnTo>
                  <a:lnTo>
                    <a:pt x="1383" y="1076"/>
                  </a:lnTo>
                  <a:lnTo>
                    <a:pt x="1385" y="1077"/>
                  </a:lnTo>
                  <a:lnTo>
                    <a:pt x="1388" y="1078"/>
                  </a:lnTo>
                  <a:lnTo>
                    <a:pt x="1391" y="1079"/>
                  </a:lnTo>
                  <a:lnTo>
                    <a:pt x="1393" y="1082"/>
                  </a:lnTo>
                  <a:lnTo>
                    <a:pt x="1395" y="1082"/>
                  </a:lnTo>
                  <a:lnTo>
                    <a:pt x="1398" y="1084"/>
                  </a:lnTo>
                  <a:lnTo>
                    <a:pt x="1401" y="1084"/>
                  </a:lnTo>
                  <a:lnTo>
                    <a:pt x="1403" y="1086"/>
                  </a:lnTo>
                  <a:lnTo>
                    <a:pt x="1406" y="1086"/>
                  </a:lnTo>
                  <a:lnTo>
                    <a:pt x="1408" y="1088"/>
                  </a:lnTo>
                  <a:lnTo>
                    <a:pt x="1410" y="1089"/>
                  </a:lnTo>
                  <a:lnTo>
                    <a:pt x="1414" y="1090"/>
                  </a:lnTo>
                  <a:lnTo>
                    <a:pt x="1416" y="1091"/>
                  </a:lnTo>
                  <a:lnTo>
                    <a:pt x="1418" y="1092"/>
                  </a:lnTo>
                  <a:lnTo>
                    <a:pt x="1421" y="1094"/>
                  </a:lnTo>
                  <a:lnTo>
                    <a:pt x="1423" y="1094"/>
                  </a:lnTo>
                  <a:lnTo>
                    <a:pt x="1426" y="1095"/>
                  </a:lnTo>
                  <a:lnTo>
                    <a:pt x="1429" y="1096"/>
                  </a:lnTo>
                  <a:lnTo>
                    <a:pt x="1431" y="1097"/>
                  </a:lnTo>
                  <a:lnTo>
                    <a:pt x="1433" y="1098"/>
                  </a:lnTo>
                  <a:lnTo>
                    <a:pt x="1436" y="1098"/>
                  </a:lnTo>
                  <a:lnTo>
                    <a:pt x="1439" y="1099"/>
                  </a:lnTo>
                  <a:lnTo>
                    <a:pt x="1441" y="1101"/>
                  </a:lnTo>
                  <a:lnTo>
                    <a:pt x="1443" y="1101"/>
                  </a:lnTo>
                  <a:lnTo>
                    <a:pt x="1446" y="1102"/>
                  </a:lnTo>
                  <a:lnTo>
                    <a:pt x="1449" y="1103"/>
                  </a:lnTo>
                  <a:lnTo>
                    <a:pt x="1451" y="1103"/>
                  </a:lnTo>
                  <a:lnTo>
                    <a:pt x="1454" y="1104"/>
                  </a:lnTo>
                  <a:lnTo>
                    <a:pt x="1456" y="1105"/>
                  </a:lnTo>
                  <a:lnTo>
                    <a:pt x="1458" y="1105"/>
                  </a:lnTo>
                  <a:lnTo>
                    <a:pt x="1461" y="1106"/>
                  </a:lnTo>
                  <a:lnTo>
                    <a:pt x="1464" y="1106"/>
                  </a:lnTo>
                  <a:lnTo>
                    <a:pt x="1466" y="1108"/>
                  </a:lnTo>
                  <a:lnTo>
                    <a:pt x="1469" y="1108"/>
                  </a:lnTo>
                  <a:lnTo>
                    <a:pt x="1471" y="1109"/>
                  </a:lnTo>
                  <a:lnTo>
                    <a:pt x="1474" y="1109"/>
                  </a:lnTo>
                  <a:lnTo>
                    <a:pt x="1477" y="1110"/>
                  </a:lnTo>
                  <a:lnTo>
                    <a:pt x="1479" y="1110"/>
                  </a:lnTo>
                  <a:lnTo>
                    <a:pt x="1481" y="1111"/>
                  </a:lnTo>
                  <a:lnTo>
                    <a:pt x="1484" y="1111"/>
                  </a:lnTo>
                  <a:lnTo>
                    <a:pt x="1487" y="1111"/>
                  </a:lnTo>
                  <a:lnTo>
                    <a:pt x="1489" y="1112"/>
                  </a:lnTo>
                  <a:lnTo>
                    <a:pt x="1492" y="1112"/>
                  </a:lnTo>
                  <a:lnTo>
                    <a:pt x="1494" y="1113"/>
                  </a:lnTo>
                  <a:lnTo>
                    <a:pt x="1496" y="1113"/>
                  </a:lnTo>
                  <a:lnTo>
                    <a:pt x="1500" y="1113"/>
                  </a:lnTo>
                  <a:lnTo>
                    <a:pt x="1502" y="1115"/>
                  </a:lnTo>
                  <a:lnTo>
                    <a:pt x="1504" y="1115"/>
                  </a:lnTo>
                  <a:lnTo>
                    <a:pt x="1507" y="1116"/>
                  </a:lnTo>
                  <a:lnTo>
                    <a:pt x="1509" y="1116"/>
                  </a:lnTo>
                  <a:lnTo>
                    <a:pt x="1512" y="1116"/>
                  </a:lnTo>
                  <a:lnTo>
                    <a:pt x="1514" y="1117"/>
                  </a:lnTo>
                  <a:lnTo>
                    <a:pt x="1517" y="1117"/>
                  </a:lnTo>
                </a:path>
              </a:pathLst>
            </a:custGeom>
            <a:solidFill>
              <a:schemeClr val="folHlink"/>
            </a:solidFill>
            <a:ln w="254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14" name="Line 10">
              <a:extLst>
                <a:ext uri="{FF2B5EF4-FFF2-40B4-BE49-F238E27FC236}">
                  <a16:creationId xmlns:a16="http://schemas.microsoft.com/office/drawing/2014/main" id="{6D1AF464-8749-4ACC-9F19-7218C484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1" y="2599"/>
              <a:ext cx="158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8320" name="Group 16">
            <a:extLst>
              <a:ext uri="{FF2B5EF4-FFF2-40B4-BE49-F238E27FC236}">
                <a16:creationId xmlns:a16="http://schemas.microsoft.com/office/drawing/2014/main" id="{4FC9574B-7DA1-49A6-8DD9-F68F9A250134}"/>
              </a:ext>
            </a:extLst>
          </p:cNvPr>
          <p:cNvGrpSpPr>
            <a:grpSpLocks/>
          </p:cNvGrpSpPr>
          <p:nvPr/>
        </p:nvGrpSpPr>
        <p:grpSpPr bwMode="auto">
          <a:xfrm>
            <a:off x="2094709" y="2143126"/>
            <a:ext cx="2598736" cy="3489326"/>
            <a:chOff x="369" y="1350"/>
            <a:chExt cx="1637" cy="2198"/>
          </a:xfrm>
        </p:grpSpPr>
        <p:grpSp>
          <p:nvGrpSpPr>
            <p:cNvPr id="98318" name="Group 14">
              <a:extLst>
                <a:ext uri="{FF2B5EF4-FFF2-40B4-BE49-F238E27FC236}">
                  <a16:creationId xmlns:a16="http://schemas.microsoft.com/office/drawing/2014/main" id="{AE34073A-5032-4C43-8B32-9D4AFB936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" y="1350"/>
              <a:ext cx="1637" cy="1240"/>
              <a:chOff x="369" y="1350"/>
              <a:chExt cx="1637" cy="1240"/>
            </a:xfrm>
          </p:grpSpPr>
          <p:sp>
            <p:nvSpPr>
              <p:cNvPr id="98316" name="Freeform 12">
                <a:extLst>
                  <a:ext uri="{FF2B5EF4-FFF2-40B4-BE49-F238E27FC236}">
                    <a16:creationId xmlns:a16="http://schemas.microsoft.com/office/drawing/2014/main" id="{102BCFB0-66D8-4B75-826B-6AEF14269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" y="1350"/>
                <a:ext cx="1594" cy="1240"/>
              </a:xfrm>
              <a:custGeom>
                <a:avLst/>
                <a:gdLst>
                  <a:gd name="T0" fmla="*/ 1569 w 1594"/>
                  <a:gd name="T1" fmla="*/ 1122 h 1240"/>
                  <a:gd name="T2" fmla="*/ 1542 w 1594"/>
                  <a:gd name="T3" fmla="*/ 931 h 1240"/>
                  <a:gd name="T4" fmla="*/ 1515 w 1594"/>
                  <a:gd name="T5" fmla="*/ 734 h 1240"/>
                  <a:gd name="T6" fmla="*/ 1487 w 1594"/>
                  <a:gd name="T7" fmla="*/ 553 h 1240"/>
                  <a:gd name="T8" fmla="*/ 1461 w 1594"/>
                  <a:gd name="T9" fmla="*/ 397 h 1240"/>
                  <a:gd name="T10" fmla="*/ 1433 w 1594"/>
                  <a:gd name="T11" fmla="*/ 267 h 1240"/>
                  <a:gd name="T12" fmla="*/ 1406 w 1594"/>
                  <a:gd name="T13" fmla="*/ 166 h 1240"/>
                  <a:gd name="T14" fmla="*/ 1379 w 1594"/>
                  <a:gd name="T15" fmla="*/ 92 h 1240"/>
                  <a:gd name="T16" fmla="*/ 1352 w 1594"/>
                  <a:gd name="T17" fmla="*/ 41 h 1240"/>
                  <a:gd name="T18" fmla="*/ 1325 w 1594"/>
                  <a:gd name="T19" fmla="*/ 11 h 1240"/>
                  <a:gd name="T20" fmla="*/ 1298 w 1594"/>
                  <a:gd name="T21" fmla="*/ 0 h 1240"/>
                  <a:gd name="T22" fmla="*/ 1271 w 1594"/>
                  <a:gd name="T23" fmla="*/ 4 h 1240"/>
                  <a:gd name="T24" fmla="*/ 1244 w 1594"/>
                  <a:gd name="T25" fmla="*/ 22 h 1240"/>
                  <a:gd name="T26" fmla="*/ 1216 w 1594"/>
                  <a:gd name="T27" fmla="*/ 50 h 1240"/>
                  <a:gd name="T28" fmla="*/ 1189 w 1594"/>
                  <a:gd name="T29" fmla="*/ 86 h 1240"/>
                  <a:gd name="T30" fmla="*/ 1163 w 1594"/>
                  <a:gd name="T31" fmla="*/ 130 h 1240"/>
                  <a:gd name="T32" fmla="*/ 1135 w 1594"/>
                  <a:gd name="T33" fmla="*/ 177 h 1240"/>
                  <a:gd name="T34" fmla="*/ 1108 w 1594"/>
                  <a:gd name="T35" fmla="*/ 228 h 1240"/>
                  <a:gd name="T36" fmla="*/ 1081 w 1594"/>
                  <a:gd name="T37" fmla="*/ 280 h 1240"/>
                  <a:gd name="T38" fmla="*/ 1054 w 1594"/>
                  <a:gd name="T39" fmla="*/ 334 h 1240"/>
                  <a:gd name="T40" fmla="*/ 1027 w 1594"/>
                  <a:gd name="T41" fmla="*/ 388 h 1240"/>
                  <a:gd name="T42" fmla="*/ 999 w 1594"/>
                  <a:gd name="T43" fmla="*/ 441 h 1240"/>
                  <a:gd name="T44" fmla="*/ 973 w 1594"/>
                  <a:gd name="T45" fmla="*/ 494 h 1240"/>
                  <a:gd name="T46" fmla="*/ 946 w 1594"/>
                  <a:gd name="T47" fmla="*/ 545 h 1240"/>
                  <a:gd name="T48" fmla="*/ 918 w 1594"/>
                  <a:gd name="T49" fmla="*/ 594 h 1240"/>
                  <a:gd name="T50" fmla="*/ 891 w 1594"/>
                  <a:gd name="T51" fmla="*/ 641 h 1240"/>
                  <a:gd name="T52" fmla="*/ 864 w 1594"/>
                  <a:gd name="T53" fmla="*/ 687 h 1240"/>
                  <a:gd name="T54" fmla="*/ 837 w 1594"/>
                  <a:gd name="T55" fmla="*/ 730 h 1240"/>
                  <a:gd name="T56" fmla="*/ 810 w 1594"/>
                  <a:gd name="T57" fmla="*/ 770 h 1240"/>
                  <a:gd name="T58" fmla="*/ 783 w 1594"/>
                  <a:gd name="T59" fmla="*/ 808 h 1240"/>
                  <a:gd name="T60" fmla="*/ 756 w 1594"/>
                  <a:gd name="T61" fmla="*/ 844 h 1240"/>
                  <a:gd name="T62" fmla="*/ 729 w 1594"/>
                  <a:gd name="T63" fmla="*/ 876 h 1240"/>
                  <a:gd name="T64" fmla="*/ 701 w 1594"/>
                  <a:gd name="T65" fmla="*/ 907 h 1240"/>
                  <a:gd name="T66" fmla="*/ 675 w 1594"/>
                  <a:gd name="T67" fmla="*/ 935 h 1240"/>
                  <a:gd name="T68" fmla="*/ 647 w 1594"/>
                  <a:gd name="T69" fmla="*/ 962 h 1240"/>
                  <a:gd name="T70" fmla="*/ 620 w 1594"/>
                  <a:gd name="T71" fmla="*/ 987 h 1240"/>
                  <a:gd name="T72" fmla="*/ 593 w 1594"/>
                  <a:gd name="T73" fmla="*/ 1009 h 1240"/>
                  <a:gd name="T74" fmla="*/ 566 w 1594"/>
                  <a:gd name="T75" fmla="*/ 1030 h 1240"/>
                  <a:gd name="T76" fmla="*/ 539 w 1594"/>
                  <a:gd name="T77" fmla="*/ 1049 h 1240"/>
                  <a:gd name="T78" fmla="*/ 512 w 1594"/>
                  <a:gd name="T79" fmla="*/ 1067 h 1240"/>
                  <a:gd name="T80" fmla="*/ 484 w 1594"/>
                  <a:gd name="T81" fmla="*/ 1083 h 1240"/>
                  <a:gd name="T82" fmla="*/ 458 w 1594"/>
                  <a:gd name="T83" fmla="*/ 1098 h 1240"/>
                  <a:gd name="T84" fmla="*/ 430 w 1594"/>
                  <a:gd name="T85" fmla="*/ 1112 h 1240"/>
                  <a:gd name="T86" fmla="*/ 403 w 1594"/>
                  <a:gd name="T87" fmla="*/ 1124 h 1240"/>
                  <a:gd name="T88" fmla="*/ 377 w 1594"/>
                  <a:gd name="T89" fmla="*/ 1135 h 1240"/>
                  <a:gd name="T90" fmla="*/ 349 w 1594"/>
                  <a:gd name="T91" fmla="*/ 1145 h 1240"/>
                  <a:gd name="T92" fmla="*/ 322 w 1594"/>
                  <a:gd name="T93" fmla="*/ 1154 h 1240"/>
                  <a:gd name="T94" fmla="*/ 295 w 1594"/>
                  <a:gd name="T95" fmla="*/ 1162 h 1240"/>
                  <a:gd name="T96" fmla="*/ 268 w 1594"/>
                  <a:gd name="T97" fmla="*/ 1170 h 1240"/>
                  <a:gd name="T98" fmla="*/ 241 w 1594"/>
                  <a:gd name="T99" fmla="*/ 1178 h 1240"/>
                  <a:gd name="T100" fmla="*/ 213 w 1594"/>
                  <a:gd name="T101" fmla="*/ 1183 h 1240"/>
                  <a:gd name="T102" fmla="*/ 187 w 1594"/>
                  <a:gd name="T103" fmla="*/ 1189 h 1240"/>
                  <a:gd name="T104" fmla="*/ 160 w 1594"/>
                  <a:gd name="T105" fmla="*/ 1194 h 1240"/>
                  <a:gd name="T106" fmla="*/ 132 w 1594"/>
                  <a:gd name="T107" fmla="*/ 1199 h 1240"/>
                  <a:gd name="T108" fmla="*/ 105 w 1594"/>
                  <a:gd name="T109" fmla="*/ 1202 h 1240"/>
                  <a:gd name="T110" fmla="*/ 78 w 1594"/>
                  <a:gd name="T111" fmla="*/ 1207 h 1240"/>
                  <a:gd name="T112" fmla="*/ 51 w 1594"/>
                  <a:gd name="T113" fmla="*/ 1210 h 1240"/>
                  <a:gd name="T114" fmla="*/ 24 w 1594"/>
                  <a:gd name="T115" fmla="*/ 121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94" h="1240">
                    <a:moveTo>
                      <a:pt x="1593" y="1239"/>
                    </a:moveTo>
                    <a:lnTo>
                      <a:pt x="1590" y="1231"/>
                    </a:lnTo>
                    <a:lnTo>
                      <a:pt x="1587" y="1220"/>
                    </a:lnTo>
                    <a:lnTo>
                      <a:pt x="1584" y="1208"/>
                    </a:lnTo>
                    <a:lnTo>
                      <a:pt x="1581" y="1193"/>
                    </a:lnTo>
                    <a:lnTo>
                      <a:pt x="1578" y="1176"/>
                    </a:lnTo>
                    <a:lnTo>
                      <a:pt x="1575" y="1159"/>
                    </a:lnTo>
                    <a:lnTo>
                      <a:pt x="1572" y="1141"/>
                    </a:lnTo>
                    <a:lnTo>
                      <a:pt x="1569" y="1122"/>
                    </a:lnTo>
                    <a:lnTo>
                      <a:pt x="1566" y="1102"/>
                    </a:lnTo>
                    <a:lnTo>
                      <a:pt x="1563" y="1081"/>
                    </a:lnTo>
                    <a:lnTo>
                      <a:pt x="1560" y="1060"/>
                    </a:lnTo>
                    <a:lnTo>
                      <a:pt x="1557" y="1039"/>
                    </a:lnTo>
                    <a:lnTo>
                      <a:pt x="1554" y="1018"/>
                    </a:lnTo>
                    <a:lnTo>
                      <a:pt x="1551" y="997"/>
                    </a:lnTo>
                    <a:lnTo>
                      <a:pt x="1548" y="974"/>
                    </a:lnTo>
                    <a:lnTo>
                      <a:pt x="1545" y="953"/>
                    </a:lnTo>
                    <a:lnTo>
                      <a:pt x="1542" y="931"/>
                    </a:lnTo>
                    <a:lnTo>
                      <a:pt x="1538" y="908"/>
                    </a:lnTo>
                    <a:lnTo>
                      <a:pt x="1536" y="886"/>
                    </a:lnTo>
                    <a:lnTo>
                      <a:pt x="1533" y="864"/>
                    </a:lnTo>
                    <a:lnTo>
                      <a:pt x="1530" y="842"/>
                    </a:lnTo>
                    <a:lnTo>
                      <a:pt x="1527" y="820"/>
                    </a:lnTo>
                    <a:lnTo>
                      <a:pt x="1524" y="799"/>
                    </a:lnTo>
                    <a:lnTo>
                      <a:pt x="1521" y="776"/>
                    </a:lnTo>
                    <a:lnTo>
                      <a:pt x="1517" y="755"/>
                    </a:lnTo>
                    <a:lnTo>
                      <a:pt x="1515" y="734"/>
                    </a:lnTo>
                    <a:lnTo>
                      <a:pt x="1512" y="713"/>
                    </a:lnTo>
                    <a:lnTo>
                      <a:pt x="1508" y="692"/>
                    </a:lnTo>
                    <a:lnTo>
                      <a:pt x="1506" y="671"/>
                    </a:lnTo>
                    <a:lnTo>
                      <a:pt x="1503" y="650"/>
                    </a:lnTo>
                    <a:lnTo>
                      <a:pt x="1500" y="631"/>
                    </a:lnTo>
                    <a:lnTo>
                      <a:pt x="1496" y="611"/>
                    </a:lnTo>
                    <a:lnTo>
                      <a:pt x="1494" y="591"/>
                    </a:lnTo>
                    <a:lnTo>
                      <a:pt x="1491" y="572"/>
                    </a:lnTo>
                    <a:lnTo>
                      <a:pt x="1487" y="553"/>
                    </a:lnTo>
                    <a:lnTo>
                      <a:pt x="1485" y="534"/>
                    </a:lnTo>
                    <a:lnTo>
                      <a:pt x="1482" y="516"/>
                    </a:lnTo>
                    <a:lnTo>
                      <a:pt x="1478" y="498"/>
                    </a:lnTo>
                    <a:lnTo>
                      <a:pt x="1475" y="480"/>
                    </a:lnTo>
                    <a:lnTo>
                      <a:pt x="1473" y="463"/>
                    </a:lnTo>
                    <a:lnTo>
                      <a:pt x="1470" y="446"/>
                    </a:lnTo>
                    <a:lnTo>
                      <a:pt x="1466" y="429"/>
                    </a:lnTo>
                    <a:lnTo>
                      <a:pt x="1464" y="412"/>
                    </a:lnTo>
                    <a:lnTo>
                      <a:pt x="1461" y="397"/>
                    </a:lnTo>
                    <a:lnTo>
                      <a:pt x="1457" y="381"/>
                    </a:lnTo>
                    <a:lnTo>
                      <a:pt x="1454" y="365"/>
                    </a:lnTo>
                    <a:lnTo>
                      <a:pt x="1452" y="350"/>
                    </a:lnTo>
                    <a:lnTo>
                      <a:pt x="1448" y="335"/>
                    </a:lnTo>
                    <a:lnTo>
                      <a:pt x="1445" y="321"/>
                    </a:lnTo>
                    <a:lnTo>
                      <a:pt x="1443" y="307"/>
                    </a:lnTo>
                    <a:lnTo>
                      <a:pt x="1440" y="294"/>
                    </a:lnTo>
                    <a:lnTo>
                      <a:pt x="1436" y="280"/>
                    </a:lnTo>
                    <a:lnTo>
                      <a:pt x="1433" y="267"/>
                    </a:lnTo>
                    <a:lnTo>
                      <a:pt x="1431" y="255"/>
                    </a:lnTo>
                    <a:lnTo>
                      <a:pt x="1427" y="242"/>
                    </a:lnTo>
                    <a:lnTo>
                      <a:pt x="1424" y="230"/>
                    </a:lnTo>
                    <a:lnTo>
                      <a:pt x="1422" y="219"/>
                    </a:lnTo>
                    <a:lnTo>
                      <a:pt x="1418" y="208"/>
                    </a:lnTo>
                    <a:lnTo>
                      <a:pt x="1415" y="197"/>
                    </a:lnTo>
                    <a:lnTo>
                      <a:pt x="1412" y="187"/>
                    </a:lnTo>
                    <a:lnTo>
                      <a:pt x="1409" y="177"/>
                    </a:lnTo>
                    <a:lnTo>
                      <a:pt x="1406" y="166"/>
                    </a:lnTo>
                    <a:lnTo>
                      <a:pt x="1403" y="156"/>
                    </a:lnTo>
                    <a:lnTo>
                      <a:pt x="1401" y="147"/>
                    </a:lnTo>
                    <a:lnTo>
                      <a:pt x="1397" y="139"/>
                    </a:lnTo>
                    <a:lnTo>
                      <a:pt x="1394" y="130"/>
                    </a:lnTo>
                    <a:lnTo>
                      <a:pt x="1391" y="122"/>
                    </a:lnTo>
                    <a:lnTo>
                      <a:pt x="1388" y="114"/>
                    </a:lnTo>
                    <a:lnTo>
                      <a:pt x="1385" y="106"/>
                    </a:lnTo>
                    <a:lnTo>
                      <a:pt x="1382" y="98"/>
                    </a:lnTo>
                    <a:lnTo>
                      <a:pt x="1379" y="92"/>
                    </a:lnTo>
                    <a:lnTo>
                      <a:pt x="1376" y="85"/>
                    </a:lnTo>
                    <a:lnTo>
                      <a:pt x="1373" y="78"/>
                    </a:lnTo>
                    <a:lnTo>
                      <a:pt x="1370" y="73"/>
                    </a:lnTo>
                    <a:lnTo>
                      <a:pt x="1367" y="66"/>
                    </a:lnTo>
                    <a:lnTo>
                      <a:pt x="1364" y="60"/>
                    </a:lnTo>
                    <a:lnTo>
                      <a:pt x="1361" y="55"/>
                    </a:lnTo>
                    <a:lnTo>
                      <a:pt x="1358" y="50"/>
                    </a:lnTo>
                    <a:lnTo>
                      <a:pt x="1355" y="46"/>
                    </a:lnTo>
                    <a:lnTo>
                      <a:pt x="1352" y="41"/>
                    </a:lnTo>
                    <a:lnTo>
                      <a:pt x="1349" y="37"/>
                    </a:lnTo>
                    <a:lnTo>
                      <a:pt x="1346" y="32"/>
                    </a:lnTo>
                    <a:lnTo>
                      <a:pt x="1343" y="29"/>
                    </a:lnTo>
                    <a:lnTo>
                      <a:pt x="1340" y="26"/>
                    </a:lnTo>
                    <a:lnTo>
                      <a:pt x="1337" y="22"/>
                    </a:lnTo>
                    <a:lnTo>
                      <a:pt x="1334" y="19"/>
                    </a:lnTo>
                    <a:lnTo>
                      <a:pt x="1331" y="17"/>
                    </a:lnTo>
                    <a:lnTo>
                      <a:pt x="1328" y="13"/>
                    </a:lnTo>
                    <a:lnTo>
                      <a:pt x="1325" y="11"/>
                    </a:lnTo>
                    <a:lnTo>
                      <a:pt x="1322" y="9"/>
                    </a:lnTo>
                    <a:lnTo>
                      <a:pt x="1319" y="8"/>
                    </a:lnTo>
                    <a:lnTo>
                      <a:pt x="1316" y="6"/>
                    </a:lnTo>
                    <a:lnTo>
                      <a:pt x="1313" y="4"/>
                    </a:lnTo>
                    <a:lnTo>
                      <a:pt x="1310" y="3"/>
                    </a:lnTo>
                    <a:lnTo>
                      <a:pt x="1307" y="2"/>
                    </a:lnTo>
                    <a:lnTo>
                      <a:pt x="1304" y="1"/>
                    </a:lnTo>
                    <a:lnTo>
                      <a:pt x="1301" y="1"/>
                    </a:lnTo>
                    <a:lnTo>
                      <a:pt x="1298" y="0"/>
                    </a:lnTo>
                    <a:lnTo>
                      <a:pt x="1295" y="0"/>
                    </a:lnTo>
                    <a:lnTo>
                      <a:pt x="1292" y="0"/>
                    </a:lnTo>
                    <a:lnTo>
                      <a:pt x="1289" y="0"/>
                    </a:lnTo>
                    <a:lnTo>
                      <a:pt x="1286" y="1"/>
                    </a:lnTo>
                    <a:lnTo>
                      <a:pt x="1283" y="1"/>
                    </a:lnTo>
                    <a:lnTo>
                      <a:pt x="1279" y="2"/>
                    </a:lnTo>
                    <a:lnTo>
                      <a:pt x="1277" y="2"/>
                    </a:lnTo>
                    <a:lnTo>
                      <a:pt x="1274" y="3"/>
                    </a:lnTo>
                    <a:lnTo>
                      <a:pt x="1271" y="4"/>
                    </a:lnTo>
                    <a:lnTo>
                      <a:pt x="1268" y="7"/>
                    </a:lnTo>
                    <a:lnTo>
                      <a:pt x="1265" y="8"/>
                    </a:lnTo>
                    <a:lnTo>
                      <a:pt x="1262" y="9"/>
                    </a:lnTo>
                    <a:lnTo>
                      <a:pt x="1258" y="11"/>
                    </a:lnTo>
                    <a:lnTo>
                      <a:pt x="1256" y="13"/>
                    </a:lnTo>
                    <a:lnTo>
                      <a:pt x="1253" y="16"/>
                    </a:lnTo>
                    <a:lnTo>
                      <a:pt x="1249" y="18"/>
                    </a:lnTo>
                    <a:lnTo>
                      <a:pt x="1247" y="20"/>
                    </a:lnTo>
                    <a:lnTo>
                      <a:pt x="1244" y="22"/>
                    </a:lnTo>
                    <a:lnTo>
                      <a:pt x="1240" y="25"/>
                    </a:lnTo>
                    <a:lnTo>
                      <a:pt x="1237" y="28"/>
                    </a:lnTo>
                    <a:lnTo>
                      <a:pt x="1235" y="30"/>
                    </a:lnTo>
                    <a:lnTo>
                      <a:pt x="1232" y="34"/>
                    </a:lnTo>
                    <a:lnTo>
                      <a:pt x="1228" y="37"/>
                    </a:lnTo>
                    <a:lnTo>
                      <a:pt x="1226" y="40"/>
                    </a:lnTo>
                    <a:lnTo>
                      <a:pt x="1223" y="44"/>
                    </a:lnTo>
                    <a:lnTo>
                      <a:pt x="1219" y="47"/>
                    </a:lnTo>
                    <a:lnTo>
                      <a:pt x="1216" y="50"/>
                    </a:lnTo>
                    <a:lnTo>
                      <a:pt x="1214" y="54"/>
                    </a:lnTo>
                    <a:lnTo>
                      <a:pt x="1210" y="58"/>
                    </a:lnTo>
                    <a:lnTo>
                      <a:pt x="1207" y="61"/>
                    </a:lnTo>
                    <a:lnTo>
                      <a:pt x="1205" y="66"/>
                    </a:lnTo>
                    <a:lnTo>
                      <a:pt x="1202" y="69"/>
                    </a:lnTo>
                    <a:lnTo>
                      <a:pt x="1198" y="74"/>
                    </a:lnTo>
                    <a:lnTo>
                      <a:pt x="1195" y="78"/>
                    </a:lnTo>
                    <a:lnTo>
                      <a:pt x="1193" y="83"/>
                    </a:lnTo>
                    <a:lnTo>
                      <a:pt x="1189" y="86"/>
                    </a:lnTo>
                    <a:lnTo>
                      <a:pt x="1186" y="90"/>
                    </a:lnTo>
                    <a:lnTo>
                      <a:pt x="1184" y="95"/>
                    </a:lnTo>
                    <a:lnTo>
                      <a:pt x="1180" y="99"/>
                    </a:lnTo>
                    <a:lnTo>
                      <a:pt x="1177" y="105"/>
                    </a:lnTo>
                    <a:lnTo>
                      <a:pt x="1174" y="109"/>
                    </a:lnTo>
                    <a:lnTo>
                      <a:pt x="1172" y="114"/>
                    </a:lnTo>
                    <a:lnTo>
                      <a:pt x="1168" y="120"/>
                    </a:lnTo>
                    <a:lnTo>
                      <a:pt x="1165" y="124"/>
                    </a:lnTo>
                    <a:lnTo>
                      <a:pt x="1163" y="130"/>
                    </a:lnTo>
                    <a:lnTo>
                      <a:pt x="1159" y="134"/>
                    </a:lnTo>
                    <a:lnTo>
                      <a:pt x="1156" y="140"/>
                    </a:lnTo>
                    <a:lnTo>
                      <a:pt x="1153" y="144"/>
                    </a:lnTo>
                    <a:lnTo>
                      <a:pt x="1150" y="150"/>
                    </a:lnTo>
                    <a:lnTo>
                      <a:pt x="1147" y="155"/>
                    </a:lnTo>
                    <a:lnTo>
                      <a:pt x="1144" y="161"/>
                    </a:lnTo>
                    <a:lnTo>
                      <a:pt x="1142" y="165"/>
                    </a:lnTo>
                    <a:lnTo>
                      <a:pt x="1138" y="171"/>
                    </a:lnTo>
                    <a:lnTo>
                      <a:pt x="1135" y="177"/>
                    </a:lnTo>
                    <a:lnTo>
                      <a:pt x="1132" y="182"/>
                    </a:lnTo>
                    <a:lnTo>
                      <a:pt x="1129" y="188"/>
                    </a:lnTo>
                    <a:lnTo>
                      <a:pt x="1126" y="193"/>
                    </a:lnTo>
                    <a:lnTo>
                      <a:pt x="1123" y="199"/>
                    </a:lnTo>
                    <a:lnTo>
                      <a:pt x="1120" y="204"/>
                    </a:lnTo>
                    <a:lnTo>
                      <a:pt x="1117" y="210"/>
                    </a:lnTo>
                    <a:lnTo>
                      <a:pt x="1114" y="216"/>
                    </a:lnTo>
                    <a:lnTo>
                      <a:pt x="1111" y="221"/>
                    </a:lnTo>
                    <a:lnTo>
                      <a:pt x="1108" y="228"/>
                    </a:lnTo>
                    <a:lnTo>
                      <a:pt x="1105" y="233"/>
                    </a:lnTo>
                    <a:lnTo>
                      <a:pt x="1102" y="239"/>
                    </a:lnTo>
                    <a:lnTo>
                      <a:pt x="1099" y="245"/>
                    </a:lnTo>
                    <a:lnTo>
                      <a:pt x="1096" y="250"/>
                    </a:lnTo>
                    <a:lnTo>
                      <a:pt x="1093" y="257"/>
                    </a:lnTo>
                    <a:lnTo>
                      <a:pt x="1090" y="263"/>
                    </a:lnTo>
                    <a:lnTo>
                      <a:pt x="1087" y="268"/>
                    </a:lnTo>
                    <a:lnTo>
                      <a:pt x="1084" y="274"/>
                    </a:lnTo>
                    <a:lnTo>
                      <a:pt x="1081" y="280"/>
                    </a:lnTo>
                    <a:lnTo>
                      <a:pt x="1078" y="286"/>
                    </a:lnTo>
                    <a:lnTo>
                      <a:pt x="1075" y="292"/>
                    </a:lnTo>
                    <a:lnTo>
                      <a:pt x="1072" y="298"/>
                    </a:lnTo>
                    <a:lnTo>
                      <a:pt x="1069" y="304"/>
                    </a:lnTo>
                    <a:lnTo>
                      <a:pt x="1066" y="311"/>
                    </a:lnTo>
                    <a:lnTo>
                      <a:pt x="1063" y="316"/>
                    </a:lnTo>
                    <a:lnTo>
                      <a:pt x="1060" y="322"/>
                    </a:lnTo>
                    <a:lnTo>
                      <a:pt x="1057" y="328"/>
                    </a:lnTo>
                    <a:lnTo>
                      <a:pt x="1054" y="334"/>
                    </a:lnTo>
                    <a:lnTo>
                      <a:pt x="1051" y="340"/>
                    </a:lnTo>
                    <a:lnTo>
                      <a:pt x="1048" y="346"/>
                    </a:lnTo>
                    <a:lnTo>
                      <a:pt x="1045" y="352"/>
                    </a:lnTo>
                    <a:lnTo>
                      <a:pt x="1041" y="358"/>
                    </a:lnTo>
                    <a:lnTo>
                      <a:pt x="1039" y="364"/>
                    </a:lnTo>
                    <a:lnTo>
                      <a:pt x="1036" y="370"/>
                    </a:lnTo>
                    <a:lnTo>
                      <a:pt x="1033" y="377"/>
                    </a:lnTo>
                    <a:lnTo>
                      <a:pt x="1030" y="382"/>
                    </a:lnTo>
                    <a:lnTo>
                      <a:pt x="1027" y="388"/>
                    </a:lnTo>
                    <a:lnTo>
                      <a:pt x="1024" y="394"/>
                    </a:lnTo>
                    <a:lnTo>
                      <a:pt x="1021" y="400"/>
                    </a:lnTo>
                    <a:lnTo>
                      <a:pt x="1018" y="406"/>
                    </a:lnTo>
                    <a:lnTo>
                      <a:pt x="1015" y="412"/>
                    </a:lnTo>
                    <a:lnTo>
                      <a:pt x="1011" y="418"/>
                    </a:lnTo>
                    <a:lnTo>
                      <a:pt x="1009" y="423"/>
                    </a:lnTo>
                    <a:lnTo>
                      <a:pt x="1006" y="430"/>
                    </a:lnTo>
                    <a:lnTo>
                      <a:pt x="1003" y="436"/>
                    </a:lnTo>
                    <a:lnTo>
                      <a:pt x="999" y="441"/>
                    </a:lnTo>
                    <a:lnTo>
                      <a:pt x="997" y="448"/>
                    </a:lnTo>
                    <a:lnTo>
                      <a:pt x="994" y="454"/>
                    </a:lnTo>
                    <a:lnTo>
                      <a:pt x="990" y="459"/>
                    </a:lnTo>
                    <a:lnTo>
                      <a:pt x="988" y="465"/>
                    </a:lnTo>
                    <a:lnTo>
                      <a:pt x="985" y="471"/>
                    </a:lnTo>
                    <a:lnTo>
                      <a:pt x="981" y="477"/>
                    </a:lnTo>
                    <a:lnTo>
                      <a:pt x="978" y="483"/>
                    </a:lnTo>
                    <a:lnTo>
                      <a:pt x="976" y="488"/>
                    </a:lnTo>
                    <a:lnTo>
                      <a:pt x="973" y="494"/>
                    </a:lnTo>
                    <a:lnTo>
                      <a:pt x="969" y="501"/>
                    </a:lnTo>
                    <a:lnTo>
                      <a:pt x="967" y="506"/>
                    </a:lnTo>
                    <a:lnTo>
                      <a:pt x="964" y="512"/>
                    </a:lnTo>
                    <a:lnTo>
                      <a:pt x="960" y="517"/>
                    </a:lnTo>
                    <a:lnTo>
                      <a:pt x="957" y="523"/>
                    </a:lnTo>
                    <a:lnTo>
                      <a:pt x="955" y="528"/>
                    </a:lnTo>
                    <a:lnTo>
                      <a:pt x="951" y="534"/>
                    </a:lnTo>
                    <a:lnTo>
                      <a:pt x="948" y="540"/>
                    </a:lnTo>
                    <a:lnTo>
                      <a:pt x="946" y="545"/>
                    </a:lnTo>
                    <a:lnTo>
                      <a:pt x="943" y="551"/>
                    </a:lnTo>
                    <a:lnTo>
                      <a:pt x="939" y="556"/>
                    </a:lnTo>
                    <a:lnTo>
                      <a:pt x="936" y="562"/>
                    </a:lnTo>
                    <a:lnTo>
                      <a:pt x="934" y="568"/>
                    </a:lnTo>
                    <a:lnTo>
                      <a:pt x="930" y="573"/>
                    </a:lnTo>
                    <a:lnTo>
                      <a:pt x="927" y="579"/>
                    </a:lnTo>
                    <a:lnTo>
                      <a:pt x="925" y="583"/>
                    </a:lnTo>
                    <a:lnTo>
                      <a:pt x="921" y="589"/>
                    </a:lnTo>
                    <a:lnTo>
                      <a:pt x="918" y="594"/>
                    </a:lnTo>
                    <a:lnTo>
                      <a:pt x="915" y="600"/>
                    </a:lnTo>
                    <a:lnTo>
                      <a:pt x="913" y="606"/>
                    </a:lnTo>
                    <a:lnTo>
                      <a:pt x="909" y="610"/>
                    </a:lnTo>
                    <a:lnTo>
                      <a:pt x="906" y="616"/>
                    </a:lnTo>
                    <a:lnTo>
                      <a:pt x="904" y="621"/>
                    </a:lnTo>
                    <a:lnTo>
                      <a:pt x="900" y="626"/>
                    </a:lnTo>
                    <a:lnTo>
                      <a:pt x="897" y="631"/>
                    </a:lnTo>
                    <a:lnTo>
                      <a:pt x="894" y="637"/>
                    </a:lnTo>
                    <a:lnTo>
                      <a:pt x="891" y="641"/>
                    </a:lnTo>
                    <a:lnTo>
                      <a:pt x="888" y="647"/>
                    </a:lnTo>
                    <a:lnTo>
                      <a:pt x="885" y="651"/>
                    </a:lnTo>
                    <a:lnTo>
                      <a:pt x="883" y="657"/>
                    </a:lnTo>
                    <a:lnTo>
                      <a:pt x="879" y="663"/>
                    </a:lnTo>
                    <a:lnTo>
                      <a:pt x="876" y="667"/>
                    </a:lnTo>
                    <a:lnTo>
                      <a:pt x="873" y="671"/>
                    </a:lnTo>
                    <a:lnTo>
                      <a:pt x="870" y="677"/>
                    </a:lnTo>
                    <a:lnTo>
                      <a:pt x="867" y="682"/>
                    </a:lnTo>
                    <a:lnTo>
                      <a:pt x="864" y="687"/>
                    </a:lnTo>
                    <a:lnTo>
                      <a:pt x="861" y="692"/>
                    </a:lnTo>
                    <a:lnTo>
                      <a:pt x="858" y="696"/>
                    </a:lnTo>
                    <a:lnTo>
                      <a:pt x="855" y="702"/>
                    </a:lnTo>
                    <a:lnTo>
                      <a:pt x="852" y="706"/>
                    </a:lnTo>
                    <a:lnTo>
                      <a:pt x="849" y="711"/>
                    </a:lnTo>
                    <a:lnTo>
                      <a:pt x="846" y="715"/>
                    </a:lnTo>
                    <a:lnTo>
                      <a:pt x="843" y="721"/>
                    </a:lnTo>
                    <a:lnTo>
                      <a:pt x="840" y="725"/>
                    </a:lnTo>
                    <a:lnTo>
                      <a:pt x="837" y="730"/>
                    </a:lnTo>
                    <a:lnTo>
                      <a:pt x="834" y="734"/>
                    </a:lnTo>
                    <a:lnTo>
                      <a:pt x="831" y="738"/>
                    </a:lnTo>
                    <a:lnTo>
                      <a:pt x="828" y="743"/>
                    </a:lnTo>
                    <a:lnTo>
                      <a:pt x="825" y="747"/>
                    </a:lnTo>
                    <a:lnTo>
                      <a:pt x="822" y="752"/>
                    </a:lnTo>
                    <a:lnTo>
                      <a:pt x="819" y="756"/>
                    </a:lnTo>
                    <a:lnTo>
                      <a:pt x="816" y="761"/>
                    </a:lnTo>
                    <a:lnTo>
                      <a:pt x="813" y="765"/>
                    </a:lnTo>
                    <a:lnTo>
                      <a:pt x="810" y="770"/>
                    </a:lnTo>
                    <a:lnTo>
                      <a:pt x="807" y="774"/>
                    </a:lnTo>
                    <a:lnTo>
                      <a:pt x="804" y="778"/>
                    </a:lnTo>
                    <a:lnTo>
                      <a:pt x="801" y="782"/>
                    </a:lnTo>
                    <a:lnTo>
                      <a:pt x="798" y="787"/>
                    </a:lnTo>
                    <a:lnTo>
                      <a:pt x="795" y="791"/>
                    </a:lnTo>
                    <a:lnTo>
                      <a:pt x="792" y="795"/>
                    </a:lnTo>
                    <a:lnTo>
                      <a:pt x="789" y="799"/>
                    </a:lnTo>
                    <a:lnTo>
                      <a:pt x="786" y="803"/>
                    </a:lnTo>
                    <a:lnTo>
                      <a:pt x="783" y="808"/>
                    </a:lnTo>
                    <a:lnTo>
                      <a:pt x="780" y="811"/>
                    </a:lnTo>
                    <a:lnTo>
                      <a:pt x="777" y="816"/>
                    </a:lnTo>
                    <a:lnTo>
                      <a:pt x="774" y="819"/>
                    </a:lnTo>
                    <a:lnTo>
                      <a:pt x="771" y="823"/>
                    </a:lnTo>
                    <a:lnTo>
                      <a:pt x="768" y="828"/>
                    </a:lnTo>
                    <a:lnTo>
                      <a:pt x="765" y="831"/>
                    </a:lnTo>
                    <a:lnTo>
                      <a:pt x="762" y="836"/>
                    </a:lnTo>
                    <a:lnTo>
                      <a:pt x="759" y="839"/>
                    </a:lnTo>
                    <a:lnTo>
                      <a:pt x="756" y="844"/>
                    </a:lnTo>
                    <a:lnTo>
                      <a:pt x="753" y="847"/>
                    </a:lnTo>
                    <a:lnTo>
                      <a:pt x="750" y="850"/>
                    </a:lnTo>
                    <a:lnTo>
                      <a:pt x="747" y="855"/>
                    </a:lnTo>
                    <a:lnTo>
                      <a:pt x="744" y="858"/>
                    </a:lnTo>
                    <a:lnTo>
                      <a:pt x="741" y="861"/>
                    </a:lnTo>
                    <a:lnTo>
                      <a:pt x="738" y="866"/>
                    </a:lnTo>
                    <a:lnTo>
                      <a:pt x="735" y="869"/>
                    </a:lnTo>
                    <a:lnTo>
                      <a:pt x="731" y="873"/>
                    </a:lnTo>
                    <a:lnTo>
                      <a:pt x="729" y="876"/>
                    </a:lnTo>
                    <a:lnTo>
                      <a:pt x="726" y="879"/>
                    </a:lnTo>
                    <a:lnTo>
                      <a:pt x="723" y="884"/>
                    </a:lnTo>
                    <a:lnTo>
                      <a:pt x="720" y="887"/>
                    </a:lnTo>
                    <a:lnTo>
                      <a:pt x="717" y="890"/>
                    </a:lnTo>
                    <a:lnTo>
                      <a:pt x="714" y="894"/>
                    </a:lnTo>
                    <a:lnTo>
                      <a:pt x="710" y="897"/>
                    </a:lnTo>
                    <a:lnTo>
                      <a:pt x="708" y="900"/>
                    </a:lnTo>
                    <a:lnTo>
                      <a:pt x="705" y="904"/>
                    </a:lnTo>
                    <a:lnTo>
                      <a:pt x="701" y="907"/>
                    </a:lnTo>
                    <a:lnTo>
                      <a:pt x="699" y="911"/>
                    </a:lnTo>
                    <a:lnTo>
                      <a:pt x="696" y="914"/>
                    </a:lnTo>
                    <a:lnTo>
                      <a:pt x="692" y="916"/>
                    </a:lnTo>
                    <a:lnTo>
                      <a:pt x="689" y="919"/>
                    </a:lnTo>
                    <a:lnTo>
                      <a:pt x="687" y="923"/>
                    </a:lnTo>
                    <a:lnTo>
                      <a:pt x="684" y="926"/>
                    </a:lnTo>
                    <a:lnTo>
                      <a:pt x="680" y="930"/>
                    </a:lnTo>
                    <a:lnTo>
                      <a:pt x="678" y="933"/>
                    </a:lnTo>
                    <a:lnTo>
                      <a:pt x="675" y="935"/>
                    </a:lnTo>
                    <a:lnTo>
                      <a:pt x="671" y="938"/>
                    </a:lnTo>
                    <a:lnTo>
                      <a:pt x="668" y="942"/>
                    </a:lnTo>
                    <a:lnTo>
                      <a:pt x="666" y="945"/>
                    </a:lnTo>
                    <a:lnTo>
                      <a:pt x="662" y="947"/>
                    </a:lnTo>
                    <a:lnTo>
                      <a:pt x="659" y="951"/>
                    </a:lnTo>
                    <a:lnTo>
                      <a:pt x="657" y="954"/>
                    </a:lnTo>
                    <a:lnTo>
                      <a:pt x="653" y="956"/>
                    </a:lnTo>
                    <a:lnTo>
                      <a:pt x="650" y="960"/>
                    </a:lnTo>
                    <a:lnTo>
                      <a:pt x="647" y="962"/>
                    </a:lnTo>
                    <a:lnTo>
                      <a:pt x="645" y="965"/>
                    </a:lnTo>
                    <a:lnTo>
                      <a:pt x="641" y="968"/>
                    </a:lnTo>
                    <a:lnTo>
                      <a:pt x="638" y="971"/>
                    </a:lnTo>
                    <a:lnTo>
                      <a:pt x="636" y="973"/>
                    </a:lnTo>
                    <a:lnTo>
                      <a:pt x="632" y="976"/>
                    </a:lnTo>
                    <a:lnTo>
                      <a:pt x="629" y="979"/>
                    </a:lnTo>
                    <a:lnTo>
                      <a:pt x="626" y="982"/>
                    </a:lnTo>
                    <a:lnTo>
                      <a:pt x="623" y="984"/>
                    </a:lnTo>
                    <a:lnTo>
                      <a:pt x="620" y="987"/>
                    </a:lnTo>
                    <a:lnTo>
                      <a:pt x="617" y="990"/>
                    </a:lnTo>
                    <a:lnTo>
                      <a:pt x="615" y="992"/>
                    </a:lnTo>
                    <a:lnTo>
                      <a:pt x="611" y="994"/>
                    </a:lnTo>
                    <a:lnTo>
                      <a:pt x="608" y="997"/>
                    </a:lnTo>
                    <a:lnTo>
                      <a:pt x="605" y="1000"/>
                    </a:lnTo>
                    <a:lnTo>
                      <a:pt x="602" y="1002"/>
                    </a:lnTo>
                    <a:lnTo>
                      <a:pt x="599" y="1004"/>
                    </a:lnTo>
                    <a:lnTo>
                      <a:pt x="596" y="1007"/>
                    </a:lnTo>
                    <a:lnTo>
                      <a:pt x="593" y="1009"/>
                    </a:lnTo>
                    <a:lnTo>
                      <a:pt x="590" y="1012"/>
                    </a:lnTo>
                    <a:lnTo>
                      <a:pt x="587" y="1014"/>
                    </a:lnTo>
                    <a:lnTo>
                      <a:pt x="584" y="1017"/>
                    </a:lnTo>
                    <a:lnTo>
                      <a:pt x="581" y="1019"/>
                    </a:lnTo>
                    <a:lnTo>
                      <a:pt x="578" y="1021"/>
                    </a:lnTo>
                    <a:lnTo>
                      <a:pt x="575" y="1023"/>
                    </a:lnTo>
                    <a:lnTo>
                      <a:pt x="572" y="1026"/>
                    </a:lnTo>
                    <a:lnTo>
                      <a:pt x="569" y="1028"/>
                    </a:lnTo>
                    <a:lnTo>
                      <a:pt x="566" y="1030"/>
                    </a:lnTo>
                    <a:lnTo>
                      <a:pt x="563" y="1032"/>
                    </a:lnTo>
                    <a:lnTo>
                      <a:pt x="560" y="1035"/>
                    </a:lnTo>
                    <a:lnTo>
                      <a:pt x="557" y="1037"/>
                    </a:lnTo>
                    <a:lnTo>
                      <a:pt x="554" y="1039"/>
                    </a:lnTo>
                    <a:lnTo>
                      <a:pt x="551" y="1041"/>
                    </a:lnTo>
                    <a:lnTo>
                      <a:pt x="548" y="1043"/>
                    </a:lnTo>
                    <a:lnTo>
                      <a:pt x="545" y="1046"/>
                    </a:lnTo>
                    <a:lnTo>
                      <a:pt x="542" y="1047"/>
                    </a:lnTo>
                    <a:lnTo>
                      <a:pt x="539" y="1049"/>
                    </a:lnTo>
                    <a:lnTo>
                      <a:pt x="536" y="1051"/>
                    </a:lnTo>
                    <a:lnTo>
                      <a:pt x="533" y="1054"/>
                    </a:lnTo>
                    <a:lnTo>
                      <a:pt x="530" y="1056"/>
                    </a:lnTo>
                    <a:lnTo>
                      <a:pt x="527" y="1057"/>
                    </a:lnTo>
                    <a:lnTo>
                      <a:pt x="524" y="1059"/>
                    </a:lnTo>
                    <a:lnTo>
                      <a:pt x="521" y="1061"/>
                    </a:lnTo>
                    <a:lnTo>
                      <a:pt x="518" y="1064"/>
                    </a:lnTo>
                    <a:lnTo>
                      <a:pt x="515" y="1065"/>
                    </a:lnTo>
                    <a:lnTo>
                      <a:pt x="512" y="1067"/>
                    </a:lnTo>
                    <a:lnTo>
                      <a:pt x="509" y="1069"/>
                    </a:lnTo>
                    <a:lnTo>
                      <a:pt x="506" y="1070"/>
                    </a:lnTo>
                    <a:lnTo>
                      <a:pt x="503" y="1073"/>
                    </a:lnTo>
                    <a:lnTo>
                      <a:pt x="500" y="1075"/>
                    </a:lnTo>
                    <a:lnTo>
                      <a:pt x="497" y="1076"/>
                    </a:lnTo>
                    <a:lnTo>
                      <a:pt x="494" y="1078"/>
                    </a:lnTo>
                    <a:lnTo>
                      <a:pt x="491" y="1079"/>
                    </a:lnTo>
                    <a:lnTo>
                      <a:pt x="488" y="1081"/>
                    </a:lnTo>
                    <a:lnTo>
                      <a:pt x="484" y="1083"/>
                    </a:lnTo>
                    <a:lnTo>
                      <a:pt x="482" y="1085"/>
                    </a:lnTo>
                    <a:lnTo>
                      <a:pt x="479" y="1086"/>
                    </a:lnTo>
                    <a:lnTo>
                      <a:pt x="476" y="1088"/>
                    </a:lnTo>
                    <a:lnTo>
                      <a:pt x="472" y="1089"/>
                    </a:lnTo>
                    <a:lnTo>
                      <a:pt x="470" y="1092"/>
                    </a:lnTo>
                    <a:lnTo>
                      <a:pt x="467" y="1093"/>
                    </a:lnTo>
                    <a:lnTo>
                      <a:pt x="464" y="1095"/>
                    </a:lnTo>
                    <a:lnTo>
                      <a:pt x="461" y="1096"/>
                    </a:lnTo>
                    <a:lnTo>
                      <a:pt x="458" y="1098"/>
                    </a:lnTo>
                    <a:lnTo>
                      <a:pt x="454" y="1099"/>
                    </a:lnTo>
                    <a:lnTo>
                      <a:pt x="451" y="1100"/>
                    </a:lnTo>
                    <a:lnTo>
                      <a:pt x="449" y="1103"/>
                    </a:lnTo>
                    <a:lnTo>
                      <a:pt x="446" y="1104"/>
                    </a:lnTo>
                    <a:lnTo>
                      <a:pt x="442" y="1105"/>
                    </a:lnTo>
                    <a:lnTo>
                      <a:pt x="440" y="1107"/>
                    </a:lnTo>
                    <a:lnTo>
                      <a:pt x="437" y="1108"/>
                    </a:lnTo>
                    <a:lnTo>
                      <a:pt x="433" y="1109"/>
                    </a:lnTo>
                    <a:lnTo>
                      <a:pt x="430" y="1112"/>
                    </a:lnTo>
                    <a:lnTo>
                      <a:pt x="428" y="1113"/>
                    </a:lnTo>
                    <a:lnTo>
                      <a:pt x="424" y="1114"/>
                    </a:lnTo>
                    <a:lnTo>
                      <a:pt x="421" y="1115"/>
                    </a:lnTo>
                    <a:lnTo>
                      <a:pt x="419" y="1117"/>
                    </a:lnTo>
                    <a:lnTo>
                      <a:pt x="416" y="1118"/>
                    </a:lnTo>
                    <a:lnTo>
                      <a:pt x="412" y="1119"/>
                    </a:lnTo>
                    <a:lnTo>
                      <a:pt x="409" y="1121"/>
                    </a:lnTo>
                    <a:lnTo>
                      <a:pt x="407" y="1122"/>
                    </a:lnTo>
                    <a:lnTo>
                      <a:pt x="403" y="1124"/>
                    </a:lnTo>
                    <a:lnTo>
                      <a:pt x="400" y="1125"/>
                    </a:lnTo>
                    <a:lnTo>
                      <a:pt x="398" y="1126"/>
                    </a:lnTo>
                    <a:lnTo>
                      <a:pt x="394" y="1127"/>
                    </a:lnTo>
                    <a:lnTo>
                      <a:pt x="391" y="1128"/>
                    </a:lnTo>
                    <a:lnTo>
                      <a:pt x="388" y="1130"/>
                    </a:lnTo>
                    <a:lnTo>
                      <a:pt x="386" y="1131"/>
                    </a:lnTo>
                    <a:lnTo>
                      <a:pt x="382" y="1132"/>
                    </a:lnTo>
                    <a:lnTo>
                      <a:pt x="379" y="1134"/>
                    </a:lnTo>
                    <a:lnTo>
                      <a:pt x="377" y="1135"/>
                    </a:lnTo>
                    <a:lnTo>
                      <a:pt x="373" y="1136"/>
                    </a:lnTo>
                    <a:lnTo>
                      <a:pt x="370" y="1137"/>
                    </a:lnTo>
                    <a:lnTo>
                      <a:pt x="367" y="1138"/>
                    </a:lnTo>
                    <a:lnTo>
                      <a:pt x="364" y="1140"/>
                    </a:lnTo>
                    <a:lnTo>
                      <a:pt x="361" y="1141"/>
                    </a:lnTo>
                    <a:lnTo>
                      <a:pt x="358" y="1142"/>
                    </a:lnTo>
                    <a:lnTo>
                      <a:pt x="356" y="1143"/>
                    </a:lnTo>
                    <a:lnTo>
                      <a:pt x="352" y="1144"/>
                    </a:lnTo>
                    <a:lnTo>
                      <a:pt x="349" y="1145"/>
                    </a:lnTo>
                    <a:lnTo>
                      <a:pt x="346" y="1146"/>
                    </a:lnTo>
                    <a:lnTo>
                      <a:pt x="343" y="1147"/>
                    </a:lnTo>
                    <a:lnTo>
                      <a:pt x="340" y="1149"/>
                    </a:lnTo>
                    <a:lnTo>
                      <a:pt x="337" y="1149"/>
                    </a:lnTo>
                    <a:lnTo>
                      <a:pt x="334" y="1150"/>
                    </a:lnTo>
                    <a:lnTo>
                      <a:pt x="331" y="1151"/>
                    </a:lnTo>
                    <a:lnTo>
                      <a:pt x="328" y="1152"/>
                    </a:lnTo>
                    <a:lnTo>
                      <a:pt x="325" y="1153"/>
                    </a:lnTo>
                    <a:lnTo>
                      <a:pt x="322" y="1154"/>
                    </a:lnTo>
                    <a:lnTo>
                      <a:pt x="319" y="1155"/>
                    </a:lnTo>
                    <a:lnTo>
                      <a:pt x="316" y="1156"/>
                    </a:lnTo>
                    <a:lnTo>
                      <a:pt x="313" y="1157"/>
                    </a:lnTo>
                    <a:lnTo>
                      <a:pt x="310" y="1157"/>
                    </a:lnTo>
                    <a:lnTo>
                      <a:pt x="307" y="1159"/>
                    </a:lnTo>
                    <a:lnTo>
                      <a:pt x="304" y="1160"/>
                    </a:lnTo>
                    <a:lnTo>
                      <a:pt x="301" y="1161"/>
                    </a:lnTo>
                    <a:lnTo>
                      <a:pt x="298" y="1162"/>
                    </a:lnTo>
                    <a:lnTo>
                      <a:pt x="295" y="1162"/>
                    </a:lnTo>
                    <a:lnTo>
                      <a:pt x="292" y="1163"/>
                    </a:lnTo>
                    <a:lnTo>
                      <a:pt x="289" y="1164"/>
                    </a:lnTo>
                    <a:lnTo>
                      <a:pt x="286" y="1165"/>
                    </a:lnTo>
                    <a:lnTo>
                      <a:pt x="283" y="1166"/>
                    </a:lnTo>
                    <a:lnTo>
                      <a:pt x="280" y="1166"/>
                    </a:lnTo>
                    <a:lnTo>
                      <a:pt x="277" y="1167"/>
                    </a:lnTo>
                    <a:lnTo>
                      <a:pt x="274" y="1169"/>
                    </a:lnTo>
                    <a:lnTo>
                      <a:pt x="271" y="1170"/>
                    </a:lnTo>
                    <a:lnTo>
                      <a:pt x="268" y="1170"/>
                    </a:lnTo>
                    <a:lnTo>
                      <a:pt x="265" y="1171"/>
                    </a:lnTo>
                    <a:lnTo>
                      <a:pt x="262" y="1172"/>
                    </a:lnTo>
                    <a:lnTo>
                      <a:pt x="259" y="1172"/>
                    </a:lnTo>
                    <a:lnTo>
                      <a:pt x="256" y="1173"/>
                    </a:lnTo>
                    <a:lnTo>
                      <a:pt x="253" y="1174"/>
                    </a:lnTo>
                    <a:lnTo>
                      <a:pt x="250" y="1175"/>
                    </a:lnTo>
                    <a:lnTo>
                      <a:pt x="247" y="1175"/>
                    </a:lnTo>
                    <a:lnTo>
                      <a:pt x="244" y="1176"/>
                    </a:lnTo>
                    <a:lnTo>
                      <a:pt x="241" y="1178"/>
                    </a:lnTo>
                    <a:lnTo>
                      <a:pt x="238" y="1178"/>
                    </a:lnTo>
                    <a:lnTo>
                      <a:pt x="234" y="1179"/>
                    </a:lnTo>
                    <a:lnTo>
                      <a:pt x="232" y="1179"/>
                    </a:lnTo>
                    <a:lnTo>
                      <a:pt x="229" y="1180"/>
                    </a:lnTo>
                    <a:lnTo>
                      <a:pt x="226" y="1181"/>
                    </a:lnTo>
                    <a:lnTo>
                      <a:pt x="223" y="1181"/>
                    </a:lnTo>
                    <a:lnTo>
                      <a:pt x="220" y="1182"/>
                    </a:lnTo>
                    <a:lnTo>
                      <a:pt x="217" y="1182"/>
                    </a:lnTo>
                    <a:lnTo>
                      <a:pt x="213" y="1183"/>
                    </a:lnTo>
                    <a:lnTo>
                      <a:pt x="211" y="1184"/>
                    </a:lnTo>
                    <a:lnTo>
                      <a:pt x="208" y="1184"/>
                    </a:lnTo>
                    <a:lnTo>
                      <a:pt x="204" y="1185"/>
                    </a:lnTo>
                    <a:lnTo>
                      <a:pt x="202" y="1185"/>
                    </a:lnTo>
                    <a:lnTo>
                      <a:pt x="199" y="1186"/>
                    </a:lnTo>
                    <a:lnTo>
                      <a:pt x="196" y="1186"/>
                    </a:lnTo>
                    <a:lnTo>
                      <a:pt x="192" y="1188"/>
                    </a:lnTo>
                    <a:lnTo>
                      <a:pt x="190" y="1189"/>
                    </a:lnTo>
                    <a:lnTo>
                      <a:pt x="187" y="1189"/>
                    </a:lnTo>
                    <a:lnTo>
                      <a:pt x="183" y="1190"/>
                    </a:lnTo>
                    <a:lnTo>
                      <a:pt x="181" y="1190"/>
                    </a:lnTo>
                    <a:lnTo>
                      <a:pt x="178" y="1191"/>
                    </a:lnTo>
                    <a:lnTo>
                      <a:pt x="174" y="1191"/>
                    </a:lnTo>
                    <a:lnTo>
                      <a:pt x="171" y="1192"/>
                    </a:lnTo>
                    <a:lnTo>
                      <a:pt x="169" y="1192"/>
                    </a:lnTo>
                    <a:lnTo>
                      <a:pt x="166" y="1193"/>
                    </a:lnTo>
                    <a:lnTo>
                      <a:pt x="162" y="1193"/>
                    </a:lnTo>
                    <a:lnTo>
                      <a:pt x="160" y="1194"/>
                    </a:lnTo>
                    <a:lnTo>
                      <a:pt x="157" y="1194"/>
                    </a:lnTo>
                    <a:lnTo>
                      <a:pt x="153" y="1195"/>
                    </a:lnTo>
                    <a:lnTo>
                      <a:pt x="150" y="1195"/>
                    </a:lnTo>
                    <a:lnTo>
                      <a:pt x="148" y="1197"/>
                    </a:lnTo>
                    <a:lnTo>
                      <a:pt x="144" y="1197"/>
                    </a:lnTo>
                    <a:lnTo>
                      <a:pt x="141" y="1197"/>
                    </a:lnTo>
                    <a:lnTo>
                      <a:pt x="139" y="1198"/>
                    </a:lnTo>
                    <a:lnTo>
                      <a:pt x="136" y="1198"/>
                    </a:lnTo>
                    <a:lnTo>
                      <a:pt x="132" y="1199"/>
                    </a:lnTo>
                    <a:lnTo>
                      <a:pt x="129" y="1199"/>
                    </a:lnTo>
                    <a:lnTo>
                      <a:pt x="127" y="1200"/>
                    </a:lnTo>
                    <a:lnTo>
                      <a:pt x="123" y="1200"/>
                    </a:lnTo>
                    <a:lnTo>
                      <a:pt x="120" y="1201"/>
                    </a:lnTo>
                    <a:lnTo>
                      <a:pt x="118" y="1201"/>
                    </a:lnTo>
                    <a:lnTo>
                      <a:pt x="114" y="1201"/>
                    </a:lnTo>
                    <a:lnTo>
                      <a:pt x="111" y="1202"/>
                    </a:lnTo>
                    <a:lnTo>
                      <a:pt x="108" y="1202"/>
                    </a:lnTo>
                    <a:lnTo>
                      <a:pt x="105" y="1202"/>
                    </a:lnTo>
                    <a:lnTo>
                      <a:pt x="102" y="1203"/>
                    </a:lnTo>
                    <a:lnTo>
                      <a:pt x="99" y="1203"/>
                    </a:lnTo>
                    <a:lnTo>
                      <a:pt x="97" y="1204"/>
                    </a:lnTo>
                    <a:lnTo>
                      <a:pt x="93" y="1204"/>
                    </a:lnTo>
                    <a:lnTo>
                      <a:pt x="90" y="1204"/>
                    </a:lnTo>
                    <a:lnTo>
                      <a:pt x="87" y="1205"/>
                    </a:lnTo>
                    <a:lnTo>
                      <a:pt x="84" y="1205"/>
                    </a:lnTo>
                    <a:lnTo>
                      <a:pt x="81" y="1207"/>
                    </a:lnTo>
                    <a:lnTo>
                      <a:pt x="78" y="1207"/>
                    </a:lnTo>
                    <a:lnTo>
                      <a:pt x="75" y="1207"/>
                    </a:lnTo>
                    <a:lnTo>
                      <a:pt x="72" y="1208"/>
                    </a:lnTo>
                    <a:lnTo>
                      <a:pt x="69" y="1208"/>
                    </a:lnTo>
                    <a:lnTo>
                      <a:pt x="66" y="1208"/>
                    </a:lnTo>
                    <a:lnTo>
                      <a:pt x="63" y="1209"/>
                    </a:lnTo>
                    <a:lnTo>
                      <a:pt x="60" y="1209"/>
                    </a:lnTo>
                    <a:lnTo>
                      <a:pt x="57" y="1209"/>
                    </a:lnTo>
                    <a:lnTo>
                      <a:pt x="54" y="1210"/>
                    </a:lnTo>
                    <a:lnTo>
                      <a:pt x="51" y="1210"/>
                    </a:lnTo>
                    <a:lnTo>
                      <a:pt x="48" y="1210"/>
                    </a:lnTo>
                    <a:lnTo>
                      <a:pt x="45" y="1211"/>
                    </a:lnTo>
                    <a:lnTo>
                      <a:pt x="42" y="1211"/>
                    </a:lnTo>
                    <a:lnTo>
                      <a:pt x="39" y="1211"/>
                    </a:lnTo>
                    <a:lnTo>
                      <a:pt x="36" y="1211"/>
                    </a:lnTo>
                    <a:lnTo>
                      <a:pt x="33" y="1212"/>
                    </a:lnTo>
                    <a:lnTo>
                      <a:pt x="30" y="1212"/>
                    </a:lnTo>
                    <a:lnTo>
                      <a:pt x="27" y="1212"/>
                    </a:lnTo>
                    <a:lnTo>
                      <a:pt x="24" y="1213"/>
                    </a:lnTo>
                    <a:lnTo>
                      <a:pt x="21" y="1213"/>
                    </a:lnTo>
                    <a:lnTo>
                      <a:pt x="18" y="1213"/>
                    </a:lnTo>
                    <a:lnTo>
                      <a:pt x="15" y="1214"/>
                    </a:lnTo>
                    <a:lnTo>
                      <a:pt x="12" y="1214"/>
                    </a:lnTo>
                    <a:lnTo>
                      <a:pt x="9" y="1214"/>
                    </a:lnTo>
                    <a:lnTo>
                      <a:pt x="6" y="1214"/>
                    </a:lnTo>
                    <a:lnTo>
                      <a:pt x="3" y="1216"/>
                    </a:lnTo>
                    <a:lnTo>
                      <a:pt x="0" y="1216"/>
                    </a:lnTo>
                  </a:path>
                </a:pathLst>
              </a:custGeom>
              <a:solidFill>
                <a:schemeClr val="accent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317" name="Line 13">
                <a:extLst>
                  <a:ext uri="{FF2B5EF4-FFF2-40B4-BE49-F238E27FC236}">
                    <a16:creationId xmlns:a16="http://schemas.microsoft.com/office/drawing/2014/main" id="{0EAD5C26-CD38-4B6D-80AC-4CE53B135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" y="2587"/>
                <a:ext cx="1637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8319" name="Rectangle 15">
              <a:extLst>
                <a:ext uri="{FF2B5EF4-FFF2-40B4-BE49-F238E27FC236}">
                  <a16:creationId xmlns:a16="http://schemas.microsoft.com/office/drawing/2014/main" id="{5E08A4EF-F3AF-4209-81DC-66C50126D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2794"/>
              <a:ext cx="1524" cy="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400" b="1" dirty="0">
                  <a:solidFill>
                    <a:schemeClr val="accent2"/>
                  </a:solidFill>
                </a:rPr>
                <a:t>Negatively</a:t>
              </a:r>
            </a:p>
            <a:p>
              <a:pPr algn="ctr"/>
              <a:r>
                <a:rPr lang="en-US" altLang="en-US" sz="2400" b="1" dirty="0">
                  <a:solidFill>
                    <a:schemeClr val="accent2"/>
                  </a:solidFill>
                </a:rPr>
                <a:t>Skewed – Left </a:t>
              </a:r>
            </a:p>
            <a:p>
              <a:pPr algn="ctr"/>
              <a:r>
                <a:rPr lang="en-US" altLang="en-US" sz="2400" b="1" dirty="0">
                  <a:solidFill>
                    <a:schemeClr val="accent2"/>
                  </a:solidFill>
                </a:rPr>
                <a:t>Tail</a:t>
              </a:r>
            </a:p>
          </p:txBody>
        </p:sp>
      </p:grpSp>
      <p:sp>
        <p:nvSpPr>
          <p:cNvPr id="98321" name="Rectangle 17">
            <a:extLst>
              <a:ext uri="{FF2B5EF4-FFF2-40B4-BE49-F238E27FC236}">
                <a16:creationId xmlns:a16="http://schemas.microsoft.com/office/drawing/2014/main" id="{B921ADE5-79CD-4297-A665-0F9BD3FE1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404" y="4435476"/>
            <a:ext cx="25744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00AE00"/>
                </a:solidFill>
              </a:rPr>
              <a:t>Positively</a:t>
            </a:r>
          </a:p>
          <a:p>
            <a:pPr algn="ctr"/>
            <a:r>
              <a:rPr lang="en-US" altLang="en-US" sz="2400" b="1" dirty="0">
                <a:solidFill>
                  <a:srgbClr val="00AE00"/>
                </a:solidFill>
              </a:rPr>
              <a:t>Skewed – Right</a:t>
            </a:r>
          </a:p>
          <a:p>
            <a:pPr algn="ctr"/>
            <a:r>
              <a:rPr lang="en-US" altLang="en-US" sz="2400" b="1" dirty="0">
                <a:solidFill>
                  <a:srgbClr val="00AE00"/>
                </a:solidFill>
              </a:rPr>
              <a:t>Tail</a:t>
            </a:r>
          </a:p>
        </p:txBody>
      </p:sp>
      <p:sp>
        <p:nvSpPr>
          <p:cNvPr id="98322" name="Rectangle 18">
            <a:extLst>
              <a:ext uri="{FF2B5EF4-FFF2-40B4-BE49-F238E27FC236}">
                <a16:creationId xmlns:a16="http://schemas.microsoft.com/office/drawing/2014/main" id="{5677C9C4-9FCF-47A8-8787-8DE83B65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043" y="4511676"/>
            <a:ext cx="2685031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2800" b="1">
                <a:solidFill>
                  <a:schemeClr val="folHlink"/>
                </a:solidFill>
              </a:rPr>
              <a:t>Symmetric</a:t>
            </a:r>
          </a:p>
          <a:p>
            <a:pPr algn="ctr"/>
            <a:r>
              <a:rPr lang="en-US" altLang="en-US" sz="2800" b="1">
                <a:solidFill>
                  <a:schemeClr val="folHlink"/>
                </a:solidFill>
              </a:rPr>
              <a:t>(Not Skewed)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E8431-1449-4299-9B20-F87D7F4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83663"/>
            <a:ext cx="10337562" cy="649288"/>
          </a:xfrm>
          <a:noFill/>
          <a:ln/>
        </p:spPr>
        <p:txBody>
          <a:bodyPr/>
          <a:lstStyle/>
          <a:p>
            <a:r>
              <a:rPr lang="en-US" dirty="0"/>
              <a:t>Mean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6589" y="2260652"/>
            <a:ext cx="10337562" cy="698071"/>
          </a:xfrm>
          <a:noFill/>
          <a:ln/>
        </p:spPr>
        <p:txBody>
          <a:bodyPr/>
          <a:lstStyle/>
          <a:p>
            <a:pPr marL="346085" indent="-346085"/>
            <a:r>
              <a:rPr lang="en-US" dirty="0"/>
              <a:t>The </a:t>
            </a:r>
            <a:r>
              <a:rPr lang="en-US" u="sng" dirty="0"/>
              <a:t>mean</a:t>
            </a:r>
            <a:r>
              <a:rPr lang="en-US" dirty="0"/>
              <a:t> of a data set is the average of all the data values.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14" name="Rectangle 22"/>
              <p:cNvSpPr>
                <a:spLocks noChangeArrowheads="1"/>
              </p:cNvSpPr>
              <p:nvPr/>
            </p:nvSpPr>
            <p:spPr bwMode="auto">
              <a:xfrm>
                <a:off x="916589" y="2788898"/>
                <a:ext cx="10337562" cy="57759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10" indent="-342910" algn="l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1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is the point estimator of the population </a:t>
                </a:r>
                <a:r>
                  <a:rPr lang="en-US" sz="2401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mean µ.</a:t>
                </a:r>
                <a:endParaRPr lang="en-US" sz="2401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214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6589" y="2788898"/>
                <a:ext cx="10337562" cy="577593"/>
              </a:xfrm>
              <a:prstGeom prst="rect">
                <a:avLst/>
              </a:prstGeom>
              <a:blipFill rotWithShape="1">
                <a:blip r:embed="rId3"/>
                <a:stretch>
                  <a:fillRect l="-767" t="-8421" b="-315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929258" y="1143013"/>
            <a:ext cx="10337562" cy="58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Perhaps the most important measure of location is the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mean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922923" y="1678853"/>
            <a:ext cx="10337562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10" indent="-34291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mean provides a measure of </a:t>
            </a:r>
            <a:r>
              <a:rPr lang="en-US" sz="240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central location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63B3D5C-36D4-4CB6-B50B-C01B56F2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719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85D2AC1-2A38-486D-B5F5-11B78194A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119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3055F-7A6F-4205-8460-20B635B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B5C29-ABD5-4A94-9218-AB69581E3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51" y="1542348"/>
            <a:ext cx="8882743" cy="4620619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F678D53-2A95-43EE-9338-56455E51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719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1203F44-391F-4BCE-9A41-033E2C95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119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DA71044C-B7EF-41B4-8DDF-C635ABE9A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9919" y="1371600"/>
            <a:ext cx="8343900" cy="47434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spcAft>
                <a:spcPct val="350000"/>
              </a:spcAft>
            </a:pPr>
            <a:r>
              <a:rPr lang="en-US" altLang="en-US" dirty="0"/>
              <a:t>Summary measure for skewness</a:t>
            </a:r>
          </a:p>
          <a:p>
            <a:r>
              <a:rPr lang="en-US" altLang="en-US" dirty="0"/>
              <a:t>If S &lt; 0, the distribution is </a:t>
            </a:r>
            <a:r>
              <a:rPr lang="en-US" altLang="en-US" u="sng" dirty="0"/>
              <a:t>negatively skewed</a:t>
            </a:r>
            <a:r>
              <a:rPr lang="en-US" altLang="en-US" dirty="0"/>
              <a:t> (skewed to the left).</a:t>
            </a:r>
          </a:p>
          <a:p>
            <a:r>
              <a:rPr lang="en-US" altLang="en-US" dirty="0"/>
              <a:t>If S = 0, the distribution is </a:t>
            </a:r>
            <a:r>
              <a:rPr lang="en-US" altLang="en-US" u="sng" dirty="0"/>
              <a:t>symmetric</a:t>
            </a:r>
            <a:r>
              <a:rPr lang="en-US" altLang="en-US" dirty="0"/>
              <a:t> (not skewed).</a:t>
            </a:r>
          </a:p>
          <a:p>
            <a:r>
              <a:rPr lang="en-US" altLang="en-US" dirty="0"/>
              <a:t>If S &gt; 0, the distribution is </a:t>
            </a:r>
            <a:r>
              <a:rPr lang="en-US" altLang="en-US" u="sng" dirty="0"/>
              <a:t>positively skewed</a:t>
            </a:r>
            <a:r>
              <a:rPr lang="en-US" altLang="en-US" dirty="0"/>
              <a:t> (skewed to the right).</a:t>
            </a:r>
          </a:p>
          <a:p>
            <a:r>
              <a:rPr lang="en-US" altLang="en-US" dirty="0"/>
              <a:t>Mode = 3 Median – 2 Mode</a:t>
            </a:r>
          </a:p>
        </p:txBody>
      </p:sp>
      <p:graphicFrame>
        <p:nvGraphicFramePr>
          <p:cNvPr id="102406" name="Object 6">
            <a:hlinkClick r:id="" action="ppaction://ole?verb=0"/>
            <a:extLst>
              <a:ext uri="{FF2B5EF4-FFF2-40B4-BE49-F238E27FC236}">
                <a16:creationId xmlns:a16="http://schemas.microsoft.com/office/drawing/2014/main" id="{5CBB6717-AB59-4779-A8B2-4127FDF85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108483"/>
              </p:ext>
            </p:extLst>
          </p:nvPr>
        </p:nvGraphicFramePr>
        <p:xfrm>
          <a:off x="4623791" y="1587764"/>
          <a:ext cx="32670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27120" imgH="1831680" progId="Equation.3">
                  <p:embed/>
                </p:oleObj>
              </mc:Choice>
              <mc:Fallback>
                <p:oleObj name="Equation" r:id="rId3" imgW="3327120" imgH="1831680" progId="Equation.3">
                  <p:embed/>
                  <p:pic>
                    <p:nvPicPr>
                      <p:cNvPr id="102406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CBB6717-AB59-4779-A8B2-4127FDF85E7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791" y="1587764"/>
                        <a:ext cx="32670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775BB0A-32FA-4577-87E3-4AB04D89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Karl Pearson’s Coefficient of Skewness</a:t>
            </a:r>
          </a:p>
        </p:txBody>
      </p:sp>
    </p:spTree>
  </p:cSld>
  <p:clrMapOvr>
    <a:masterClrMapping/>
  </p:clrMapOvr>
  <p:transition>
    <p:randomBar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B1575109-E9F5-4D4B-B1F1-C32FA6E08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719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1A63813A-A8B3-4D73-8A66-E67FFAC6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119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4456" name="Group 8">
            <a:extLst>
              <a:ext uri="{FF2B5EF4-FFF2-40B4-BE49-F238E27FC236}">
                <a16:creationId xmlns:a16="http://schemas.microsoft.com/office/drawing/2014/main" id="{7B15730E-ABCC-4965-9C4D-3763240271AD}"/>
              </a:ext>
            </a:extLst>
          </p:cNvPr>
          <p:cNvGrpSpPr>
            <a:grpSpLocks/>
          </p:cNvGrpSpPr>
          <p:nvPr/>
        </p:nvGrpSpPr>
        <p:grpSpPr bwMode="auto">
          <a:xfrm>
            <a:off x="1527969" y="1447801"/>
            <a:ext cx="9105900" cy="4930775"/>
            <a:chOff x="31" y="1092"/>
            <a:chExt cx="5736" cy="3106"/>
          </a:xfrm>
        </p:grpSpPr>
        <p:graphicFrame>
          <p:nvGraphicFramePr>
            <p:cNvPr id="104453" name="Object 5">
              <a:hlinkClick r:id="" action="ppaction://ole?verb=0"/>
              <a:extLst>
                <a:ext uri="{FF2B5EF4-FFF2-40B4-BE49-F238E27FC236}">
                  <a16:creationId xmlns:a16="http://schemas.microsoft.com/office/drawing/2014/main" id="{BC4BFFBB-3696-42E9-AB4F-A30E04878AB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" y="1092"/>
            <a:ext cx="2074" cy="3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290760" imgH="4929120" progId="Equation.3">
                    <p:embed/>
                  </p:oleObj>
                </mc:Choice>
                <mc:Fallback>
                  <p:oleObj name="Equation" r:id="rId3" imgW="3290760" imgH="4929120" progId="Equation.3">
                    <p:embed/>
                    <p:pic>
                      <p:nvPicPr>
                        <p:cNvPr id="104453" name="Object 5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BC4BFFBB-3696-42E9-AB4F-A30E04878AB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" y="1092"/>
                          <a:ext cx="2074" cy="3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4" name="Object 6">
              <a:hlinkClick r:id="" action="ppaction://ole?verb=0"/>
              <a:extLst>
                <a:ext uri="{FF2B5EF4-FFF2-40B4-BE49-F238E27FC236}">
                  <a16:creationId xmlns:a16="http://schemas.microsoft.com/office/drawing/2014/main" id="{4745CA88-3D10-46AE-9683-566FE7106BA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29" y="1092"/>
            <a:ext cx="2125" cy="3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371760" imgH="4925880" progId="Equation.3">
                    <p:embed/>
                  </p:oleObj>
                </mc:Choice>
                <mc:Fallback>
                  <p:oleObj name="Equation" r:id="rId5" imgW="3371760" imgH="4925880" progId="Equation.3">
                    <p:embed/>
                    <p:pic>
                      <p:nvPicPr>
                        <p:cNvPr id="104454" name="Object 6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4745CA88-3D10-46AE-9683-566FE7106BA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1092"/>
                          <a:ext cx="2125" cy="3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5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9A3FD0B8-7514-4F71-A066-D31E25DC574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60" y="1092"/>
            <a:ext cx="2107" cy="3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342960" imgH="4925880" progId="Equation.3">
                    <p:embed/>
                  </p:oleObj>
                </mc:Choice>
                <mc:Fallback>
                  <p:oleObj name="Equation" r:id="rId7" imgW="3342960" imgH="4925880" progId="Equation.3">
                    <p:embed/>
                    <p:pic>
                      <p:nvPicPr>
                        <p:cNvPr id="104455" name="Object 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9A3FD0B8-7514-4F71-A066-D31E25DC574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1092"/>
                          <a:ext cx="2107" cy="3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C44C2D-6C82-4A28-BEE1-B0B1CEDB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Coefficient of Skewness</a:t>
            </a:r>
          </a:p>
        </p:txBody>
      </p:sp>
    </p:spTree>
  </p:cSld>
  <p:clrMapOvr>
    <a:masterClrMapping/>
  </p:clrMapOvr>
  <p:transition>
    <p:spli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F678D53-2A95-43EE-9338-56455E51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719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1203F44-391F-4BCE-9A41-033E2C95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119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DA71044C-B7EF-41B4-8DDF-C635ABE9A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7243" y="1352938"/>
            <a:ext cx="8343900" cy="47434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spcAft>
                <a:spcPct val="350000"/>
              </a:spcAft>
            </a:pPr>
            <a:r>
              <a:rPr lang="en-US" altLang="en-US" dirty="0"/>
              <a:t>Summary measure for skewness</a:t>
            </a:r>
          </a:p>
          <a:p>
            <a:r>
              <a:rPr lang="en-US" altLang="en-US" dirty="0"/>
              <a:t>where </a:t>
            </a:r>
            <a:r>
              <a:rPr lang="en-IN" altLang="en-US" dirty="0"/>
              <a:t>Q3 and Q1 are upper and lower quartiles and M is the median</a:t>
            </a:r>
            <a:endParaRPr lang="en-US" altLang="en-US" dirty="0"/>
          </a:p>
          <a:p>
            <a:r>
              <a:rPr lang="en-IN" altLang="en-US" dirty="0"/>
              <a:t>value of this skewness varies between ±1</a:t>
            </a:r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5BB0A-32FA-4577-87E3-4AB04D89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Bowley’s Measure of Skewness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2001E-DEA7-4D76-A7A7-71CED950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11" y="1738893"/>
            <a:ext cx="4711489" cy="13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1817"/>
      </p:ext>
    </p:extLst>
  </p:cSld>
  <p:clrMapOvr>
    <a:masterClrMapping/>
  </p:clrMapOvr>
  <p:transition>
    <p:randomBar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8218-3210-4C7B-BEA1-23A416C4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 – Question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72F2-45BD-4030-B7C0-855AAF53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following data, calculate the measure of skewness using the mean, median and standard deviation: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835F0-89EA-4DEB-957B-3CE7DDB9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C4C6F6-98C0-42A4-926E-77FFAAAF3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66184"/>
              </p:ext>
            </p:extLst>
          </p:nvPr>
        </p:nvGraphicFramePr>
        <p:xfrm>
          <a:off x="1803039" y="2349895"/>
          <a:ext cx="8107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87">
                  <a:extLst>
                    <a:ext uri="{9D8B030D-6E8A-4147-A177-3AD203B41FA5}">
                      <a16:colId xmlns:a16="http://schemas.microsoft.com/office/drawing/2014/main" val="1994578826"/>
                    </a:ext>
                  </a:extLst>
                </a:gridCol>
                <a:gridCol w="1013487">
                  <a:extLst>
                    <a:ext uri="{9D8B030D-6E8A-4147-A177-3AD203B41FA5}">
                      <a16:colId xmlns:a16="http://schemas.microsoft.com/office/drawing/2014/main" val="1746223800"/>
                    </a:ext>
                  </a:extLst>
                </a:gridCol>
                <a:gridCol w="1013487">
                  <a:extLst>
                    <a:ext uri="{9D8B030D-6E8A-4147-A177-3AD203B41FA5}">
                      <a16:colId xmlns:a16="http://schemas.microsoft.com/office/drawing/2014/main" val="1891947620"/>
                    </a:ext>
                  </a:extLst>
                </a:gridCol>
                <a:gridCol w="1013487">
                  <a:extLst>
                    <a:ext uri="{9D8B030D-6E8A-4147-A177-3AD203B41FA5}">
                      <a16:colId xmlns:a16="http://schemas.microsoft.com/office/drawing/2014/main" val="302740904"/>
                    </a:ext>
                  </a:extLst>
                </a:gridCol>
                <a:gridCol w="1013487">
                  <a:extLst>
                    <a:ext uri="{9D8B030D-6E8A-4147-A177-3AD203B41FA5}">
                      <a16:colId xmlns:a16="http://schemas.microsoft.com/office/drawing/2014/main" val="2203056649"/>
                    </a:ext>
                  </a:extLst>
                </a:gridCol>
                <a:gridCol w="1013487">
                  <a:extLst>
                    <a:ext uri="{9D8B030D-6E8A-4147-A177-3AD203B41FA5}">
                      <a16:colId xmlns:a16="http://schemas.microsoft.com/office/drawing/2014/main" val="3419543355"/>
                    </a:ext>
                  </a:extLst>
                </a:gridCol>
                <a:gridCol w="1013487">
                  <a:extLst>
                    <a:ext uri="{9D8B030D-6E8A-4147-A177-3AD203B41FA5}">
                      <a16:colId xmlns:a16="http://schemas.microsoft.com/office/drawing/2014/main" val="3428796610"/>
                    </a:ext>
                  </a:extLst>
                </a:gridCol>
                <a:gridCol w="1013487">
                  <a:extLst>
                    <a:ext uri="{9D8B030D-6E8A-4147-A177-3AD203B41FA5}">
                      <a16:colId xmlns:a16="http://schemas.microsoft.com/office/drawing/2014/main" val="255651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70-80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2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273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86194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278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21DEF-FAEA-413F-B170-A91D1E7C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75" y="643467"/>
            <a:ext cx="3355651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IN" sz="2800">
                <a:solidFill>
                  <a:schemeClr val="bg1"/>
                </a:solidFill>
              </a:rPr>
              <a:t>Kurtosis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BC9C1614-D1C4-46C1-A550-9F5D00A8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876" y="2638044"/>
            <a:ext cx="3734181" cy="341562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IN" altLang="en-US" sz="1900" dirty="0">
                <a:solidFill>
                  <a:schemeClr val="bg1"/>
                </a:solidFill>
              </a:rPr>
              <a:t>Karl Pearson introduced the term Kurtosis (the amount of hump) for the degree of </a:t>
            </a:r>
            <a:r>
              <a:rPr lang="en-IN" altLang="en-US" sz="1900" dirty="0" err="1">
                <a:solidFill>
                  <a:schemeClr val="bg1"/>
                </a:solidFill>
              </a:rPr>
              <a:t>peakedness</a:t>
            </a:r>
            <a:r>
              <a:rPr lang="en-IN" altLang="en-US" sz="1900" dirty="0">
                <a:solidFill>
                  <a:schemeClr val="bg1"/>
                </a:solidFill>
              </a:rPr>
              <a:t> or flatness of a unimodal frequency curve / distribution.</a:t>
            </a:r>
            <a:endParaRPr lang="en-US" altLang="en-US" sz="1900" dirty="0">
              <a:solidFill>
                <a:schemeClr val="bg1"/>
              </a:solidFill>
            </a:endParaRPr>
          </a:p>
          <a:p>
            <a:pPr lvl="1"/>
            <a:r>
              <a:rPr lang="en-US" altLang="en-US" sz="1900" dirty="0">
                <a:solidFill>
                  <a:schemeClr val="bg1"/>
                </a:solidFill>
              </a:rPr>
              <a:t>Leptokurtic:  high and thin</a:t>
            </a:r>
          </a:p>
          <a:p>
            <a:pPr lvl="1"/>
            <a:r>
              <a:rPr lang="en-US" altLang="en-US" sz="1900" dirty="0">
                <a:solidFill>
                  <a:schemeClr val="bg1"/>
                </a:solidFill>
              </a:rPr>
              <a:t>Mesokurtic:  normal in shape</a:t>
            </a:r>
          </a:p>
          <a:p>
            <a:pPr lvl="1"/>
            <a:r>
              <a:rPr lang="en-US" altLang="en-US" sz="1900" dirty="0">
                <a:solidFill>
                  <a:schemeClr val="bg1"/>
                </a:solidFill>
              </a:rPr>
              <a:t>Platykurtic:  flat and spread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18DC0-B5EB-4931-9A9D-3E6B1190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56" y="2171653"/>
            <a:ext cx="6235305" cy="2353827"/>
          </a:xfrm>
          <a:prstGeom prst="rect">
            <a:avLst/>
          </a:prstGeom>
        </p:spPr>
      </p:pic>
      <p:sp>
        <p:nvSpPr>
          <p:cNvPr id="106498" name="Rectangle 2">
            <a:extLst>
              <a:ext uri="{FF2B5EF4-FFF2-40B4-BE49-F238E27FC236}">
                <a16:creationId xmlns:a16="http://schemas.microsoft.com/office/drawing/2014/main" id="{826E40A8-11B1-41A9-B4B4-58C16E8A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719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EF0E3C0E-FF7D-4097-8797-CE0D0EB9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119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A748-F8B9-4B2F-ABE4-B297F702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545" y="513612"/>
            <a:ext cx="9869656" cy="1031216"/>
          </a:xfrm>
        </p:spPr>
        <p:txBody>
          <a:bodyPr anchor="b">
            <a:normAutofit/>
          </a:bodyPr>
          <a:lstStyle/>
          <a:p>
            <a:r>
              <a:rPr lang="en-IN" dirty="0"/>
              <a:t>Kurtosis Formula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78223" y="1884045"/>
            <a:ext cx="3267565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45788" y="3222529"/>
            <a:ext cx="3234929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22F2-E9E5-40F1-BDB4-4E74A458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121" y="1884045"/>
            <a:ext cx="3929135" cy="4166640"/>
          </a:xfrm>
        </p:spPr>
        <p:txBody>
          <a:bodyPr anchor="ctr">
            <a:normAutofit/>
          </a:bodyPr>
          <a:lstStyle/>
          <a:p>
            <a:pPr algn="just"/>
            <a:r>
              <a:rPr lang="en-IN" sz="2000" dirty="0"/>
              <a:t>For a normal distribution / mesokurtic, kurtosis is equal to 3.</a:t>
            </a:r>
          </a:p>
          <a:p>
            <a:pPr algn="just"/>
            <a:r>
              <a:rPr lang="en-IN" sz="2000" dirty="0"/>
              <a:t>When is greater than 3, the curve is more sharply peaked and has narrower tails than the normal curve and is said to be leptokurtic.</a:t>
            </a:r>
          </a:p>
          <a:p>
            <a:pPr algn="just"/>
            <a:r>
              <a:rPr lang="en-IN" sz="2000" dirty="0"/>
              <a:t>When it is less than 3, the curve has a flatter top and relatively wider tails than the normal curve and is said to be platykurtic.</a:t>
            </a:r>
          </a:p>
          <a:p>
            <a:endParaRPr lang="en-IN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B664B-34AC-4F17-8868-E176CB81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7" y="6356350"/>
            <a:ext cx="27364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9EBC64-41CB-41B8-B6DF-9B1367312B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2034" name="Picture 2" descr="https://www.oreilly.com/library/view/machine-learning-for/9781786469878/assets/8a886de4-d23e-4ab0-bc08-9bb746017fcb.png">
            <a:extLst>
              <a:ext uri="{FF2B5EF4-FFF2-40B4-BE49-F238E27FC236}">
                <a16:creationId xmlns:a16="http://schemas.microsoft.com/office/drawing/2014/main" id="{45E1C96B-D4CF-4979-8A33-1A5752BED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45" y="3328988"/>
            <a:ext cx="5287777" cy="12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38350"/>
      </p:ext>
    </p:extLst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BEF3-ECC6-49F6-B8EC-2FFFD3FE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7932-67C0-4132-9C0E-2F1D254E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Another measure of Kurtosis, known as Percentile coefficient of kurtosis is: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where, Q.D is semi-interquartile range=Q.D=(Q3-Q1)/2</a:t>
            </a:r>
          </a:p>
          <a:p>
            <a:pPr marL="0" indent="0">
              <a:buNone/>
            </a:pPr>
            <a:r>
              <a:rPr lang="en-IN" dirty="0"/>
              <a:t>	    P90=90th percentile</a:t>
            </a:r>
          </a:p>
          <a:p>
            <a:pPr marL="0" indent="0">
              <a:buNone/>
            </a:pPr>
            <a:r>
              <a:rPr lang="en-IN" dirty="0"/>
              <a:t>	    P10=10th percentile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848D0-619B-4AE7-9824-25A6FC2F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D6D05AE-AA19-4F00-A7AD-F25DAD8E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78" y="2119990"/>
            <a:ext cx="1654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804019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3541" y="493214"/>
            <a:ext cx="10337562" cy="73491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Five-Number Summaries and Box Plots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053528" y="1028457"/>
            <a:ext cx="10058854" cy="104865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Summary statistics and easy-to-draw graphs can be used to quickly summarize large quantities of data.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053528" y="1802596"/>
            <a:ext cx="10058854" cy="76055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Two tools that accomplish this are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five-number summaries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and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box plots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444334"/>
            <a:ext cx="10337562" cy="825500"/>
          </a:xfrm>
          <a:noFill/>
          <a:ln/>
        </p:spPr>
        <p:txBody>
          <a:bodyPr/>
          <a:lstStyle/>
          <a:p>
            <a:r>
              <a:rPr lang="en-US" dirty="0"/>
              <a:t>Five-Number Summary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467328" y="1188275"/>
            <a:ext cx="3027791" cy="552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1.  Smallest Value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467328" y="1835975"/>
            <a:ext cx="3027791" cy="552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2.  First Quartile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1467328" y="2464625"/>
            <a:ext cx="3027791" cy="552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3.  Median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1467328" y="3102800"/>
            <a:ext cx="3027791" cy="552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4.  Third Quartile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1467328" y="3740975"/>
            <a:ext cx="3027791" cy="552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5.  Largest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9266" name="Rectangle 2"/>
              <p:cNvSpPr>
                <a:spLocks noChangeArrowheads="1"/>
              </p:cNvSpPr>
              <p:nvPr/>
            </p:nvSpPr>
            <p:spPr bwMode="auto">
              <a:xfrm>
                <a:off x="912138" y="558660"/>
                <a:ext cx="10337562" cy="649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pPr algn="l"/>
                <a:r>
                  <a:rPr lang="en-US" sz="3200" dirty="0">
                    <a:solidFill>
                      <a:schemeClr val="tx1"/>
                    </a:solidFill>
                    <a:effectLst/>
                    <a:latin typeface="+mn-lt"/>
                    <a:cs typeface="Arial" panose="020B0604020202020204" pitchFamily="34" charset="0"/>
                  </a:rPr>
                  <a:t>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>
                  <a:solidFill>
                    <a:schemeClr val="tx1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926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2138" y="558660"/>
                <a:ext cx="10337562" cy="649288"/>
              </a:xfrm>
              <a:prstGeom prst="rect">
                <a:avLst/>
              </a:prstGeom>
              <a:blipFill rotWithShape="1">
                <a:blip r:embed="rId3"/>
                <a:stretch>
                  <a:fillRect l="-1534" t="-6604" b="-26415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41616" y="1294713"/>
                <a:ext cx="3083896" cy="925318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16" y="1294713"/>
                <a:ext cx="3083896" cy="9253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05235" y="2434281"/>
            <a:ext cx="6917241" cy="8312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401" dirty="0">
                <a:effectLst/>
                <a:latin typeface="+mn-lt"/>
              </a:rPr>
              <a:t>where:  </a:t>
            </a:r>
            <a:r>
              <a:rPr lang="en-US" sz="2401" dirty="0">
                <a:effectLst/>
                <a:latin typeface="Symbol" panose="05050102010706020507" pitchFamily="18" charset="2"/>
              </a:rPr>
              <a:t>S</a:t>
            </a:r>
            <a:r>
              <a:rPr lang="en-US" sz="2401" i="1" dirty="0">
                <a:effectLst/>
                <a:latin typeface="+mn-lt"/>
              </a:rPr>
              <a:t>x</a:t>
            </a:r>
            <a:r>
              <a:rPr lang="en-US" sz="2401" i="1" baseline="-25000" dirty="0">
                <a:effectLst/>
                <a:latin typeface="+mn-lt"/>
              </a:rPr>
              <a:t>i</a:t>
            </a:r>
            <a:r>
              <a:rPr lang="en-US" sz="2401" dirty="0">
                <a:effectLst/>
                <a:latin typeface="+mn-lt"/>
              </a:rPr>
              <a:t> = sum of the values </a:t>
            </a:r>
            <a:r>
              <a:rPr lang="en-US" sz="2401">
                <a:effectLst/>
                <a:latin typeface="+mn-lt"/>
              </a:rPr>
              <a:t>of </a:t>
            </a:r>
            <a:r>
              <a:rPr lang="en-US" sz="2401" i="1">
                <a:effectLst/>
                <a:latin typeface="+mn-lt"/>
              </a:rPr>
              <a:t>n</a:t>
            </a:r>
            <a:r>
              <a:rPr lang="en-US" sz="2401">
                <a:effectLst/>
                <a:latin typeface="+mn-lt"/>
              </a:rPr>
              <a:t> </a:t>
            </a:r>
            <a:r>
              <a:rPr lang="en-US" sz="2401" dirty="0">
                <a:effectLst/>
                <a:latin typeface="+mn-lt"/>
              </a:rPr>
              <a:t>observations</a:t>
            </a:r>
          </a:p>
          <a:p>
            <a:pPr algn="l"/>
            <a:r>
              <a:rPr lang="en-US" sz="2400" i="1" dirty="0">
                <a:effectLst/>
                <a:latin typeface="+mn-lt"/>
              </a:rPr>
              <a:t>                  </a:t>
            </a:r>
            <a:r>
              <a:rPr lang="en-US" sz="2401" i="1" dirty="0">
                <a:effectLst/>
                <a:latin typeface="+mn-lt"/>
              </a:rPr>
              <a:t>n</a:t>
            </a:r>
            <a:r>
              <a:rPr lang="en-US" sz="2401" dirty="0">
                <a:effectLst/>
                <a:latin typeface="+mn-lt"/>
              </a:rPr>
              <a:t> = number of observations in the sample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9" name="Rectangle 597"/>
          <p:cNvSpPr>
            <a:spLocks noChangeArrowheads="1"/>
          </p:cNvSpPr>
          <p:nvPr/>
        </p:nvSpPr>
        <p:spPr bwMode="auto">
          <a:xfrm>
            <a:off x="3278452" y="5234057"/>
            <a:ext cx="772319" cy="379413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31" name="Rectangle 599"/>
          <p:cNvSpPr>
            <a:spLocks noChangeArrowheads="1"/>
          </p:cNvSpPr>
          <p:nvPr/>
        </p:nvSpPr>
        <p:spPr bwMode="auto">
          <a:xfrm>
            <a:off x="2077647" y="1587500"/>
            <a:ext cx="3851249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Lowest Value = 525</a:t>
            </a:r>
          </a:p>
        </p:txBody>
      </p:sp>
      <p:sp>
        <p:nvSpPr>
          <p:cNvPr id="19032" name="Rectangle 600"/>
          <p:cNvSpPr>
            <a:spLocks noChangeArrowheads="1"/>
          </p:cNvSpPr>
          <p:nvPr/>
        </p:nvSpPr>
        <p:spPr bwMode="auto">
          <a:xfrm>
            <a:off x="6359628" y="1587500"/>
            <a:ext cx="37499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First Quartile = 545</a:t>
            </a:r>
          </a:p>
        </p:txBody>
      </p:sp>
      <p:sp>
        <p:nvSpPr>
          <p:cNvPr id="19033" name="Rectangle 601"/>
          <p:cNvSpPr>
            <a:spLocks noChangeArrowheads="1"/>
          </p:cNvSpPr>
          <p:nvPr/>
        </p:nvSpPr>
        <p:spPr bwMode="auto">
          <a:xfrm>
            <a:off x="4738049" y="1991675"/>
            <a:ext cx="2761751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Median = 575</a:t>
            </a:r>
          </a:p>
        </p:txBody>
      </p:sp>
      <p:sp>
        <p:nvSpPr>
          <p:cNvPr id="19034" name="Rectangle 602"/>
          <p:cNvSpPr>
            <a:spLocks noChangeArrowheads="1"/>
          </p:cNvSpPr>
          <p:nvPr/>
        </p:nvSpPr>
        <p:spPr bwMode="auto">
          <a:xfrm>
            <a:off x="2102985" y="2370450"/>
            <a:ext cx="392726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Third Quartile = 625</a:t>
            </a:r>
          </a:p>
        </p:txBody>
      </p:sp>
      <p:sp>
        <p:nvSpPr>
          <p:cNvPr id="19035" name="Rectangle 603"/>
          <p:cNvSpPr>
            <a:spLocks noChangeArrowheads="1"/>
          </p:cNvSpPr>
          <p:nvPr/>
        </p:nvSpPr>
        <p:spPr bwMode="auto">
          <a:xfrm>
            <a:off x="6283616" y="2351400"/>
            <a:ext cx="3977935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Largest Value = 715</a:t>
            </a:r>
          </a:p>
        </p:txBody>
      </p:sp>
      <p:sp>
        <p:nvSpPr>
          <p:cNvPr id="19038" name="Rectangle 606"/>
          <p:cNvSpPr>
            <a:spLocks noChangeArrowheads="1"/>
          </p:cNvSpPr>
          <p:nvPr/>
        </p:nvSpPr>
        <p:spPr bwMode="auto">
          <a:xfrm>
            <a:off x="1059019" y="1117600"/>
            <a:ext cx="8386601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4488" indent="-34448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60</a:t>
            </a:fld>
            <a:endParaRPr lang="en-US"/>
          </a:p>
        </p:txBody>
      </p:sp>
      <p:sp>
        <p:nvSpPr>
          <p:cNvPr id="2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444334"/>
            <a:ext cx="10337562" cy="825500"/>
          </a:xfrm>
          <a:noFill/>
          <a:ln/>
        </p:spPr>
        <p:txBody>
          <a:bodyPr/>
          <a:lstStyle/>
          <a:p>
            <a:r>
              <a:rPr lang="en-US" dirty="0"/>
              <a:t>Five-Number Summary</a:t>
            </a:r>
          </a:p>
        </p:txBody>
      </p:sp>
      <p:grpSp>
        <p:nvGrpSpPr>
          <p:cNvPr id="295" name="Group 294"/>
          <p:cNvGrpSpPr/>
          <p:nvPr/>
        </p:nvGrpSpPr>
        <p:grpSpPr>
          <a:xfrm>
            <a:off x="983926" y="3096250"/>
            <a:ext cx="10341785" cy="2737419"/>
            <a:chOff x="1149933" y="2683820"/>
            <a:chExt cx="10341785" cy="2737419"/>
          </a:xfrm>
        </p:grpSpPr>
        <p:sp>
          <p:nvSpPr>
            <p:cNvPr id="407" name="Rectangle 406"/>
            <p:cNvSpPr/>
            <p:nvPr/>
          </p:nvSpPr>
          <p:spPr>
            <a:xfrm>
              <a:off x="1163395" y="2683820"/>
              <a:ext cx="10177540" cy="2737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9933" y="2820339"/>
              <a:ext cx="10341785" cy="2517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5"/>
            <p:cNvSpPr>
              <a:spLocks noChangeArrowheads="1"/>
            </p:cNvSpPr>
            <p:nvPr/>
          </p:nvSpPr>
          <p:spPr bwMode="auto">
            <a:xfrm>
              <a:off x="1168937" y="2834627"/>
              <a:ext cx="10320671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8" name="Group 172"/>
            <p:cNvGrpSpPr>
              <a:grpSpLocks/>
            </p:cNvGrpSpPr>
            <p:nvPr/>
          </p:nvGrpSpPr>
          <p:grpSpPr bwMode="auto">
            <a:xfrm>
              <a:off x="1152045" y="2821927"/>
              <a:ext cx="10320671" cy="2501900"/>
              <a:chOff x="480" y="1904"/>
              <a:chExt cx="4888" cy="1576"/>
            </a:xfr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08" name="Rectangle 6"/>
              <p:cNvSpPr>
                <a:spLocks noChangeArrowheads="1"/>
              </p:cNvSpPr>
              <p:nvPr/>
            </p:nvSpPr>
            <p:spPr bwMode="auto">
              <a:xfrm>
                <a:off x="480" y="190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7"/>
              <p:cNvSpPr>
                <a:spLocks noChangeArrowheads="1"/>
              </p:cNvSpPr>
              <p:nvPr/>
            </p:nvSpPr>
            <p:spPr bwMode="auto">
              <a:xfrm>
                <a:off x="480" y="191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"/>
              <p:cNvSpPr>
                <a:spLocks noChangeArrowheads="1"/>
              </p:cNvSpPr>
              <p:nvPr/>
            </p:nvSpPr>
            <p:spPr bwMode="auto">
              <a:xfrm>
                <a:off x="480" y="192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9"/>
              <p:cNvSpPr>
                <a:spLocks noChangeArrowheads="1"/>
              </p:cNvSpPr>
              <p:nvPr/>
            </p:nvSpPr>
            <p:spPr bwMode="auto">
              <a:xfrm>
                <a:off x="480" y="193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10"/>
              <p:cNvSpPr>
                <a:spLocks noChangeArrowheads="1"/>
              </p:cNvSpPr>
              <p:nvPr/>
            </p:nvSpPr>
            <p:spPr bwMode="auto">
              <a:xfrm>
                <a:off x="480" y="194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11"/>
              <p:cNvSpPr>
                <a:spLocks noChangeArrowheads="1"/>
              </p:cNvSpPr>
              <p:nvPr/>
            </p:nvSpPr>
            <p:spPr bwMode="auto">
              <a:xfrm>
                <a:off x="480" y="195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12"/>
              <p:cNvSpPr>
                <a:spLocks noChangeArrowheads="1"/>
              </p:cNvSpPr>
              <p:nvPr/>
            </p:nvSpPr>
            <p:spPr bwMode="auto">
              <a:xfrm>
                <a:off x="480" y="196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13"/>
              <p:cNvSpPr>
                <a:spLocks noChangeArrowheads="1"/>
              </p:cNvSpPr>
              <p:nvPr/>
            </p:nvSpPr>
            <p:spPr bwMode="auto">
              <a:xfrm>
                <a:off x="480" y="197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14"/>
              <p:cNvSpPr>
                <a:spLocks noChangeArrowheads="1"/>
              </p:cNvSpPr>
              <p:nvPr/>
            </p:nvSpPr>
            <p:spPr bwMode="auto">
              <a:xfrm>
                <a:off x="480" y="198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15"/>
              <p:cNvSpPr>
                <a:spLocks noChangeArrowheads="1"/>
              </p:cNvSpPr>
              <p:nvPr/>
            </p:nvSpPr>
            <p:spPr bwMode="auto">
              <a:xfrm>
                <a:off x="480" y="198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17"/>
              <p:cNvSpPr>
                <a:spLocks noChangeArrowheads="1"/>
              </p:cNvSpPr>
              <p:nvPr/>
            </p:nvSpPr>
            <p:spPr bwMode="auto">
              <a:xfrm>
                <a:off x="480" y="200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18"/>
              <p:cNvSpPr>
                <a:spLocks noChangeArrowheads="1"/>
              </p:cNvSpPr>
              <p:nvPr/>
            </p:nvSpPr>
            <p:spPr bwMode="auto">
              <a:xfrm>
                <a:off x="480" y="201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19"/>
              <p:cNvSpPr>
                <a:spLocks noChangeArrowheads="1"/>
              </p:cNvSpPr>
              <p:nvPr/>
            </p:nvSpPr>
            <p:spPr bwMode="auto">
              <a:xfrm>
                <a:off x="480" y="202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20"/>
              <p:cNvSpPr>
                <a:spLocks noChangeArrowheads="1"/>
              </p:cNvSpPr>
              <p:nvPr/>
            </p:nvSpPr>
            <p:spPr bwMode="auto">
              <a:xfrm>
                <a:off x="480" y="203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21"/>
              <p:cNvSpPr>
                <a:spLocks noChangeArrowheads="1"/>
              </p:cNvSpPr>
              <p:nvPr/>
            </p:nvSpPr>
            <p:spPr bwMode="auto">
              <a:xfrm>
                <a:off x="480" y="204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24"/>
              <p:cNvSpPr>
                <a:spLocks noChangeArrowheads="1"/>
              </p:cNvSpPr>
              <p:nvPr/>
            </p:nvSpPr>
            <p:spPr bwMode="auto">
              <a:xfrm>
                <a:off x="480" y="207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25"/>
              <p:cNvSpPr>
                <a:spLocks noChangeArrowheads="1"/>
              </p:cNvSpPr>
              <p:nvPr/>
            </p:nvSpPr>
            <p:spPr bwMode="auto">
              <a:xfrm>
                <a:off x="480" y="208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26"/>
              <p:cNvSpPr>
                <a:spLocks noChangeArrowheads="1"/>
              </p:cNvSpPr>
              <p:nvPr/>
            </p:nvSpPr>
            <p:spPr bwMode="auto">
              <a:xfrm>
                <a:off x="480" y="209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27"/>
              <p:cNvSpPr>
                <a:spLocks noChangeArrowheads="1"/>
              </p:cNvSpPr>
              <p:nvPr/>
            </p:nvSpPr>
            <p:spPr bwMode="auto">
              <a:xfrm>
                <a:off x="480" y="210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28"/>
              <p:cNvSpPr>
                <a:spLocks noChangeArrowheads="1"/>
              </p:cNvSpPr>
              <p:nvPr/>
            </p:nvSpPr>
            <p:spPr bwMode="auto">
              <a:xfrm>
                <a:off x="480" y="211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29"/>
              <p:cNvSpPr>
                <a:spLocks noChangeArrowheads="1"/>
              </p:cNvSpPr>
              <p:nvPr/>
            </p:nvSpPr>
            <p:spPr bwMode="auto">
              <a:xfrm>
                <a:off x="480" y="212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30"/>
              <p:cNvSpPr>
                <a:spLocks noChangeArrowheads="1"/>
              </p:cNvSpPr>
              <p:nvPr/>
            </p:nvSpPr>
            <p:spPr bwMode="auto">
              <a:xfrm>
                <a:off x="480" y="213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31"/>
              <p:cNvSpPr>
                <a:spLocks noChangeArrowheads="1"/>
              </p:cNvSpPr>
              <p:nvPr/>
            </p:nvSpPr>
            <p:spPr bwMode="auto">
              <a:xfrm>
                <a:off x="480" y="214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32"/>
              <p:cNvSpPr>
                <a:spLocks noChangeArrowheads="1"/>
              </p:cNvSpPr>
              <p:nvPr/>
            </p:nvSpPr>
            <p:spPr bwMode="auto">
              <a:xfrm>
                <a:off x="480" y="215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33"/>
              <p:cNvSpPr>
                <a:spLocks noChangeArrowheads="1"/>
              </p:cNvSpPr>
              <p:nvPr/>
            </p:nvSpPr>
            <p:spPr bwMode="auto">
              <a:xfrm>
                <a:off x="480" y="216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34"/>
              <p:cNvSpPr>
                <a:spLocks noChangeArrowheads="1"/>
              </p:cNvSpPr>
              <p:nvPr/>
            </p:nvSpPr>
            <p:spPr bwMode="auto">
              <a:xfrm>
                <a:off x="480" y="217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35"/>
              <p:cNvSpPr>
                <a:spLocks noChangeArrowheads="1"/>
              </p:cNvSpPr>
              <p:nvPr/>
            </p:nvSpPr>
            <p:spPr bwMode="auto">
              <a:xfrm>
                <a:off x="480" y="217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36"/>
              <p:cNvSpPr>
                <a:spLocks noChangeArrowheads="1"/>
              </p:cNvSpPr>
              <p:nvPr/>
            </p:nvSpPr>
            <p:spPr bwMode="auto">
              <a:xfrm>
                <a:off x="480" y="218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37"/>
              <p:cNvSpPr>
                <a:spLocks noChangeArrowheads="1"/>
              </p:cNvSpPr>
              <p:nvPr/>
            </p:nvSpPr>
            <p:spPr bwMode="auto">
              <a:xfrm>
                <a:off x="480" y="219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38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39"/>
              <p:cNvSpPr>
                <a:spLocks noChangeArrowheads="1"/>
              </p:cNvSpPr>
              <p:nvPr/>
            </p:nvSpPr>
            <p:spPr bwMode="auto">
              <a:xfrm>
                <a:off x="480" y="221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40"/>
              <p:cNvSpPr>
                <a:spLocks noChangeArrowheads="1"/>
              </p:cNvSpPr>
              <p:nvPr/>
            </p:nvSpPr>
            <p:spPr bwMode="auto">
              <a:xfrm>
                <a:off x="480" y="222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41"/>
              <p:cNvSpPr>
                <a:spLocks noChangeArrowheads="1"/>
              </p:cNvSpPr>
              <p:nvPr/>
            </p:nvSpPr>
            <p:spPr bwMode="auto">
              <a:xfrm>
                <a:off x="480" y="223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42"/>
              <p:cNvSpPr>
                <a:spLocks noChangeArrowheads="1"/>
              </p:cNvSpPr>
              <p:nvPr/>
            </p:nvSpPr>
            <p:spPr bwMode="auto">
              <a:xfrm>
                <a:off x="480" y="224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43"/>
              <p:cNvSpPr>
                <a:spLocks noChangeArrowheads="1"/>
              </p:cNvSpPr>
              <p:nvPr/>
            </p:nvSpPr>
            <p:spPr bwMode="auto">
              <a:xfrm>
                <a:off x="480" y="225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44"/>
              <p:cNvSpPr>
                <a:spLocks noChangeArrowheads="1"/>
              </p:cNvSpPr>
              <p:nvPr/>
            </p:nvSpPr>
            <p:spPr bwMode="auto">
              <a:xfrm>
                <a:off x="480" y="226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45"/>
              <p:cNvSpPr>
                <a:spLocks noChangeArrowheads="1"/>
              </p:cNvSpPr>
              <p:nvPr/>
            </p:nvSpPr>
            <p:spPr bwMode="auto">
              <a:xfrm>
                <a:off x="480" y="227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46"/>
              <p:cNvSpPr>
                <a:spLocks noChangeArrowheads="1"/>
              </p:cNvSpPr>
              <p:nvPr/>
            </p:nvSpPr>
            <p:spPr bwMode="auto">
              <a:xfrm>
                <a:off x="480" y="228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47"/>
              <p:cNvSpPr>
                <a:spLocks noChangeArrowheads="1"/>
              </p:cNvSpPr>
              <p:nvPr/>
            </p:nvSpPr>
            <p:spPr bwMode="auto">
              <a:xfrm>
                <a:off x="480" y="229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48"/>
              <p:cNvSpPr>
                <a:spLocks noChangeArrowheads="1"/>
              </p:cNvSpPr>
              <p:nvPr/>
            </p:nvSpPr>
            <p:spPr bwMode="auto">
              <a:xfrm>
                <a:off x="480" y="230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49"/>
              <p:cNvSpPr>
                <a:spLocks noChangeArrowheads="1"/>
              </p:cNvSpPr>
              <p:nvPr/>
            </p:nvSpPr>
            <p:spPr bwMode="auto">
              <a:xfrm>
                <a:off x="480" y="231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50"/>
              <p:cNvSpPr>
                <a:spLocks noChangeArrowheads="1"/>
              </p:cNvSpPr>
              <p:nvPr/>
            </p:nvSpPr>
            <p:spPr bwMode="auto">
              <a:xfrm>
                <a:off x="480" y="232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51"/>
              <p:cNvSpPr>
                <a:spLocks noChangeArrowheads="1"/>
              </p:cNvSpPr>
              <p:nvPr/>
            </p:nvSpPr>
            <p:spPr bwMode="auto">
              <a:xfrm>
                <a:off x="480" y="233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52"/>
              <p:cNvSpPr>
                <a:spLocks noChangeArrowheads="1"/>
              </p:cNvSpPr>
              <p:nvPr/>
            </p:nvSpPr>
            <p:spPr bwMode="auto">
              <a:xfrm>
                <a:off x="480" y="234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53"/>
              <p:cNvSpPr>
                <a:spLocks noChangeArrowheads="1"/>
              </p:cNvSpPr>
              <p:nvPr/>
            </p:nvSpPr>
            <p:spPr bwMode="auto">
              <a:xfrm>
                <a:off x="480" y="235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54"/>
              <p:cNvSpPr>
                <a:spLocks noChangeArrowheads="1"/>
              </p:cNvSpPr>
              <p:nvPr/>
            </p:nvSpPr>
            <p:spPr bwMode="auto">
              <a:xfrm>
                <a:off x="480" y="236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55"/>
              <p:cNvSpPr>
                <a:spLocks noChangeArrowheads="1"/>
              </p:cNvSpPr>
              <p:nvPr/>
            </p:nvSpPr>
            <p:spPr bwMode="auto">
              <a:xfrm>
                <a:off x="480" y="236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56"/>
              <p:cNvSpPr>
                <a:spLocks noChangeArrowheads="1"/>
              </p:cNvSpPr>
              <p:nvPr/>
            </p:nvSpPr>
            <p:spPr bwMode="auto">
              <a:xfrm>
                <a:off x="480" y="237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57"/>
              <p:cNvSpPr>
                <a:spLocks noChangeArrowheads="1"/>
              </p:cNvSpPr>
              <p:nvPr/>
            </p:nvSpPr>
            <p:spPr bwMode="auto">
              <a:xfrm>
                <a:off x="480" y="238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58"/>
              <p:cNvSpPr>
                <a:spLocks noChangeArrowheads="1"/>
              </p:cNvSpPr>
              <p:nvPr/>
            </p:nvSpPr>
            <p:spPr bwMode="auto">
              <a:xfrm>
                <a:off x="480" y="239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59"/>
              <p:cNvSpPr>
                <a:spLocks noChangeArrowheads="1"/>
              </p:cNvSpPr>
              <p:nvPr/>
            </p:nvSpPr>
            <p:spPr bwMode="auto">
              <a:xfrm>
                <a:off x="480" y="240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60"/>
              <p:cNvSpPr>
                <a:spLocks noChangeArrowheads="1"/>
              </p:cNvSpPr>
              <p:nvPr/>
            </p:nvSpPr>
            <p:spPr bwMode="auto">
              <a:xfrm>
                <a:off x="480" y="241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61"/>
              <p:cNvSpPr>
                <a:spLocks noChangeArrowheads="1"/>
              </p:cNvSpPr>
              <p:nvPr/>
            </p:nvSpPr>
            <p:spPr bwMode="auto">
              <a:xfrm>
                <a:off x="480" y="242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62"/>
              <p:cNvSpPr>
                <a:spLocks noChangeArrowheads="1"/>
              </p:cNvSpPr>
              <p:nvPr/>
            </p:nvSpPr>
            <p:spPr bwMode="auto">
              <a:xfrm>
                <a:off x="480" y="243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63"/>
              <p:cNvSpPr>
                <a:spLocks noChangeArrowheads="1"/>
              </p:cNvSpPr>
              <p:nvPr/>
            </p:nvSpPr>
            <p:spPr bwMode="auto">
              <a:xfrm>
                <a:off x="480" y="244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64"/>
              <p:cNvSpPr>
                <a:spLocks noChangeArrowheads="1"/>
              </p:cNvSpPr>
              <p:nvPr/>
            </p:nvSpPr>
            <p:spPr bwMode="auto">
              <a:xfrm>
                <a:off x="480" y="245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65"/>
              <p:cNvSpPr>
                <a:spLocks noChangeArrowheads="1"/>
              </p:cNvSpPr>
              <p:nvPr/>
            </p:nvSpPr>
            <p:spPr bwMode="auto">
              <a:xfrm>
                <a:off x="480" y="246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66"/>
              <p:cNvSpPr>
                <a:spLocks noChangeArrowheads="1"/>
              </p:cNvSpPr>
              <p:nvPr/>
            </p:nvSpPr>
            <p:spPr bwMode="auto">
              <a:xfrm>
                <a:off x="480" y="247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67"/>
              <p:cNvSpPr>
                <a:spLocks noChangeArrowheads="1"/>
              </p:cNvSpPr>
              <p:nvPr/>
            </p:nvSpPr>
            <p:spPr bwMode="auto">
              <a:xfrm>
                <a:off x="480" y="248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68"/>
              <p:cNvSpPr>
                <a:spLocks noChangeArrowheads="1"/>
              </p:cNvSpPr>
              <p:nvPr/>
            </p:nvSpPr>
            <p:spPr bwMode="auto">
              <a:xfrm>
                <a:off x="480" y="249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69"/>
              <p:cNvSpPr>
                <a:spLocks noChangeArrowheads="1"/>
              </p:cNvSpPr>
              <p:nvPr/>
            </p:nvSpPr>
            <p:spPr bwMode="auto">
              <a:xfrm>
                <a:off x="480" y="250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70"/>
              <p:cNvSpPr>
                <a:spLocks noChangeArrowheads="1"/>
              </p:cNvSpPr>
              <p:nvPr/>
            </p:nvSpPr>
            <p:spPr bwMode="auto">
              <a:xfrm>
                <a:off x="480" y="251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71"/>
              <p:cNvSpPr>
                <a:spLocks noChangeArrowheads="1"/>
              </p:cNvSpPr>
              <p:nvPr/>
            </p:nvSpPr>
            <p:spPr bwMode="auto">
              <a:xfrm>
                <a:off x="480" y="252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72"/>
              <p:cNvSpPr>
                <a:spLocks noChangeArrowheads="1"/>
              </p:cNvSpPr>
              <p:nvPr/>
            </p:nvSpPr>
            <p:spPr bwMode="auto">
              <a:xfrm>
                <a:off x="480" y="253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73"/>
              <p:cNvSpPr>
                <a:spLocks noChangeArrowheads="1"/>
              </p:cNvSpPr>
              <p:nvPr/>
            </p:nvSpPr>
            <p:spPr bwMode="auto">
              <a:xfrm>
                <a:off x="480" y="254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75"/>
              <p:cNvSpPr>
                <a:spLocks noChangeArrowheads="1"/>
              </p:cNvSpPr>
              <p:nvPr/>
            </p:nvSpPr>
            <p:spPr bwMode="auto">
              <a:xfrm>
                <a:off x="480" y="255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76"/>
              <p:cNvSpPr>
                <a:spLocks noChangeArrowheads="1"/>
              </p:cNvSpPr>
              <p:nvPr/>
            </p:nvSpPr>
            <p:spPr bwMode="auto">
              <a:xfrm>
                <a:off x="480" y="256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77"/>
              <p:cNvSpPr>
                <a:spLocks noChangeArrowheads="1"/>
              </p:cNvSpPr>
              <p:nvPr/>
            </p:nvSpPr>
            <p:spPr bwMode="auto">
              <a:xfrm>
                <a:off x="480" y="257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78"/>
              <p:cNvSpPr>
                <a:spLocks noChangeArrowheads="1"/>
              </p:cNvSpPr>
              <p:nvPr/>
            </p:nvSpPr>
            <p:spPr bwMode="auto">
              <a:xfrm>
                <a:off x="480" y="258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Rectangle 79"/>
              <p:cNvSpPr>
                <a:spLocks noChangeArrowheads="1"/>
              </p:cNvSpPr>
              <p:nvPr/>
            </p:nvSpPr>
            <p:spPr bwMode="auto">
              <a:xfrm>
                <a:off x="480" y="259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80"/>
              <p:cNvSpPr>
                <a:spLocks noChangeArrowheads="1"/>
              </p:cNvSpPr>
              <p:nvPr/>
            </p:nvSpPr>
            <p:spPr bwMode="auto">
              <a:xfrm>
                <a:off x="480" y="260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81"/>
              <p:cNvSpPr>
                <a:spLocks noChangeArrowheads="1"/>
              </p:cNvSpPr>
              <p:nvPr/>
            </p:nvSpPr>
            <p:spPr bwMode="auto">
              <a:xfrm>
                <a:off x="480" y="261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82"/>
              <p:cNvSpPr>
                <a:spLocks noChangeArrowheads="1"/>
              </p:cNvSpPr>
              <p:nvPr/>
            </p:nvSpPr>
            <p:spPr bwMode="auto">
              <a:xfrm>
                <a:off x="480" y="262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83"/>
              <p:cNvSpPr>
                <a:spLocks noChangeArrowheads="1"/>
              </p:cNvSpPr>
              <p:nvPr/>
            </p:nvSpPr>
            <p:spPr bwMode="auto">
              <a:xfrm>
                <a:off x="480" y="263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84"/>
              <p:cNvSpPr>
                <a:spLocks noChangeArrowheads="1"/>
              </p:cNvSpPr>
              <p:nvPr/>
            </p:nvSpPr>
            <p:spPr bwMode="auto">
              <a:xfrm>
                <a:off x="480" y="264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85"/>
              <p:cNvSpPr>
                <a:spLocks noChangeArrowheads="1"/>
              </p:cNvSpPr>
              <p:nvPr/>
            </p:nvSpPr>
            <p:spPr bwMode="auto">
              <a:xfrm>
                <a:off x="480" y="265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86"/>
              <p:cNvSpPr>
                <a:spLocks noChangeArrowheads="1"/>
              </p:cNvSpPr>
              <p:nvPr/>
            </p:nvSpPr>
            <p:spPr bwMode="auto">
              <a:xfrm>
                <a:off x="480" y="266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87"/>
              <p:cNvSpPr>
                <a:spLocks noChangeArrowheads="1"/>
              </p:cNvSpPr>
              <p:nvPr/>
            </p:nvSpPr>
            <p:spPr bwMode="auto">
              <a:xfrm>
                <a:off x="480" y="267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88"/>
              <p:cNvSpPr>
                <a:spLocks noChangeArrowheads="1"/>
              </p:cNvSpPr>
              <p:nvPr/>
            </p:nvSpPr>
            <p:spPr bwMode="auto">
              <a:xfrm>
                <a:off x="480" y="268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480" y="269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90"/>
              <p:cNvSpPr>
                <a:spLocks noChangeArrowheads="1"/>
              </p:cNvSpPr>
              <p:nvPr/>
            </p:nvSpPr>
            <p:spPr bwMode="auto">
              <a:xfrm>
                <a:off x="480" y="270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91"/>
              <p:cNvSpPr>
                <a:spLocks noChangeArrowheads="1"/>
              </p:cNvSpPr>
              <p:nvPr/>
            </p:nvSpPr>
            <p:spPr bwMode="auto">
              <a:xfrm>
                <a:off x="480" y="271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92"/>
              <p:cNvSpPr>
                <a:spLocks noChangeArrowheads="1"/>
              </p:cNvSpPr>
              <p:nvPr/>
            </p:nvSpPr>
            <p:spPr bwMode="auto">
              <a:xfrm>
                <a:off x="480" y="272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93"/>
              <p:cNvSpPr>
                <a:spLocks noChangeArrowheads="1"/>
              </p:cNvSpPr>
              <p:nvPr/>
            </p:nvSpPr>
            <p:spPr bwMode="auto">
              <a:xfrm>
                <a:off x="480" y="273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94"/>
              <p:cNvSpPr>
                <a:spLocks noChangeArrowheads="1"/>
              </p:cNvSpPr>
              <p:nvPr/>
            </p:nvSpPr>
            <p:spPr bwMode="auto">
              <a:xfrm>
                <a:off x="480" y="273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95"/>
              <p:cNvSpPr>
                <a:spLocks noChangeArrowheads="1"/>
              </p:cNvSpPr>
              <p:nvPr/>
            </p:nvSpPr>
            <p:spPr bwMode="auto">
              <a:xfrm>
                <a:off x="480" y="274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96"/>
              <p:cNvSpPr>
                <a:spLocks noChangeArrowheads="1"/>
              </p:cNvSpPr>
              <p:nvPr/>
            </p:nvSpPr>
            <p:spPr bwMode="auto">
              <a:xfrm>
                <a:off x="480" y="275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97"/>
              <p:cNvSpPr>
                <a:spLocks noChangeArrowheads="1"/>
              </p:cNvSpPr>
              <p:nvPr/>
            </p:nvSpPr>
            <p:spPr bwMode="auto">
              <a:xfrm>
                <a:off x="480" y="276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98"/>
              <p:cNvSpPr>
                <a:spLocks noChangeArrowheads="1"/>
              </p:cNvSpPr>
              <p:nvPr/>
            </p:nvSpPr>
            <p:spPr bwMode="auto">
              <a:xfrm>
                <a:off x="480" y="277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99"/>
              <p:cNvSpPr>
                <a:spLocks noChangeArrowheads="1"/>
              </p:cNvSpPr>
              <p:nvPr/>
            </p:nvSpPr>
            <p:spPr bwMode="auto">
              <a:xfrm>
                <a:off x="480" y="278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Rectangle 100"/>
              <p:cNvSpPr>
                <a:spLocks noChangeArrowheads="1"/>
              </p:cNvSpPr>
              <p:nvPr/>
            </p:nvSpPr>
            <p:spPr bwMode="auto">
              <a:xfrm>
                <a:off x="480" y="279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101"/>
              <p:cNvSpPr>
                <a:spLocks noChangeArrowheads="1"/>
              </p:cNvSpPr>
              <p:nvPr/>
            </p:nvSpPr>
            <p:spPr bwMode="auto">
              <a:xfrm>
                <a:off x="480" y="280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102"/>
              <p:cNvSpPr>
                <a:spLocks noChangeArrowheads="1"/>
              </p:cNvSpPr>
              <p:nvPr/>
            </p:nvSpPr>
            <p:spPr bwMode="auto">
              <a:xfrm>
                <a:off x="480" y="281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103"/>
              <p:cNvSpPr>
                <a:spLocks noChangeArrowheads="1"/>
              </p:cNvSpPr>
              <p:nvPr/>
            </p:nvSpPr>
            <p:spPr bwMode="auto">
              <a:xfrm>
                <a:off x="480" y="282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104"/>
              <p:cNvSpPr>
                <a:spLocks noChangeArrowheads="1"/>
              </p:cNvSpPr>
              <p:nvPr/>
            </p:nvSpPr>
            <p:spPr bwMode="auto">
              <a:xfrm>
                <a:off x="480" y="283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05"/>
              <p:cNvSpPr>
                <a:spLocks noChangeArrowheads="1"/>
              </p:cNvSpPr>
              <p:nvPr/>
            </p:nvSpPr>
            <p:spPr bwMode="auto">
              <a:xfrm>
                <a:off x="480" y="284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106"/>
              <p:cNvSpPr>
                <a:spLocks noChangeArrowheads="1"/>
              </p:cNvSpPr>
              <p:nvPr/>
            </p:nvSpPr>
            <p:spPr bwMode="auto">
              <a:xfrm>
                <a:off x="480" y="285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107"/>
              <p:cNvSpPr>
                <a:spLocks noChangeArrowheads="1"/>
              </p:cNvSpPr>
              <p:nvPr/>
            </p:nvSpPr>
            <p:spPr bwMode="auto">
              <a:xfrm>
                <a:off x="480" y="286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108"/>
              <p:cNvSpPr>
                <a:spLocks noChangeArrowheads="1"/>
              </p:cNvSpPr>
              <p:nvPr/>
            </p:nvSpPr>
            <p:spPr bwMode="auto">
              <a:xfrm>
                <a:off x="480" y="287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109"/>
              <p:cNvSpPr>
                <a:spLocks noChangeArrowheads="1"/>
              </p:cNvSpPr>
              <p:nvPr/>
            </p:nvSpPr>
            <p:spPr bwMode="auto">
              <a:xfrm>
                <a:off x="480" y="288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110"/>
              <p:cNvSpPr>
                <a:spLocks noChangeArrowheads="1"/>
              </p:cNvSpPr>
              <p:nvPr/>
            </p:nvSpPr>
            <p:spPr bwMode="auto">
              <a:xfrm>
                <a:off x="480" y="289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Rectangle 111"/>
              <p:cNvSpPr>
                <a:spLocks noChangeArrowheads="1"/>
              </p:cNvSpPr>
              <p:nvPr/>
            </p:nvSpPr>
            <p:spPr bwMode="auto">
              <a:xfrm>
                <a:off x="480" y="290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112"/>
              <p:cNvSpPr>
                <a:spLocks noChangeArrowheads="1"/>
              </p:cNvSpPr>
              <p:nvPr/>
            </p:nvSpPr>
            <p:spPr bwMode="auto">
              <a:xfrm>
                <a:off x="480" y="291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113"/>
              <p:cNvSpPr>
                <a:spLocks noChangeArrowheads="1"/>
              </p:cNvSpPr>
              <p:nvPr/>
            </p:nvSpPr>
            <p:spPr bwMode="auto">
              <a:xfrm>
                <a:off x="480" y="292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Rectangle 114"/>
              <p:cNvSpPr>
                <a:spLocks noChangeArrowheads="1"/>
              </p:cNvSpPr>
              <p:nvPr/>
            </p:nvSpPr>
            <p:spPr bwMode="auto">
              <a:xfrm>
                <a:off x="480" y="292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115"/>
              <p:cNvSpPr>
                <a:spLocks noChangeArrowheads="1"/>
              </p:cNvSpPr>
              <p:nvPr/>
            </p:nvSpPr>
            <p:spPr bwMode="auto">
              <a:xfrm>
                <a:off x="480" y="293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116"/>
              <p:cNvSpPr>
                <a:spLocks noChangeArrowheads="1"/>
              </p:cNvSpPr>
              <p:nvPr/>
            </p:nvSpPr>
            <p:spPr bwMode="auto">
              <a:xfrm>
                <a:off x="480" y="294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117"/>
              <p:cNvSpPr>
                <a:spLocks noChangeArrowheads="1"/>
              </p:cNvSpPr>
              <p:nvPr/>
            </p:nvSpPr>
            <p:spPr bwMode="auto">
              <a:xfrm>
                <a:off x="480" y="295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118"/>
              <p:cNvSpPr>
                <a:spLocks noChangeArrowheads="1"/>
              </p:cNvSpPr>
              <p:nvPr/>
            </p:nvSpPr>
            <p:spPr bwMode="auto">
              <a:xfrm>
                <a:off x="480" y="296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19"/>
              <p:cNvSpPr>
                <a:spLocks noChangeArrowheads="1"/>
              </p:cNvSpPr>
              <p:nvPr/>
            </p:nvSpPr>
            <p:spPr bwMode="auto">
              <a:xfrm>
                <a:off x="480" y="297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120"/>
              <p:cNvSpPr>
                <a:spLocks noChangeArrowheads="1"/>
              </p:cNvSpPr>
              <p:nvPr/>
            </p:nvSpPr>
            <p:spPr bwMode="auto">
              <a:xfrm>
                <a:off x="480" y="298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121"/>
              <p:cNvSpPr>
                <a:spLocks noChangeArrowheads="1"/>
              </p:cNvSpPr>
              <p:nvPr/>
            </p:nvSpPr>
            <p:spPr bwMode="auto">
              <a:xfrm>
                <a:off x="480" y="299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22"/>
              <p:cNvSpPr>
                <a:spLocks noChangeArrowheads="1"/>
              </p:cNvSpPr>
              <p:nvPr/>
            </p:nvSpPr>
            <p:spPr bwMode="auto">
              <a:xfrm>
                <a:off x="480" y="300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123"/>
              <p:cNvSpPr>
                <a:spLocks noChangeArrowheads="1"/>
              </p:cNvSpPr>
              <p:nvPr/>
            </p:nvSpPr>
            <p:spPr bwMode="auto">
              <a:xfrm>
                <a:off x="480" y="301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124"/>
              <p:cNvSpPr>
                <a:spLocks noChangeArrowheads="1"/>
              </p:cNvSpPr>
              <p:nvPr/>
            </p:nvSpPr>
            <p:spPr bwMode="auto">
              <a:xfrm>
                <a:off x="480" y="302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125"/>
              <p:cNvSpPr>
                <a:spLocks noChangeArrowheads="1"/>
              </p:cNvSpPr>
              <p:nvPr/>
            </p:nvSpPr>
            <p:spPr bwMode="auto">
              <a:xfrm>
                <a:off x="480" y="303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126"/>
              <p:cNvSpPr>
                <a:spLocks noChangeArrowheads="1"/>
              </p:cNvSpPr>
              <p:nvPr/>
            </p:nvSpPr>
            <p:spPr bwMode="auto">
              <a:xfrm>
                <a:off x="480" y="304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127"/>
              <p:cNvSpPr>
                <a:spLocks noChangeArrowheads="1"/>
              </p:cNvSpPr>
              <p:nvPr/>
            </p:nvSpPr>
            <p:spPr bwMode="auto">
              <a:xfrm>
                <a:off x="480" y="305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128"/>
              <p:cNvSpPr>
                <a:spLocks noChangeArrowheads="1"/>
              </p:cNvSpPr>
              <p:nvPr/>
            </p:nvSpPr>
            <p:spPr bwMode="auto">
              <a:xfrm>
                <a:off x="480" y="306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129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130"/>
              <p:cNvSpPr>
                <a:spLocks noChangeArrowheads="1"/>
              </p:cNvSpPr>
              <p:nvPr/>
            </p:nvSpPr>
            <p:spPr bwMode="auto">
              <a:xfrm>
                <a:off x="480" y="308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131"/>
              <p:cNvSpPr>
                <a:spLocks noChangeArrowheads="1"/>
              </p:cNvSpPr>
              <p:nvPr/>
            </p:nvSpPr>
            <p:spPr bwMode="auto">
              <a:xfrm>
                <a:off x="480" y="309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132"/>
              <p:cNvSpPr>
                <a:spLocks noChangeArrowheads="1"/>
              </p:cNvSpPr>
              <p:nvPr/>
            </p:nvSpPr>
            <p:spPr bwMode="auto">
              <a:xfrm>
                <a:off x="480" y="310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133"/>
              <p:cNvSpPr>
                <a:spLocks noChangeArrowheads="1"/>
              </p:cNvSpPr>
              <p:nvPr/>
            </p:nvSpPr>
            <p:spPr bwMode="auto">
              <a:xfrm>
                <a:off x="480" y="311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134"/>
              <p:cNvSpPr>
                <a:spLocks noChangeArrowheads="1"/>
              </p:cNvSpPr>
              <p:nvPr/>
            </p:nvSpPr>
            <p:spPr bwMode="auto">
              <a:xfrm>
                <a:off x="480" y="311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135"/>
              <p:cNvSpPr>
                <a:spLocks noChangeArrowheads="1"/>
              </p:cNvSpPr>
              <p:nvPr/>
            </p:nvSpPr>
            <p:spPr bwMode="auto">
              <a:xfrm>
                <a:off x="480" y="312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136"/>
              <p:cNvSpPr>
                <a:spLocks noChangeArrowheads="1"/>
              </p:cNvSpPr>
              <p:nvPr/>
            </p:nvSpPr>
            <p:spPr bwMode="auto">
              <a:xfrm>
                <a:off x="480" y="313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137"/>
              <p:cNvSpPr>
                <a:spLocks noChangeArrowheads="1"/>
              </p:cNvSpPr>
              <p:nvPr/>
            </p:nvSpPr>
            <p:spPr bwMode="auto">
              <a:xfrm>
                <a:off x="480" y="314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138"/>
              <p:cNvSpPr>
                <a:spLocks noChangeArrowheads="1"/>
              </p:cNvSpPr>
              <p:nvPr/>
            </p:nvSpPr>
            <p:spPr bwMode="auto">
              <a:xfrm>
                <a:off x="480" y="315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139"/>
              <p:cNvSpPr>
                <a:spLocks noChangeArrowheads="1"/>
              </p:cNvSpPr>
              <p:nvPr/>
            </p:nvSpPr>
            <p:spPr bwMode="auto">
              <a:xfrm>
                <a:off x="480" y="316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140"/>
              <p:cNvSpPr>
                <a:spLocks noChangeArrowheads="1"/>
              </p:cNvSpPr>
              <p:nvPr/>
            </p:nvSpPr>
            <p:spPr bwMode="auto">
              <a:xfrm>
                <a:off x="480" y="317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141"/>
              <p:cNvSpPr>
                <a:spLocks noChangeArrowheads="1"/>
              </p:cNvSpPr>
              <p:nvPr/>
            </p:nvSpPr>
            <p:spPr bwMode="auto">
              <a:xfrm>
                <a:off x="480" y="318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142"/>
              <p:cNvSpPr>
                <a:spLocks noChangeArrowheads="1"/>
              </p:cNvSpPr>
              <p:nvPr/>
            </p:nvSpPr>
            <p:spPr bwMode="auto">
              <a:xfrm>
                <a:off x="480" y="319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143"/>
              <p:cNvSpPr>
                <a:spLocks noChangeArrowheads="1"/>
              </p:cNvSpPr>
              <p:nvPr/>
            </p:nvSpPr>
            <p:spPr bwMode="auto">
              <a:xfrm>
                <a:off x="480" y="320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144"/>
              <p:cNvSpPr>
                <a:spLocks noChangeArrowheads="1"/>
              </p:cNvSpPr>
              <p:nvPr/>
            </p:nvSpPr>
            <p:spPr bwMode="auto">
              <a:xfrm>
                <a:off x="480" y="321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145"/>
              <p:cNvSpPr>
                <a:spLocks noChangeArrowheads="1"/>
              </p:cNvSpPr>
              <p:nvPr/>
            </p:nvSpPr>
            <p:spPr bwMode="auto">
              <a:xfrm>
                <a:off x="480" y="322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146"/>
              <p:cNvSpPr>
                <a:spLocks noChangeArrowheads="1"/>
              </p:cNvSpPr>
              <p:nvPr/>
            </p:nvSpPr>
            <p:spPr bwMode="auto">
              <a:xfrm>
                <a:off x="480" y="323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148"/>
              <p:cNvSpPr>
                <a:spLocks noChangeArrowheads="1"/>
              </p:cNvSpPr>
              <p:nvPr/>
            </p:nvSpPr>
            <p:spPr bwMode="auto">
              <a:xfrm>
                <a:off x="480" y="325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149"/>
              <p:cNvSpPr>
                <a:spLocks noChangeArrowheads="1"/>
              </p:cNvSpPr>
              <p:nvPr/>
            </p:nvSpPr>
            <p:spPr bwMode="auto">
              <a:xfrm>
                <a:off x="480" y="326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150"/>
              <p:cNvSpPr>
                <a:spLocks noChangeArrowheads="1"/>
              </p:cNvSpPr>
              <p:nvPr/>
            </p:nvSpPr>
            <p:spPr bwMode="auto">
              <a:xfrm>
                <a:off x="480" y="327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151"/>
              <p:cNvSpPr>
                <a:spLocks noChangeArrowheads="1"/>
              </p:cNvSpPr>
              <p:nvPr/>
            </p:nvSpPr>
            <p:spPr bwMode="auto">
              <a:xfrm>
                <a:off x="480" y="328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152"/>
              <p:cNvSpPr>
                <a:spLocks noChangeArrowheads="1"/>
              </p:cNvSpPr>
              <p:nvPr/>
            </p:nvSpPr>
            <p:spPr bwMode="auto">
              <a:xfrm>
                <a:off x="480" y="329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153"/>
              <p:cNvSpPr>
                <a:spLocks noChangeArrowheads="1"/>
              </p:cNvSpPr>
              <p:nvPr/>
            </p:nvSpPr>
            <p:spPr bwMode="auto">
              <a:xfrm>
                <a:off x="480" y="330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154"/>
              <p:cNvSpPr>
                <a:spLocks noChangeArrowheads="1"/>
              </p:cNvSpPr>
              <p:nvPr/>
            </p:nvSpPr>
            <p:spPr bwMode="auto">
              <a:xfrm>
                <a:off x="480" y="330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Rectangle 155"/>
              <p:cNvSpPr>
                <a:spLocks noChangeArrowheads="1"/>
              </p:cNvSpPr>
              <p:nvPr/>
            </p:nvSpPr>
            <p:spPr bwMode="auto">
              <a:xfrm>
                <a:off x="480" y="331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156"/>
              <p:cNvSpPr>
                <a:spLocks noChangeArrowheads="1"/>
              </p:cNvSpPr>
              <p:nvPr/>
            </p:nvSpPr>
            <p:spPr bwMode="auto">
              <a:xfrm>
                <a:off x="480" y="332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157"/>
              <p:cNvSpPr>
                <a:spLocks noChangeArrowheads="1"/>
              </p:cNvSpPr>
              <p:nvPr/>
            </p:nvSpPr>
            <p:spPr bwMode="auto">
              <a:xfrm>
                <a:off x="480" y="333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158"/>
              <p:cNvSpPr>
                <a:spLocks noChangeArrowheads="1"/>
              </p:cNvSpPr>
              <p:nvPr/>
            </p:nvSpPr>
            <p:spPr bwMode="auto">
              <a:xfrm>
                <a:off x="480" y="334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159"/>
              <p:cNvSpPr>
                <a:spLocks noChangeArrowheads="1"/>
              </p:cNvSpPr>
              <p:nvPr/>
            </p:nvSpPr>
            <p:spPr bwMode="auto">
              <a:xfrm>
                <a:off x="480" y="335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160"/>
              <p:cNvSpPr>
                <a:spLocks noChangeArrowheads="1"/>
              </p:cNvSpPr>
              <p:nvPr/>
            </p:nvSpPr>
            <p:spPr bwMode="auto">
              <a:xfrm>
                <a:off x="480" y="336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161"/>
              <p:cNvSpPr>
                <a:spLocks noChangeArrowheads="1"/>
              </p:cNvSpPr>
              <p:nvPr/>
            </p:nvSpPr>
            <p:spPr bwMode="auto">
              <a:xfrm>
                <a:off x="480" y="337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162"/>
              <p:cNvSpPr>
                <a:spLocks noChangeArrowheads="1"/>
              </p:cNvSpPr>
              <p:nvPr/>
            </p:nvSpPr>
            <p:spPr bwMode="auto">
              <a:xfrm>
                <a:off x="480" y="338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163"/>
              <p:cNvSpPr>
                <a:spLocks noChangeArrowheads="1"/>
              </p:cNvSpPr>
              <p:nvPr/>
            </p:nvSpPr>
            <p:spPr bwMode="auto">
              <a:xfrm>
                <a:off x="480" y="339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164"/>
              <p:cNvSpPr>
                <a:spLocks noChangeArrowheads="1"/>
              </p:cNvSpPr>
              <p:nvPr/>
            </p:nvSpPr>
            <p:spPr bwMode="auto">
              <a:xfrm>
                <a:off x="480" y="340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165"/>
              <p:cNvSpPr>
                <a:spLocks noChangeArrowheads="1"/>
              </p:cNvSpPr>
              <p:nvPr/>
            </p:nvSpPr>
            <p:spPr bwMode="auto">
              <a:xfrm>
                <a:off x="480" y="341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Rectangle 166"/>
              <p:cNvSpPr>
                <a:spLocks noChangeArrowheads="1"/>
              </p:cNvSpPr>
              <p:nvPr/>
            </p:nvSpPr>
            <p:spPr bwMode="auto">
              <a:xfrm>
                <a:off x="480" y="342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167"/>
              <p:cNvSpPr>
                <a:spLocks noChangeArrowheads="1"/>
              </p:cNvSpPr>
              <p:nvPr/>
            </p:nvSpPr>
            <p:spPr bwMode="auto">
              <a:xfrm>
                <a:off x="480" y="343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168"/>
              <p:cNvSpPr>
                <a:spLocks noChangeArrowheads="1"/>
              </p:cNvSpPr>
              <p:nvPr/>
            </p:nvSpPr>
            <p:spPr bwMode="auto">
              <a:xfrm>
                <a:off x="480" y="344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169"/>
              <p:cNvSpPr>
                <a:spLocks noChangeArrowheads="1"/>
              </p:cNvSpPr>
              <p:nvPr/>
            </p:nvSpPr>
            <p:spPr bwMode="auto">
              <a:xfrm>
                <a:off x="480" y="345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170"/>
              <p:cNvSpPr>
                <a:spLocks noChangeArrowheads="1"/>
              </p:cNvSpPr>
              <p:nvPr/>
            </p:nvSpPr>
            <p:spPr bwMode="auto">
              <a:xfrm>
                <a:off x="480" y="346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171"/>
              <p:cNvSpPr>
                <a:spLocks noChangeArrowheads="1"/>
              </p:cNvSpPr>
              <p:nvPr/>
            </p:nvSpPr>
            <p:spPr bwMode="auto">
              <a:xfrm>
                <a:off x="480" y="347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9" name="Rectangle 173"/>
            <p:cNvSpPr>
              <a:spLocks noChangeArrowheads="1"/>
            </p:cNvSpPr>
            <p:nvPr/>
          </p:nvSpPr>
          <p:spPr bwMode="auto">
            <a:xfrm>
              <a:off x="1407527" y="28393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52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Rectangle 174"/>
            <p:cNvSpPr>
              <a:spLocks noChangeArrowheads="1"/>
            </p:cNvSpPr>
            <p:nvPr/>
          </p:nvSpPr>
          <p:spPr bwMode="auto">
            <a:xfrm>
              <a:off x="2435795" y="28393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Rectangle 175"/>
            <p:cNvSpPr>
              <a:spLocks noChangeArrowheads="1"/>
            </p:cNvSpPr>
            <p:nvPr/>
          </p:nvSpPr>
          <p:spPr bwMode="auto">
            <a:xfrm>
              <a:off x="3466173" y="28393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Rectangle 176"/>
            <p:cNvSpPr>
              <a:spLocks noChangeArrowheads="1"/>
            </p:cNvSpPr>
            <p:nvPr/>
          </p:nvSpPr>
          <p:spPr bwMode="auto">
            <a:xfrm>
              <a:off x="4496550" y="28393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Rectangle 177"/>
            <p:cNvSpPr>
              <a:spLocks noChangeArrowheads="1"/>
            </p:cNvSpPr>
            <p:nvPr/>
          </p:nvSpPr>
          <p:spPr bwMode="auto">
            <a:xfrm>
              <a:off x="5524816" y="28393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Rectangle 178"/>
            <p:cNvSpPr>
              <a:spLocks noChangeArrowheads="1"/>
            </p:cNvSpPr>
            <p:nvPr/>
          </p:nvSpPr>
          <p:spPr bwMode="auto">
            <a:xfrm>
              <a:off x="6555194" y="28393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Rectangle 179"/>
            <p:cNvSpPr>
              <a:spLocks noChangeArrowheads="1"/>
            </p:cNvSpPr>
            <p:nvPr/>
          </p:nvSpPr>
          <p:spPr bwMode="auto">
            <a:xfrm>
              <a:off x="7583461" y="28393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Rectangle 180"/>
            <p:cNvSpPr>
              <a:spLocks noChangeArrowheads="1"/>
            </p:cNvSpPr>
            <p:nvPr/>
          </p:nvSpPr>
          <p:spPr bwMode="auto">
            <a:xfrm>
              <a:off x="8613839" y="28393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535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Rectangle 181"/>
            <p:cNvSpPr>
              <a:spLocks noChangeArrowheads="1"/>
            </p:cNvSpPr>
            <p:nvPr/>
          </p:nvSpPr>
          <p:spPr bwMode="auto">
            <a:xfrm>
              <a:off x="9644217" y="28393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Rectangle 182"/>
            <p:cNvSpPr>
              <a:spLocks noChangeArrowheads="1"/>
            </p:cNvSpPr>
            <p:nvPr/>
          </p:nvSpPr>
          <p:spPr bwMode="auto">
            <a:xfrm>
              <a:off x="10672483" y="28393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Rectangle 183"/>
            <p:cNvSpPr>
              <a:spLocks noChangeArrowheads="1"/>
            </p:cNvSpPr>
            <p:nvPr/>
          </p:nvSpPr>
          <p:spPr bwMode="auto">
            <a:xfrm>
              <a:off x="1407527" y="31949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Rectangle 184"/>
            <p:cNvSpPr>
              <a:spLocks noChangeArrowheads="1"/>
            </p:cNvSpPr>
            <p:nvPr/>
          </p:nvSpPr>
          <p:spPr bwMode="auto">
            <a:xfrm>
              <a:off x="2435795" y="31949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Rectangle 185"/>
            <p:cNvSpPr>
              <a:spLocks noChangeArrowheads="1"/>
            </p:cNvSpPr>
            <p:nvPr/>
          </p:nvSpPr>
          <p:spPr bwMode="auto">
            <a:xfrm>
              <a:off x="3466173" y="31949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Rectangle 186"/>
            <p:cNvSpPr>
              <a:spLocks noChangeArrowheads="1"/>
            </p:cNvSpPr>
            <p:nvPr/>
          </p:nvSpPr>
          <p:spPr bwMode="auto">
            <a:xfrm>
              <a:off x="4496550" y="31949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Rectangle 187"/>
            <p:cNvSpPr>
              <a:spLocks noChangeArrowheads="1"/>
            </p:cNvSpPr>
            <p:nvPr/>
          </p:nvSpPr>
          <p:spPr bwMode="auto">
            <a:xfrm>
              <a:off x="5524816" y="31949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Rectangle 188"/>
            <p:cNvSpPr>
              <a:spLocks noChangeArrowheads="1"/>
            </p:cNvSpPr>
            <p:nvPr/>
          </p:nvSpPr>
          <p:spPr bwMode="auto">
            <a:xfrm>
              <a:off x="6555194" y="31949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Rectangle 189"/>
            <p:cNvSpPr>
              <a:spLocks noChangeArrowheads="1"/>
            </p:cNvSpPr>
            <p:nvPr/>
          </p:nvSpPr>
          <p:spPr bwMode="auto">
            <a:xfrm>
              <a:off x="7583461" y="31949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545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Rectangle 190"/>
            <p:cNvSpPr>
              <a:spLocks noChangeArrowheads="1"/>
            </p:cNvSpPr>
            <p:nvPr/>
          </p:nvSpPr>
          <p:spPr bwMode="auto">
            <a:xfrm>
              <a:off x="8613839" y="31949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Rectangle 191"/>
            <p:cNvSpPr>
              <a:spLocks noChangeArrowheads="1"/>
            </p:cNvSpPr>
            <p:nvPr/>
          </p:nvSpPr>
          <p:spPr bwMode="auto">
            <a:xfrm>
              <a:off x="9644217" y="31949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Rectangle 192"/>
            <p:cNvSpPr>
              <a:spLocks noChangeArrowheads="1"/>
            </p:cNvSpPr>
            <p:nvPr/>
          </p:nvSpPr>
          <p:spPr bwMode="auto">
            <a:xfrm>
              <a:off x="10672483" y="3194989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Rectangle 193"/>
            <p:cNvSpPr>
              <a:spLocks noChangeArrowheads="1"/>
            </p:cNvSpPr>
            <p:nvPr/>
          </p:nvSpPr>
          <p:spPr bwMode="auto">
            <a:xfrm>
              <a:off x="1407527" y="35490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Rectangle 194"/>
            <p:cNvSpPr>
              <a:spLocks noChangeArrowheads="1"/>
            </p:cNvSpPr>
            <p:nvPr/>
          </p:nvSpPr>
          <p:spPr bwMode="auto">
            <a:xfrm>
              <a:off x="2435795" y="35490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Rectangle 195"/>
            <p:cNvSpPr>
              <a:spLocks noChangeArrowheads="1"/>
            </p:cNvSpPr>
            <p:nvPr/>
          </p:nvSpPr>
          <p:spPr bwMode="auto">
            <a:xfrm>
              <a:off x="3466173" y="35490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550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Rectangle 196"/>
            <p:cNvSpPr>
              <a:spLocks noChangeArrowheads="1"/>
            </p:cNvSpPr>
            <p:nvPr/>
          </p:nvSpPr>
          <p:spPr bwMode="auto">
            <a:xfrm>
              <a:off x="4496550" y="35490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Rectangle 197"/>
            <p:cNvSpPr>
              <a:spLocks noChangeArrowheads="1"/>
            </p:cNvSpPr>
            <p:nvPr/>
          </p:nvSpPr>
          <p:spPr bwMode="auto">
            <a:xfrm>
              <a:off x="5524816" y="35490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Rectangle 198"/>
            <p:cNvSpPr>
              <a:spLocks noChangeArrowheads="1"/>
            </p:cNvSpPr>
            <p:nvPr/>
          </p:nvSpPr>
          <p:spPr bwMode="auto">
            <a:xfrm>
              <a:off x="6555194" y="35490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199"/>
            <p:cNvSpPr>
              <a:spLocks noChangeArrowheads="1"/>
            </p:cNvSpPr>
            <p:nvPr/>
          </p:nvSpPr>
          <p:spPr bwMode="auto">
            <a:xfrm>
              <a:off x="7583461" y="35490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Rectangle 200"/>
            <p:cNvSpPr>
              <a:spLocks noChangeArrowheads="1"/>
            </p:cNvSpPr>
            <p:nvPr/>
          </p:nvSpPr>
          <p:spPr bwMode="auto">
            <a:xfrm>
              <a:off x="8613839" y="35490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Rectangle 201"/>
            <p:cNvSpPr>
              <a:spLocks noChangeArrowheads="1"/>
            </p:cNvSpPr>
            <p:nvPr/>
          </p:nvSpPr>
          <p:spPr bwMode="auto">
            <a:xfrm>
              <a:off x="9644217" y="35490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202"/>
            <p:cNvSpPr>
              <a:spLocks noChangeArrowheads="1"/>
            </p:cNvSpPr>
            <p:nvPr/>
          </p:nvSpPr>
          <p:spPr bwMode="auto">
            <a:xfrm>
              <a:off x="10672483" y="35490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Rectangle 203"/>
            <p:cNvSpPr>
              <a:spLocks noChangeArrowheads="1"/>
            </p:cNvSpPr>
            <p:nvPr/>
          </p:nvSpPr>
          <p:spPr bwMode="auto">
            <a:xfrm>
              <a:off x="1407527" y="39046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565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Rectangle 204"/>
            <p:cNvSpPr>
              <a:spLocks noChangeArrowheads="1"/>
            </p:cNvSpPr>
            <p:nvPr/>
          </p:nvSpPr>
          <p:spPr bwMode="auto">
            <a:xfrm>
              <a:off x="2435795" y="39046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Rectangle 205"/>
            <p:cNvSpPr>
              <a:spLocks noChangeArrowheads="1"/>
            </p:cNvSpPr>
            <p:nvPr/>
          </p:nvSpPr>
          <p:spPr bwMode="auto">
            <a:xfrm>
              <a:off x="3466173" y="39046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Rectangle 206"/>
            <p:cNvSpPr>
              <a:spLocks noChangeArrowheads="1"/>
            </p:cNvSpPr>
            <p:nvPr/>
          </p:nvSpPr>
          <p:spPr bwMode="auto">
            <a:xfrm>
              <a:off x="4496550" y="39046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72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Rectangle 207"/>
            <p:cNvSpPr>
              <a:spLocks noChangeArrowheads="1"/>
            </p:cNvSpPr>
            <p:nvPr/>
          </p:nvSpPr>
          <p:spPr bwMode="auto">
            <a:xfrm>
              <a:off x="5524816" y="39046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Rectangle 208"/>
            <p:cNvSpPr>
              <a:spLocks noChangeArrowheads="1"/>
            </p:cNvSpPr>
            <p:nvPr/>
          </p:nvSpPr>
          <p:spPr bwMode="auto">
            <a:xfrm>
              <a:off x="6555194" y="39046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Rectangle 209"/>
            <p:cNvSpPr>
              <a:spLocks noChangeArrowheads="1"/>
            </p:cNvSpPr>
            <p:nvPr/>
          </p:nvSpPr>
          <p:spPr bwMode="auto">
            <a:xfrm>
              <a:off x="7583461" y="39046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575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Rectangle 210"/>
            <p:cNvSpPr>
              <a:spLocks noChangeArrowheads="1"/>
            </p:cNvSpPr>
            <p:nvPr/>
          </p:nvSpPr>
          <p:spPr bwMode="auto">
            <a:xfrm>
              <a:off x="8613839" y="39046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211"/>
            <p:cNvSpPr>
              <a:spLocks noChangeArrowheads="1"/>
            </p:cNvSpPr>
            <p:nvPr/>
          </p:nvSpPr>
          <p:spPr bwMode="auto">
            <a:xfrm>
              <a:off x="9644217" y="39046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212"/>
            <p:cNvSpPr>
              <a:spLocks noChangeArrowheads="1"/>
            </p:cNvSpPr>
            <p:nvPr/>
          </p:nvSpPr>
          <p:spPr bwMode="auto">
            <a:xfrm>
              <a:off x="10672483" y="3904602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Rectangle 213"/>
            <p:cNvSpPr>
              <a:spLocks noChangeArrowheads="1"/>
            </p:cNvSpPr>
            <p:nvPr/>
          </p:nvSpPr>
          <p:spPr bwMode="auto">
            <a:xfrm>
              <a:off x="1407527" y="4258614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Rectangle 214"/>
            <p:cNvSpPr>
              <a:spLocks noChangeArrowheads="1"/>
            </p:cNvSpPr>
            <p:nvPr/>
          </p:nvSpPr>
          <p:spPr bwMode="auto">
            <a:xfrm>
              <a:off x="2435795" y="4258614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585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Rectangle 215"/>
            <p:cNvSpPr>
              <a:spLocks noChangeArrowheads="1"/>
            </p:cNvSpPr>
            <p:nvPr/>
          </p:nvSpPr>
          <p:spPr bwMode="auto">
            <a:xfrm>
              <a:off x="3466173" y="4258614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216"/>
            <p:cNvSpPr>
              <a:spLocks noChangeArrowheads="1"/>
            </p:cNvSpPr>
            <p:nvPr/>
          </p:nvSpPr>
          <p:spPr bwMode="auto">
            <a:xfrm>
              <a:off x="4496550" y="4258614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217"/>
            <p:cNvSpPr>
              <a:spLocks noChangeArrowheads="1"/>
            </p:cNvSpPr>
            <p:nvPr/>
          </p:nvSpPr>
          <p:spPr bwMode="auto">
            <a:xfrm>
              <a:off x="5524816" y="4258614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218"/>
            <p:cNvSpPr>
              <a:spLocks noChangeArrowheads="1"/>
            </p:cNvSpPr>
            <p:nvPr/>
          </p:nvSpPr>
          <p:spPr bwMode="auto">
            <a:xfrm>
              <a:off x="6555194" y="4258614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219"/>
            <p:cNvSpPr>
              <a:spLocks noChangeArrowheads="1"/>
            </p:cNvSpPr>
            <p:nvPr/>
          </p:nvSpPr>
          <p:spPr bwMode="auto">
            <a:xfrm>
              <a:off x="7583461" y="4258614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220"/>
            <p:cNvSpPr>
              <a:spLocks noChangeArrowheads="1"/>
            </p:cNvSpPr>
            <p:nvPr/>
          </p:nvSpPr>
          <p:spPr bwMode="auto">
            <a:xfrm>
              <a:off x="8613839" y="4258614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221"/>
            <p:cNvSpPr>
              <a:spLocks noChangeArrowheads="1"/>
            </p:cNvSpPr>
            <p:nvPr/>
          </p:nvSpPr>
          <p:spPr bwMode="auto">
            <a:xfrm>
              <a:off x="9644217" y="4258614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222"/>
            <p:cNvSpPr>
              <a:spLocks noChangeArrowheads="1"/>
            </p:cNvSpPr>
            <p:nvPr/>
          </p:nvSpPr>
          <p:spPr bwMode="auto">
            <a:xfrm>
              <a:off x="10672483" y="4258614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Rectangle 223"/>
            <p:cNvSpPr>
              <a:spLocks noChangeArrowheads="1"/>
            </p:cNvSpPr>
            <p:nvPr/>
          </p:nvSpPr>
          <p:spPr bwMode="auto">
            <a:xfrm>
              <a:off x="1407527" y="46126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610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Rectangle 224"/>
            <p:cNvSpPr>
              <a:spLocks noChangeArrowheads="1"/>
            </p:cNvSpPr>
            <p:nvPr/>
          </p:nvSpPr>
          <p:spPr bwMode="auto">
            <a:xfrm>
              <a:off x="2435795" y="46126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Rectangle 225"/>
            <p:cNvSpPr>
              <a:spLocks noChangeArrowheads="1"/>
            </p:cNvSpPr>
            <p:nvPr/>
          </p:nvSpPr>
          <p:spPr bwMode="auto">
            <a:xfrm>
              <a:off x="3466173" y="46126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" name="Rectangle 226"/>
            <p:cNvSpPr>
              <a:spLocks noChangeArrowheads="1"/>
            </p:cNvSpPr>
            <p:nvPr/>
          </p:nvSpPr>
          <p:spPr bwMode="auto">
            <a:xfrm>
              <a:off x="4496550" y="46126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62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Rectangle 227"/>
            <p:cNvSpPr>
              <a:spLocks noChangeArrowheads="1"/>
            </p:cNvSpPr>
            <p:nvPr/>
          </p:nvSpPr>
          <p:spPr bwMode="auto">
            <a:xfrm>
              <a:off x="5524816" y="46126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228"/>
            <p:cNvSpPr>
              <a:spLocks noChangeArrowheads="1"/>
            </p:cNvSpPr>
            <p:nvPr/>
          </p:nvSpPr>
          <p:spPr bwMode="auto">
            <a:xfrm>
              <a:off x="6555194" y="46126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229"/>
            <p:cNvSpPr>
              <a:spLocks noChangeArrowheads="1"/>
            </p:cNvSpPr>
            <p:nvPr/>
          </p:nvSpPr>
          <p:spPr bwMode="auto">
            <a:xfrm>
              <a:off x="7583461" y="46126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649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230"/>
            <p:cNvSpPr>
              <a:spLocks noChangeArrowheads="1"/>
            </p:cNvSpPr>
            <p:nvPr/>
          </p:nvSpPr>
          <p:spPr bwMode="auto">
            <a:xfrm>
              <a:off x="8613839" y="46126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231"/>
            <p:cNvSpPr>
              <a:spLocks noChangeArrowheads="1"/>
            </p:cNvSpPr>
            <p:nvPr/>
          </p:nvSpPr>
          <p:spPr bwMode="auto">
            <a:xfrm>
              <a:off x="9644217" y="46126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232"/>
            <p:cNvSpPr>
              <a:spLocks noChangeArrowheads="1"/>
            </p:cNvSpPr>
            <p:nvPr/>
          </p:nvSpPr>
          <p:spPr bwMode="auto">
            <a:xfrm>
              <a:off x="10672483" y="46126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233"/>
            <p:cNvSpPr>
              <a:spLocks noChangeArrowheads="1"/>
            </p:cNvSpPr>
            <p:nvPr/>
          </p:nvSpPr>
          <p:spPr bwMode="auto">
            <a:xfrm>
              <a:off x="1407527" y="49682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675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234"/>
            <p:cNvSpPr>
              <a:spLocks noChangeArrowheads="1"/>
            </p:cNvSpPr>
            <p:nvPr/>
          </p:nvSpPr>
          <p:spPr bwMode="auto">
            <a:xfrm>
              <a:off x="2435795" y="49682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Rectangle 235"/>
            <p:cNvSpPr>
              <a:spLocks noChangeArrowheads="1"/>
            </p:cNvSpPr>
            <p:nvPr/>
          </p:nvSpPr>
          <p:spPr bwMode="auto">
            <a:xfrm>
              <a:off x="3466173" y="49682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68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Rectangle 236"/>
            <p:cNvSpPr>
              <a:spLocks noChangeArrowheads="1"/>
            </p:cNvSpPr>
            <p:nvPr/>
          </p:nvSpPr>
          <p:spPr bwMode="auto">
            <a:xfrm>
              <a:off x="4496550" y="49682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690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" name="Rectangle 237"/>
            <p:cNvSpPr>
              <a:spLocks noChangeArrowheads="1"/>
            </p:cNvSpPr>
            <p:nvPr/>
          </p:nvSpPr>
          <p:spPr bwMode="auto">
            <a:xfrm>
              <a:off x="5524816" y="49682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Rectangle 238"/>
            <p:cNvSpPr>
              <a:spLocks noChangeArrowheads="1"/>
            </p:cNvSpPr>
            <p:nvPr/>
          </p:nvSpPr>
          <p:spPr bwMode="auto">
            <a:xfrm>
              <a:off x="6555194" y="49682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5" name="Rectangle 239"/>
            <p:cNvSpPr>
              <a:spLocks noChangeArrowheads="1"/>
            </p:cNvSpPr>
            <p:nvPr/>
          </p:nvSpPr>
          <p:spPr bwMode="auto">
            <a:xfrm>
              <a:off x="7583461" y="49682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6" name="Rectangle 240"/>
            <p:cNvSpPr>
              <a:spLocks noChangeArrowheads="1"/>
            </p:cNvSpPr>
            <p:nvPr/>
          </p:nvSpPr>
          <p:spPr bwMode="auto">
            <a:xfrm>
              <a:off x="8613839" y="49682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700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7" name="Rectangle 241"/>
            <p:cNvSpPr>
              <a:spLocks noChangeArrowheads="1"/>
            </p:cNvSpPr>
            <p:nvPr/>
          </p:nvSpPr>
          <p:spPr bwMode="auto">
            <a:xfrm>
              <a:off x="9644217" y="49682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" name="Rectangle 242"/>
            <p:cNvSpPr>
              <a:spLocks noChangeArrowheads="1"/>
            </p:cNvSpPr>
            <p:nvPr/>
          </p:nvSpPr>
          <p:spPr bwMode="auto">
            <a:xfrm>
              <a:off x="10672483" y="4968227"/>
              <a:ext cx="42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715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Rectangle 244"/>
            <p:cNvSpPr>
              <a:spLocks noChangeArrowheads="1"/>
            </p:cNvSpPr>
            <p:nvPr/>
          </p:nvSpPr>
          <p:spPr bwMode="auto">
            <a:xfrm>
              <a:off x="1149933" y="2820339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Line 247"/>
            <p:cNvSpPr>
              <a:spLocks noChangeShapeType="1"/>
            </p:cNvSpPr>
            <p:nvPr/>
          </p:nvSpPr>
          <p:spPr bwMode="auto">
            <a:xfrm>
              <a:off x="1149933" y="3529952"/>
              <a:ext cx="10295334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Rectangle 250"/>
            <p:cNvSpPr>
              <a:spLocks noChangeArrowheads="1"/>
            </p:cNvSpPr>
            <p:nvPr/>
          </p:nvSpPr>
          <p:spPr bwMode="auto">
            <a:xfrm>
              <a:off x="1149933" y="3883964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Rectangle 252"/>
            <p:cNvSpPr>
              <a:spLocks noChangeArrowheads="1"/>
            </p:cNvSpPr>
            <p:nvPr/>
          </p:nvSpPr>
          <p:spPr bwMode="auto">
            <a:xfrm>
              <a:off x="1149933" y="4237977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Rectangle 254"/>
            <p:cNvSpPr>
              <a:spLocks noChangeArrowheads="1"/>
            </p:cNvSpPr>
            <p:nvPr/>
          </p:nvSpPr>
          <p:spPr bwMode="auto">
            <a:xfrm>
              <a:off x="1149933" y="4593577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Rectangle 258"/>
            <p:cNvSpPr>
              <a:spLocks noChangeArrowheads="1"/>
            </p:cNvSpPr>
            <p:nvPr/>
          </p:nvSpPr>
          <p:spPr bwMode="auto">
            <a:xfrm>
              <a:off x="1149933" y="5303189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Line 259"/>
            <p:cNvSpPr>
              <a:spLocks noChangeShapeType="1"/>
            </p:cNvSpPr>
            <p:nvPr/>
          </p:nvSpPr>
          <p:spPr bwMode="auto">
            <a:xfrm>
              <a:off x="1149933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Rectangle 260"/>
            <p:cNvSpPr>
              <a:spLocks noChangeArrowheads="1"/>
            </p:cNvSpPr>
            <p:nvPr/>
          </p:nvSpPr>
          <p:spPr bwMode="auto">
            <a:xfrm>
              <a:off x="114993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Line 261"/>
            <p:cNvSpPr>
              <a:spLocks noChangeShapeType="1"/>
            </p:cNvSpPr>
            <p:nvPr/>
          </p:nvSpPr>
          <p:spPr bwMode="auto">
            <a:xfrm>
              <a:off x="2180311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Rectangle 262"/>
            <p:cNvSpPr>
              <a:spLocks noChangeArrowheads="1"/>
            </p:cNvSpPr>
            <p:nvPr/>
          </p:nvSpPr>
          <p:spPr bwMode="auto">
            <a:xfrm>
              <a:off x="2180311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264"/>
            <p:cNvSpPr>
              <a:spLocks noChangeArrowheads="1"/>
            </p:cNvSpPr>
            <p:nvPr/>
          </p:nvSpPr>
          <p:spPr bwMode="auto">
            <a:xfrm>
              <a:off x="3208578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Rectangle 266"/>
            <p:cNvSpPr>
              <a:spLocks noChangeArrowheads="1"/>
            </p:cNvSpPr>
            <p:nvPr/>
          </p:nvSpPr>
          <p:spPr bwMode="auto">
            <a:xfrm>
              <a:off x="4238956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Rectangle 268"/>
            <p:cNvSpPr>
              <a:spLocks noChangeArrowheads="1"/>
            </p:cNvSpPr>
            <p:nvPr/>
          </p:nvSpPr>
          <p:spPr bwMode="auto">
            <a:xfrm>
              <a:off x="5267222" y="2820339"/>
              <a:ext cx="27449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Rectangle 270"/>
            <p:cNvSpPr>
              <a:spLocks noChangeArrowheads="1"/>
            </p:cNvSpPr>
            <p:nvPr/>
          </p:nvSpPr>
          <p:spPr bwMode="auto">
            <a:xfrm>
              <a:off x="6297600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Line 271"/>
            <p:cNvSpPr>
              <a:spLocks noChangeShapeType="1"/>
            </p:cNvSpPr>
            <p:nvPr/>
          </p:nvSpPr>
          <p:spPr bwMode="auto">
            <a:xfrm>
              <a:off x="7325867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Rectangle 272"/>
            <p:cNvSpPr>
              <a:spLocks noChangeArrowheads="1"/>
            </p:cNvSpPr>
            <p:nvPr/>
          </p:nvSpPr>
          <p:spPr bwMode="auto">
            <a:xfrm>
              <a:off x="7325867" y="2820339"/>
              <a:ext cx="27449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Line 273"/>
            <p:cNvSpPr>
              <a:spLocks noChangeShapeType="1"/>
            </p:cNvSpPr>
            <p:nvPr/>
          </p:nvSpPr>
          <p:spPr bwMode="auto">
            <a:xfrm>
              <a:off x="8356245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Rectangle 274"/>
            <p:cNvSpPr>
              <a:spLocks noChangeArrowheads="1"/>
            </p:cNvSpPr>
            <p:nvPr/>
          </p:nvSpPr>
          <p:spPr bwMode="auto">
            <a:xfrm>
              <a:off x="8356245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Line 275"/>
            <p:cNvSpPr>
              <a:spLocks noChangeShapeType="1"/>
            </p:cNvSpPr>
            <p:nvPr/>
          </p:nvSpPr>
          <p:spPr bwMode="auto">
            <a:xfrm>
              <a:off x="9386623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Rectangle 276"/>
            <p:cNvSpPr>
              <a:spLocks noChangeArrowheads="1"/>
            </p:cNvSpPr>
            <p:nvPr/>
          </p:nvSpPr>
          <p:spPr bwMode="auto">
            <a:xfrm>
              <a:off x="9386623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Line 277"/>
            <p:cNvSpPr>
              <a:spLocks noChangeShapeType="1"/>
            </p:cNvSpPr>
            <p:nvPr/>
          </p:nvSpPr>
          <p:spPr bwMode="auto">
            <a:xfrm>
              <a:off x="10414889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278"/>
            <p:cNvSpPr>
              <a:spLocks noChangeArrowheads="1"/>
            </p:cNvSpPr>
            <p:nvPr/>
          </p:nvSpPr>
          <p:spPr bwMode="auto">
            <a:xfrm>
              <a:off x="10414889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Line 279"/>
            <p:cNvSpPr>
              <a:spLocks noChangeShapeType="1"/>
            </p:cNvSpPr>
            <p:nvPr/>
          </p:nvSpPr>
          <p:spPr bwMode="auto">
            <a:xfrm>
              <a:off x="11445267" y="2820339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Rectangle 280"/>
            <p:cNvSpPr>
              <a:spLocks noChangeArrowheads="1"/>
            </p:cNvSpPr>
            <p:nvPr/>
          </p:nvSpPr>
          <p:spPr bwMode="auto">
            <a:xfrm>
              <a:off x="11445267" y="2820339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905804" y="453159"/>
            <a:ext cx="10337562" cy="757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Box Plot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1053528" y="1041885"/>
            <a:ext cx="10058854" cy="10223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box plot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a 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graphical display of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data that is based on a five-number summary.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1053528" y="1857085"/>
            <a:ext cx="10058854" cy="101109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key to the development of a box plot is the computation of the median and the quartiles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and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053528" y="2756983"/>
            <a:ext cx="10058854" cy="6413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Box plots provide another way to identify outliers.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1558235" y="3362325"/>
            <a:ext cx="9653459" cy="18764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1836945" y="4554538"/>
            <a:ext cx="911926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367" name="Group 655"/>
          <p:cNvGrpSpPr>
            <a:grpSpLocks/>
          </p:cNvGrpSpPr>
          <p:nvPr/>
        </p:nvGrpSpPr>
        <p:grpSpPr bwMode="auto">
          <a:xfrm>
            <a:off x="2400697" y="4576763"/>
            <a:ext cx="7972760" cy="184150"/>
            <a:chOff x="1245" y="2909"/>
            <a:chExt cx="3776" cy="116"/>
          </a:xfrm>
        </p:grpSpPr>
        <p:sp>
          <p:nvSpPr>
            <p:cNvPr id="115717" name="Line 5"/>
            <p:cNvSpPr>
              <a:spLocks noChangeShapeType="1"/>
            </p:cNvSpPr>
            <p:nvPr/>
          </p:nvSpPr>
          <p:spPr bwMode="auto">
            <a:xfrm>
              <a:off x="124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8" name="Line 6"/>
            <p:cNvSpPr>
              <a:spLocks noChangeShapeType="1"/>
            </p:cNvSpPr>
            <p:nvPr/>
          </p:nvSpPr>
          <p:spPr bwMode="auto">
            <a:xfrm>
              <a:off x="292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9" name="Line 7"/>
            <p:cNvSpPr>
              <a:spLocks noChangeShapeType="1"/>
            </p:cNvSpPr>
            <p:nvPr/>
          </p:nvSpPr>
          <p:spPr bwMode="auto">
            <a:xfrm>
              <a:off x="250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Line 8"/>
            <p:cNvSpPr>
              <a:spLocks noChangeShapeType="1"/>
            </p:cNvSpPr>
            <p:nvPr/>
          </p:nvSpPr>
          <p:spPr bwMode="auto">
            <a:xfrm>
              <a:off x="208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>
              <a:off x="166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3342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0" name="Line 18"/>
            <p:cNvSpPr>
              <a:spLocks noChangeShapeType="1"/>
            </p:cNvSpPr>
            <p:nvPr/>
          </p:nvSpPr>
          <p:spPr bwMode="auto">
            <a:xfrm>
              <a:off x="4181" y="2909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1" name="Line 19"/>
            <p:cNvSpPr>
              <a:spLocks noChangeShapeType="1"/>
            </p:cNvSpPr>
            <p:nvPr/>
          </p:nvSpPr>
          <p:spPr bwMode="auto">
            <a:xfrm>
              <a:off x="3762" y="2910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3" name="Line 21"/>
            <p:cNvSpPr>
              <a:spLocks noChangeShapeType="1"/>
            </p:cNvSpPr>
            <p:nvPr/>
          </p:nvSpPr>
          <p:spPr bwMode="auto">
            <a:xfrm>
              <a:off x="4601" y="2909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9" name="Line 27"/>
            <p:cNvSpPr>
              <a:spLocks noChangeShapeType="1"/>
            </p:cNvSpPr>
            <p:nvPr/>
          </p:nvSpPr>
          <p:spPr bwMode="auto">
            <a:xfrm>
              <a:off x="5021" y="2909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366" name="Group 654"/>
          <p:cNvGrpSpPr>
            <a:grpSpLocks/>
          </p:cNvGrpSpPr>
          <p:nvPr/>
        </p:nvGrpSpPr>
        <p:grpSpPr bwMode="auto">
          <a:xfrm>
            <a:off x="2083975" y="4757734"/>
            <a:ext cx="8925015" cy="469899"/>
            <a:chOff x="1095" y="3023"/>
            <a:chExt cx="4227" cy="296"/>
          </a:xfrm>
        </p:grpSpPr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1095" y="3029"/>
              <a:ext cx="45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500</a:t>
              </a:r>
            </a:p>
          </p:txBody>
        </p:sp>
        <p:sp>
          <p:nvSpPr>
            <p:cNvPr id="115725" name="Rectangle 13"/>
            <p:cNvSpPr>
              <a:spLocks noChangeArrowheads="1"/>
            </p:cNvSpPr>
            <p:nvPr/>
          </p:nvSpPr>
          <p:spPr bwMode="auto">
            <a:xfrm>
              <a:off x="1524" y="3030"/>
              <a:ext cx="42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525</a:t>
              </a:r>
            </a:p>
          </p:txBody>
        </p:sp>
        <p:sp>
          <p:nvSpPr>
            <p:cNvPr id="115726" name="Rectangle 14"/>
            <p:cNvSpPr>
              <a:spLocks noChangeArrowheads="1"/>
            </p:cNvSpPr>
            <p:nvPr/>
          </p:nvSpPr>
          <p:spPr bwMode="auto">
            <a:xfrm>
              <a:off x="1946" y="3028"/>
              <a:ext cx="42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550</a:t>
              </a:r>
            </a:p>
          </p:txBody>
        </p:sp>
        <p:sp>
          <p:nvSpPr>
            <p:cNvPr id="115727" name="Rectangle 15"/>
            <p:cNvSpPr>
              <a:spLocks noChangeArrowheads="1"/>
            </p:cNvSpPr>
            <p:nvPr/>
          </p:nvSpPr>
          <p:spPr bwMode="auto">
            <a:xfrm>
              <a:off x="2361" y="3030"/>
              <a:ext cx="42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575</a:t>
              </a:r>
            </a:p>
          </p:txBody>
        </p:sp>
        <p:sp>
          <p:nvSpPr>
            <p:cNvPr id="115728" name="Rectangle 16"/>
            <p:cNvSpPr>
              <a:spLocks noChangeArrowheads="1"/>
            </p:cNvSpPr>
            <p:nvPr/>
          </p:nvSpPr>
          <p:spPr bwMode="auto">
            <a:xfrm>
              <a:off x="2787" y="3029"/>
              <a:ext cx="43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600</a:t>
              </a:r>
            </a:p>
          </p:txBody>
        </p:sp>
        <p:sp>
          <p:nvSpPr>
            <p:cNvPr id="115729" name="Rectangle 17"/>
            <p:cNvSpPr>
              <a:spLocks noChangeArrowheads="1"/>
            </p:cNvSpPr>
            <p:nvPr/>
          </p:nvSpPr>
          <p:spPr bwMode="auto">
            <a:xfrm>
              <a:off x="3210" y="3029"/>
              <a:ext cx="43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625</a:t>
              </a:r>
            </a:p>
          </p:txBody>
        </p:sp>
        <p:sp>
          <p:nvSpPr>
            <p:cNvPr id="115732" name="Rectangle 20"/>
            <p:cNvSpPr>
              <a:spLocks noChangeArrowheads="1"/>
            </p:cNvSpPr>
            <p:nvPr/>
          </p:nvSpPr>
          <p:spPr bwMode="auto">
            <a:xfrm>
              <a:off x="3624" y="3029"/>
              <a:ext cx="4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650</a:t>
              </a:r>
            </a:p>
          </p:txBody>
        </p:sp>
        <p:sp>
          <p:nvSpPr>
            <p:cNvPr id="115734" name="Rectangle 22"/>
            <p:cNvSpPr>
              <a:spLocks noChangeArrowheads="1"/>
            </p:cNvSpPr>
            <p:nvPr/>
          </p:nvSpPr>
          <p:spPr bwMode="auto">
            <a:xfrm>
              <a:off x="4035" y="3029"/>
              <a:ext cx="42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675</a:t>
              </a:r>
            </a:p>
          </p:txBody>
        </p:sp>
        <p:sp>
          <p:nvSpPr>
            <p:cNvPr id="115735" name="Rectangle 23"/>
            <p:cNvSpPr>
              <a:spLocks noChangeArrowheads="1"/>
            </p:cNvSpPr>
            <p:nvPr/>
          </p:nvSpPr>
          <p:spPr bwMode="auto">
            <a:xfrm>
              <a:off x="4455" y="3029"/>
              <a:ext cx="42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700</a:t>
              </a:r>
            </a:p>
          </p:txBody>
        </p:sp>
        <p:sp>
          <p:nvSpPr>
            <p:cNvPr id="115740" name="Rectangle 28"/>
            <p:cNvSpPr>
              <a:spLocks noChangeArrowheads="1"/>
            </p:cNvSpPr>
            <p:nvPr/>
          </p:nvSpPr>
          <p:spPr bwMode="auto">
            <a:xfrm>
              <a:off x="4884" y="3023"/>
              <a:ext cx="43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725</a:t>
              </a:r>
            </a:p>
          </p:txBody>
        </p:sp>
      </p:grpSp>
      <p:sp>
        <p:nvSpPr>
          <p:cNvPr id="115741" name="Rectangle 29"/>
          <p:cNvSpPr>
            <a:spLocks noChangeArrowheads="1"/>
          </p:cNvSpPr>
          <p:nvPr/>
        </p:nvSpPr>
        <p:spPr bwMode="auto">
          <a:xfrm>
            <a:off x="4015941" y="3567113"/>
            <a:ext cx="2808202" cy="7112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42" name="Line 30"/>
          <p:cNvSpPr>
            <a:spLocks noChangeShapeType="1"/>
          </p:cNvSpPr>
          <p:nvPr/>
        </p:nvSpPr>
        <p:spPr bwMode="auto">
          <a:xfrm>
            <a:off x="5061099" y="3565525"/>
            <a:ext cx="0" cy="706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4" name="Rectangle 32"/>
          <p:cNvSpPr>
            <a:spLocks noChangeArrowheads="1"/>
          </p:cNvSpPr>
          <p:nvPr/>
        </p:nvSpPr>
        <p:spPr bwMode="auto">
          <a:xfrm>
            <a:off x="1325978" y="1551625"/>
            <a:ext cx="10008179" cy="6215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box is drawn with its ends located at the first and third quartiles.</a:t>
            </a:r>
            <a:endParaRPr lang="en-US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15749" name="Rectangle 37"/>
          <p:cNvSpPr>
            <a:spLocks noChangeArrowheads="1"/>
          </p:cNvSpPr>
          <p:nvPr/>
        </p:nvSpPr>
        <p:spPr bwMode="auto">
          <a:xfrm>
            <a:off x="1325978" y="1998775"/>
            <a:ext cx="10008179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vertical line is drawn in the box at the location of the median (second quartile).</a:t>
            </a:r>
          </a:p>
        </p:txBody>
      </p:sp>
      <p:sp>
        <p:nvSpPr>
          <p:cNvPr id="115754" name="Text Box 42"/>
          <p:cNvSpPr txBox="1">
            <a:spLocks noChangeArrowheads="1"/>
          </p:cNvSpPr>
          <p:nvPr/>
        </p:nvSpPr>
        <p:spPr bwMode="auto">
          <a:xfrm>
            <a:off x="3042399" y="5294313"/>
            <a:ext cx="130516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Q1 = 545</a:t>
            </a:r>
          </a:p>
        </p:txBody>
      </p: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5847965" y="5303838"/>
            <a:ext cx="130516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Q3 = 625</a:t>
            </a:r>
          </a:p>
        </p:txBody>
      </p:sp>
      <p:sp>
        <p:nvSpPr>
          <p:cNvPr id="115760" name="Text Box 48"/>
          <p:cNvSpPr txBox="1">
            <a:spLocks noChangeArrowheads="1"/>
          </p:cNvSpPr>
          <p:nvPr/>
        </p:nvSpPr>
        <p:spPr bwMode="auto">
          <a:xfrm>
            <a:off x="4123706" y="5665788"/>
            <a:ext cx="130516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Q2 = 575</a:t>
            </a:r>
          </a:p>
        </p:txBody>
      </p:sp>
      <p:sp>
        <p:nvSpPr>
          <p:cNvPr id="115765" name="Line 53"/>
          <p:cNvSpPr>
            <a:spLocks noChangeShapeType="1"/>
          </p:cNvSpPr>
          <p:nvPr/>
        </p:nvSpPr>
        <p:spPr bwMode="auto">
          <a:xfrm>
            <a:off x="28668" y="3340"/>
            <a:ext cx="0" cy="42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5766" name="Line 54"/>
          <p:cNvSpPr>
            <a:spLocks noChangeShapeType="1"/>
          </p:cNvSpPr>
          <p:nvPr/>
        </p:nvSpPr>
        <p:spPr bwMode="auto">
          <a:xfrm>
            <a:off x="28668" y="2684"/>
            <a:ext cx="0" cy="236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6368" name="Rectangle 656"/>
          <p:cNvSpPr>
            <a:spLocks noChangeArrowheads="1"/>
          </p:cNvSpPr>
          <p:nvPr/>
        </p:nvSpPr>
        <p:spPr bwMode="auto">
          <a:xfrm>
            <a:off x="1057232" y="1117600"/>
            <a:ext cx="8386601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4488" indent="-34448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  <p:sp>
        <p:nvSpPr>
          <p:cNvPr id="115761" name="Line 49"/>
          <p:cNvSpPr>
            <a:spLocks noChangeShapeType="1"/>
          </p:cNvSpPr>
          <p:nvPr/>
        </p:nvSpPr>
        <p:spPr bwMode="auto">
          <a:xfrm>
            <a:off x="2676" y="3338"/>
            <a:ext cx="0" cy="164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5764" name="Line 52"/>
          <p:cNvSpPr>
            <a:spLocks noChangeShapeType="1"/>
          </p:cNvSpPr>
          <p:nvPr/>
        </p:nvSpPr>
        <p:spPr bwMode="auto">
          <a:xfrm>
            <a:off x="2676" y="2676"/>
            <a:ext cx="0" cy="39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5767" name="Line 55"/>
          <p:cNvSpPr>
            <a:spLocks noChangeShapeType="1"/>
          </p:cNvSpPr>
          <p:nvPr/>
        </p:nvSpPr>
        <p:spPr bwMode="auto">
          <a:xfrm>
            <a:off x="4442" y="3340"/>
            <a:ext cx="0" cy="164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5768" name="Line 56"/>
          <p:cNvSpPr>
            <a:spLocks noChangeShapeType="1"/>
          </p:cNvSpPr>
          <p:nvPr/>
        </p:nvSpPr>
        <p:spPr bwMode="auto">
          <a:xfrm>
            <a:off x="4442" y="2684"/>
            <a:ext cx="0" cy="236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4028609" y="4319589"/>
            <a:ext cx="12669" cy="100171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070341" y="4324350"/>
            <a:ext cx="0" cy="1379538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6836811" y="4302127"/>
            <a:ext cx="0" cy="10302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62</a:t>
            </a:fld>
            <a:endParaRPr lang="en-US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905804" y="453159"/>
            <a:ext cx="10337562" cy="757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Box Plot</a:t>
            </a:r>
          </a:p>
        </p:txBody>
      </p:sp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055121" y="1150458"/>
            <a:ext cx="10337562" cy="558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Limits are located (not drawn) using the interquartile range (IQR).</a:t>
            </a:r>
          </a:p>
        </p:txBody>
      </p:sp>
      <p:sp>
        <p:nvSpPr>
          <p:cNvPr id="117338" name="Rectangle 602"/>
          <p:cNvSpPr>
            <a:spLocks noChangeArrowheads="1"/>
          </p:cNvSpPr>
          <p:nvPr/>
        </p:nvSpPr>
        <p:spPr bwMode="auto">
          <a:xfrm>
            <a:off x="1055121" y="1701183"/>
            <a:ext cx="10337562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Data outside these limits are considered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outliers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7339" name="Rectangle 603"/>
          <p:cNvSpPr>
            <a:spLocks noChangeArrowheads="1"/>
          </p:cNvSpPr>
          <p:nvPr/>
        </p:nvSpPr>
        <p:spPr bwMode="auto">
          <a:xfrm>
            <a:off x="1055121" y="2228808"/>
            <a:ext cx="10337562" cy="6081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location of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each outlier is shown with the symbol  </a:t>
            </a:r>
            <a:r>
              <a:rPr lang="en-US" sz="2400" baseline="-1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*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63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05804" y="453159"/>
            <a:ext cx="10337562" cy="757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Box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C8CB9-5F67-4A46-A9AB-7D473A0F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41" y="2857553"/>
            <a:ext cx="8907252" cy="331378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905804" y="454401"/>
            <a:ext cx="10337562" cy="757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Box Plot</a:t>
            </a:r>
          </a:p>
        </p:txBody>
      </p:sp>
      <p:sp>
        <p:nvSpPr>
          <p:cNvPr id="122448" name="Rectangle 592"/>
          <p:cNvSpPr>
            <a:spLocks noChangeArrowheads="1"/>
          </p:cNvSpPr>
          <p:nvPr/>
        </p:nvSpPr>
        <p:spPr bwMode="auto">
          <a:xfrm>
            <a:off x="1378807" y="2153725"/>
            <a:ext cx="9349413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Lower Limit:  Q1  - 1.5(IQR) = 545  - 1.5(80) = 425</a:t>
            </a:r>
          </a:p>
        </p:txBody>
      </p:sp>
      <p:sp>
        <p:nvSpPr>
          <p:cNvPr id="122449" name="Rectangle 593"/>
          <p:cNvSpPr>
            <a:spLocks noChangeArrowheads="1"/>
          </p:cNvSpPr>
          <p:nvPr/>
        </p:nvSpPr>
        <p:spPr bwMode="auto">
          <a:xfrm>
            <a:off x="1389095" y="3380350"/>
            <a:ext cx="937475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Upper Limit:  Q3 + 1.5(IQR) = 625 + 1.5(80) = 745</a:t>
            </a:r>
          </a:p>
        </p:txBody>
      </p:sp>
      <p:sp>
        <p:nvSpPr>
          <p:cNvPr id="122456" name="Rectangle 600"/>
          <p:cNvSpPr>
            <a:spLocks noChangeArrowheads="1"/>
          </p:cNvSpPr>
          <p:nvPr/>
        </p:nvSpPr>
        <p:spPr bwMode="auto">
          <a:xfrm>
            <a:off x="1444218" y="1555750"/>
            <a:ext cx="919739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lower limit is located 1.5(IQR) below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1.</a:t>
            </a:r>
          </a:p>
        </p:txBody>
      </p:sp>
      <p:sp>
        <p:nvSpPr>
          <p:cNvPr id="122457" name="Rectangle 601"/>
          <p:cNvSpPr>
            <a:spLocks noChangeArrowheads="1"/>
          </p:cNvSpPr>
          <p:nvPr/>
        </p:nvSpPr>
        <p:spPr bwMode="auto">
          <a:xfrm>
            <a:off x="1444218" y="2677975"/>
            <a:ext cx="955211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upper limit is located 1.5(IQR) above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3.</a:t>
            </a:r>
          </a:p>
        </p:txBody>
      </p:sp>
      <p:sp>
        <p:nvSpPr>
          <p:cNvPr id="122458" name="Rectangle 602"/>
          <p:cNvSpPr>
            <a:spLocks noChangeArrowheads="1"/>
          </p:cNvSpPr>
          <p:nvPr/>
        </p:nvSpPr>
        <p:spPr bwMode="auto">
          <a:xfrm>
            <a:off x="1444218" y="3883325"/>
            <a:ext cx="9526773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There are no outliers (values less than 425 or greater than 745) in the apartment rent data.</a:t>
            </a:r>
          </a:p>
        </p:txBody>
      </p:sp>
      <p:sp>
        <p:nvSpPr>
          <p:cNvPr id="122459" name="Rectangle 603"/>
          <p:cNvSpPr>
            <a:spLocks noChangeArrowheads="1"/>
          </p:cNvSpPr>
          <p:nvPr/>
        </p:nvSpPr>
        <p:spPr bwMode="auto">
          <a:xfrm>
            <a:off x="1057777" y="1117600"/>
            <a:ext cx="8386601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4488" indent="-34448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431550" y="1653225"/>
            <a:ext cx="10033516" cy="923719"/>
          </a:xfrm>
          <a:noFill/>
          <a:ln/>
        </p:spPr>
        <p:txBody>
          <a:bodyPr/>
          <a:lstStyle/>
          <a:p>
            <a:pPr marL="344488" indent="-344488">
              <a:buSzPct val="100000"/>
            </a:pPr>
            <a:r>
              <a:rPr lang="en-US" dirty="0"/>
              <a:t>Whiskers (dashed lines) are drawn from the ends of the box to the smallest and largest data values inside the limits.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875234" y="2590025"/>
            <a:ext cx="9518327" cy="2082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13063" y="3936225"/>
            <a:ext cx="8925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21" name="Group 641"/>
          <p:cNvGrpSpPr>
            <a:grpSpLocks/>
          </p:cNvGrpSpPr>
          <p:nvPr/>
        </p:nvGrpSpPr>
        <p:grpSpPr bwMode="auto">
          <a:xfrm>
            <a:off x="2650129" y="3958450"/>
            <a:ext cx="7972760" cy="184150"/>
            <a:chOff x="1245" y="2772"/>
            <a:chExt cx="3776" cy="116"/>
          </a:xfrm>
        </p:grpSpPr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245" y="2774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2925" y="2774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2505" y="2774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2085" y="2774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1665" y="2774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3342" y="2774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4181" y="2772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3762" y="2773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4601" y="2772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5021" y="2772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20" name="Group 640"/>
          <p:cNvGrpSpPr>
            <a:grpSpLocks/>
          </p:cNvGrpSpPr>
          <p:nvPr/>
        </p:nvGrpSpPr>
        <p:grpSpPr bwMode="auto">
          <a:xfrm>
            <a:off x="2194060" y="4139440"/>
            <a:ext cx="8925015" cy="469902"/>
            <a:chOff x="1029" y="2886"/>
            <a:chExt cx="4227" cy="296"/>
          </a:xfrm>
        </p:grpSpPr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1029" y="2892"/>
              <a:ext cx="459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500</a:t>
              </a:r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1464" y="2893"/>
              <a:ext cx="42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525</a:t>
              </a:r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1874" y="2891"/>
              <a:ext cx="42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550</a:t>
              </a:r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2295" y="2893"/>
              <a:ext cx="42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575</a:t>
              </a:r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2715" y="2892"/>
              <a:ext cx="43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600</a:t>
              </a: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3138" y="2892"/>
              <a:ext cx="43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625</a:t>
              </a: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3558" y="2892"/>
              <a:ext cx="4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650</a:t>
              </a: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3975" y="2892"/>
              <a:ext cx="42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675</a:t>
              </a:r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4407" y="2892"/>
              <a:ext cx="42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700</a:t>
              </a:r>
            </a:p>
          </p:txBody>
        </p:sp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4818" y="2886"/>
              <a:ext cx="43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725</a:t>
              </a:r>
            </a:p>
          </p:txBody>
        </p:sp>
      </p:grp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4261150" y="2853550"/>
            <a:ext cx="2812425" cy="7112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5310531" y="2851964"/>
            <a:ext cx="0" cy="706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2334362" y="4917301"/>
            <a:ext cx="243047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Smallest value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inside limits = 525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8499738" y="4917301"/>
            <a:ext cx="243047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Largest value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inside limits = 715</a:t>
            </a:r>
          </a:p>
        </p:txBody>
      </p:sp>
      <p:grpSp>
        <p:nvGrpSpPr>
          <p:cNvPr id="21115" name="Group 635"/>
          <p:cNvGrpSpPr>
            <a:grpSpLocks/>
          </p:cNvGrpSpPr>
          <p:nvPr/>
        </p:nvGrpSpPr>
        <p:grpSpPr bwMode="auto">
          <a:xfrm>
            <a:off x="3530595" y="3283764"/>
            <a:ext cx="0" cy="1730375"/>
            <a:chOff x="2752725" y="3592513"/>
            <a:chExt cx="0" cy="1730375"/>
          </a:xfrm>
        </p:grpSpPr>
        <p:sp>
          <p:nvSpPr>
            <p:cNvPr id="20517" name="Line 37"/>
            <p:cNvSpPr>
              <a:spLocks noChangeShapeType="1"/>
            </p:cNvSpPr>
            <p:nvPr/>
          </p:nvSpPr>
          <p:spPr bwMode="auto">
            <a:xfrm>
              <a:off x="1662" y="3308"/>
              <a:ext cx="0" cy="23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1662" y="2454"/>
              <a:ext cx="0" cy="458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24" name="Line 44"/>
          <p:cNvSpPr>
            <a:spLocks noChangeShapeType="1"/>
          </p:cNvSpPr>
          <p:nvPr/>
        </p:nvSpPr>
        <p:spPr bwMode="auto">
          <a:xfrm>
            <a:off x="10230778" y="3210734"/>
            <a:ext cx="0" cy="175577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flipH="1">
            <a:off x="3497428" y="3207563"/>
            <a:ext cx="726332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 flipV="1">
            <a:off x="7117916" y="3212325"/>
            <a:ext cx="3120694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3551712" y="3248839"/>
            <a:ext cx="0" cy="175577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65</a:t>
            </a:fld>
            <a:endParaRPr lang="en-US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905804" y="453159"/>
            <a:ext cx="10337562" cy="757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Box Plot</a:t>
            </a:r>
          </a:p>
        </p:txBody>
      </p:sp>
      <p:sp>
        <p:nvSpPr>
          <p:cNvPr id="43" name="Rectangle 603"/>
          <p:cNvSpPr>
            <a:spLocks noChangeArrowheads="1"/>
          </p:cNvSpPr>
          <p:nvPr/>
        </p:nvSpPr>
        <p:spPr bwMode="auto">
          <a:xfrm>
            <a:off x="1057777" y="1128233"/>
            <a:ext cx="8386601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4488" indent="-344488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11575"/>
            <a:ext cx="10337562" cy="68782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Measures of Association Between Two Variables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053528" y="1051851"/>
            <a:ext cx="10058854" cy="10096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Thus far we have examined numerical methods used to summarize the data for one variable at a time.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053528" y="1925601"/>
            <a:ext cx="10058854" cy="10223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Often a manager or decision maker is interested in 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relationship between two variables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053528" y="2842151"/>
            <a:ext cx="10058854" cy="108044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Two descriptive measures of the relationship between two variables are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covariance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and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correlation coefficient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512046"/>
            <a:ext cx="10337562" cy="681037"/>
          </a:xfrm>
          <a:noFill/>
          <a:ln/>
        </p:spPr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078865" y="1581502"/>
            <a:ext cx="10008179" cy="7429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Positive values indicate a positive relationship.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078865" y="2153752"/>
            <a:ext cx="10008179" cy="7429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Negative values indicate a negative relationship.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053528" y="1022026"/>
            <a:ext cx="10033516" cy="6999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covariance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a measure of the linear association between two variables.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051707" y="1009772"/>
            <a:ext cx="9932168" cy="70051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covariance is computed as follows:     </a:t>
            </a:r>
            <a:endParaRPr lang="en-US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122413" y="2204913"/>
            <a:ext cx="2568340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samples: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2122413" y="3193502"/>
            <a:ext cx="2274361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populations: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11328" y="1988919"/>
                <a:ext cx="2659126" cy="75732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+mn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328" y="1988919"/>
                <a:ext cx="2659126" cy="757323"/>
              </a:xfrm>
              <a:prstGeom prst="rect">
                <a:avLst/>
              </a:prstGeom>
              <a:blipFill rotWithShape="1">
                <a:blip r:embed="rId3"/>
                <a:stretch>
                  <a:fillRect b="-1048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4899" y="2937137"/>
                <a:ext cx="3017429" cy="79496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+mn-lt"/>
                  </a:rPr>
                  <a:t>=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99" y="2937137"/>
                <a:ext cx="3017429" cy="794961"/>
              </a:xfrm>
              <a:prstGeom prst="rect">
                <a:avLst/>
              </a:prstGeom>
              <a:blipFill rotWithShape="1">
                <a:blip r:embed="rId4"/>
                <a:stretch>
                  <a:fillRect b="-1076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68</a:t>
            </a:fld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12138" y="589506"/>
            <a:ext cx="10337562" cy="681037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effectLst/>
              </a:rPr>
              <a:t>Covariance</a:t>
            </a: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910102" y="420718"/>
            <a:ext cx="10337562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Correlation Coefficient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1055108" y="1648979"/>
            <a:ext cx="10033516" cy="96664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Just because two variables are highly correlated, it does not mean that one variable is the cause of the other.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1055108" y="1023529"/>
            <a:ext cx="10033516" cy="68955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Correlation is a measure of linear association and not necessarily causation.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2138" y="566118"/>
            <a:ext cx="10337562" cy="64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Population Mean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9262" y="1293287"/>
                <a:ext cx="3083896" cy="80406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1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1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1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1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62" y="1293287"/>
                <a:ext cx="3083896" cy="804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005236" y="2434281"/>
            <a:ext cx="7362084" cy="8312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401" dirty="0">
                <a:effectLst/>
                <a:latin typeface="+mn-lt"/>
              </a:rPr>
              <a:t>where:  </a:t>
            </a:r>
            <a:r>
              <a:rPr lang="en-US" sz="2401" dirty="0">
                <a:effectLst/>
                <a:latin typeface="Symbol" panose="05050102010706020507" pitchFamily="18" charset="2"/>
              </a:rPr>
              <a:t>S</a:t>
            </a:r>
            <a:r>
              <a:rPr lang="en-US" sz="2401" i="1" dirty="0">
                <a:effectLst/>
                <a:latin typeface="+mn-lt"/>
              </a:rPr>
              <a:t>x</a:t>
            </a:r>
            <a:r>
              <a:rPr lang="en-US" sz="2401" i="1" baseline="-25000" dirty="0">
                <a:effectLst/>
                <a:latin typeface="+mn-lt"/>
              </a:rPr>
              <a:t>i</a:t>
            </a:r>
            <a:r>
              <a:rPr lang="en-US" sz="2401" dirty="0">
                <a:effectLst/>
                <a:latin typeface="+mn-lt"/>
              </a:rPr>
              <a:t> = sum of the values of the </a:t>
            </a:r>
            <a:r>
              <a:rPr lang="en-US" sz="2401" i="1" dirty="0">
                <a:effectLst/>
                <a:latin typeface="+mn-lt"/>
              </a:rPr>
              <a:t>N</a:t>
            </a:r>
            <a:r>
              <a:rPr lang="en-US" sz="2401" dirty="0">
                <a:effectLst/>
                <a:latin typeface="+mn-lt"/>
              </a:rPr>
              <a:t> observations</a:t>
            </a:r>
          </a:p>
          <a:p>
            <a:pPr algn="l"/>
            <a:r>
              <a:rPr lang="en-US" sz="2401" i="1">
                <a:effectLst/>
                <a:latin typeface="+mn-lt"/>
              </a:rPr>
              <a:t>                  N</a:t>
            </a:r>
            <a:r>
              <a:rPr lang="en-US" sz="2401">
                <a:effectLst/>
                <a:latin typeface="+mn-lt"/>
              </a:rPr>
              <a:t>= </a:t>
            </a:r>
            <a:r>
              <a:rPr lang="en-US" sz="2401" dirty="0">
                <a:effectLst/>
                <a:latin typeface="+mn-lt"/>
              </a:rPr>
              <a:t>number of observations in the population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988"/>
      </p:ext>
    </p:extLst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1059634" y="1177627"/>
            <a:ext cx="9932168" cy="76692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correlation coefficient is computed as follows:                  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884105" y="1949009"/>
            <a:ext cx="2177255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samples: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723596" y="3057525"/>
            <a:ext cx="2943417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populations: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16591" y="1798673"/>
                <a:ext cx="1338507" cy="78598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+mn-lt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591" y="1798673"/>
                <a:ext cx="1338507" cy="7859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87893" y="2913549"/>
                <a:ext cx="1433085" cy="78393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+mn-lt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893" y="2913549"/>
                <a:ext cx="1433085" cy="7839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70</a:t>
            </a:fld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10102" y="420718"/>
            <a:ext cx="10337562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Correlation Coefficient</a:t>
            </a:r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0102" y="440742"/>
            <a:ext cx="10337562" cy="825500"/>
          </a:xfrm>
          <a:noFill/>
          <a:ln/>
        </p:spPr>
        <p:txBody>
          <a:bodyPr/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059483" y="2149202"/>
            <a:ext cx="10033516" cy="5016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Values near +1 indicate a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strong positive linear relationship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059483" y="1516827"/>
            <a:ext cx="10033516" cy="68757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Values near -1 indicate a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strong negative linear relationship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067929" y="1032652"/>
            <a:ext cx="10008179" cy="6667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coefficient can take on values between -1 and +1.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064499" y="2589927"/>
            <a:ext cx="10033516" cy="67140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closer the correlation is to zero, the weaker the relationship.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8218" y="2420425"/>
            <a:ext cx="4738255" cy="3469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257096" y="1554039"/>
            <a:ext cx="9613341" cy="1020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A golfer is interested in investigating the relationship, if any, between driving distance and 18-hole score.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4212773" y="3411025"/>
            <a:ext cx="1038824" cy="219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277.6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259.5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269.1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267.0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255.6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272.9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6722855" y="3391975"/>
            <a:ext cx="658766" cy="2228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69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71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70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70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71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69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3123275" y="2420425"/>
            <a:ext cx="3065797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Average Driving</a:t>
            </a:r>
          </a:p>
          <a:p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Distance (yds.)</a:t>
            </a: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5455996" y="2420425"/>
            <a:ext cx="3065797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Average</a:t>
            </a:r>
          </a:p>
          <a:p>
            <a:r>
              <a:rPr lang="en-US" sz="2400" u="sng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18-Hole Score</a:t>
            </a:r>
          </a:p>
        </p:txBody>
      </p:sp>
      <p:sp>
        <p:nvSpPr>
          <p:cNvPr id="129206" name="Rectangle 182"/>
          <p:cNvSpPr>
            <a:spLocks noChangeArrowheads="1"/>
          </p:cNvSpPr>
          <p:nvPr/>
        </p:nvSpPr>
        <p:spPr bwMode="auto">
          <a:xfrm>
            <a:off x="912138" y="419342"/>
            <a:ext cx="10337562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Covariance and Correlation Coefficient</a:t>
            </a:r>
          </a:p>
        </p:txBody>
      </p:sp>
      <p:sp>
        <p:nvSpPr>
          <p:cNvPr id="129207" name="Rectangle 183"/>
          <p:cNvSpPr>
            <a:spLocks noChangeArrowheads="1"/>
          </p:cNvSpPr>
          <p:nvPr/>
        </p:nvSpPr>
        <p:spPr bwMode="auto">
          <a:xfrm>
            <a:off x="1056115" y="1099807"/>
            <a:ext cx="8851115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4488" indent="-344488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Golfing Study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72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26919" y="1684454"/>
            <a:ext cx="8989621" cy="4403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24" name="Rectangle 176"/>
          <p:cNvSpPr>
            <a:spLocks noChangeArrowheads="1"/>
          </p:cNvSpPr>
          <p:nvPr/>
        </p:nvSpPr>
        <p:spPr bwMode="auto">
          <a:xfrm>
            <a:off x="3467166" y="2530538"/>
            <a:ext cx="1038824" cy="219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277.6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259.5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269.1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267.0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255.6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272.9</a:t>
            </a:r>
          </a:p>
        </p:txBody>
      </p:sp>
      <p:sp>
        <p:nvSpPr>
          <p:cNvPr id="155825" name="Rectangle 177"/>
          <p:cNvSpPr>
            <a:spLocks noChangeArrowheads="1"/>
          </p:cNvSpPr>
          <p:nvPr/>
        </p:nvSpPr>
        <p:spPr bwMode="auto">
          <a:xfrm>
            <a:off x="4829846" y="2511488"/>
            <a:ext cx="658766" cy="2228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69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71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70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70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71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69</a:t>
            </a:r>
          </a:p>
        </p:txBody>
      </p:sp>
      <p:sp>
        <p:nvSpPr>
          <p:cNvPr id="155826" name="Rectangle 178"/>
          <p:cNvSpPr>
            <a:spLocks noChangeArrowheads="1"/>
          </p:cNvSpPr>
          <p:nvPr/>
        </p:nvSpPr>
        <p:spPr bwMode="auto">
          <a:xfrm>
            <a:off x="3619189" y="1825688"/>
            <a:ext cx="760115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5829" name="Rectangle 181"/>
          <p:cNvSpPr>
            <a:spLocks noChangeArrowheads="1"/>
          </p:cNvSpPr>
          <p:nvPr/>
        </p:nvSpPr>
        <p:spPr bwMode="auto">
          <a:xfrm>
            <a:off x="4779172" y="1825688"/>
            <a:ext cx="760115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55830" name="Rectangle 182"/>
          <p:cNvSpPr>
            <a:spLocks noChangeArrowheads="1"/>
          </p:cNvSpPr>
          <p:nvPr/>
        </p:nvSpPr>
        <p:spPr bwMode="auto">
          <a:xfrm>
            <a:off x="5697659" y="2530538"/>
            <a:ext cx="1140172" cy="219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10.65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-7.45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2.15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0.05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-11.35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5.95</a:t>
            </a:r>
          </a:p>
        </p:txBody>
      </p:sp>
      <p:sp>
        <p:nvSpPr>
          <p:cNvPr id="155832" name="Rectangle 184"/>
          <p:cNvSpPr>
            <a:spLocks noChangeArrowheads="1"/>
          </p:cNvSpPr>
          <p:nvPr/>
        </p:nvSpPr>
        <p:spPr bwMode="auto">
          <a:xfrm>
            <a:off x="7223472" y="2511488"/>
            <a:ext cx="810789" cy="2228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-1.0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1.0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0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0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1.0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-1.0</a:t>
            </a:r>
          </a:p>
        </p:txBody>
      </p:sp>
      <p:sp>
        <p:nvSpPr>
          <p:cNvPr id="155833" name="Rectangle 185"/>
          <p:cNvSpPr>
            <a:spLocks noChangeArrowheads="1"/>
          </p:cNvSpPr>
          <p:nvPr/>
        </p:nvSpPr>
        <p:spPr bwMode="auto">
          <a:xfrm>
            <a:off x="8738998" y="2530538"/>
            <a:ext cx="1140172" cy="219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-10.65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-7.45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0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0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-11.35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-5.95</a:t>
            </a:r>
          </a:p>
        </p:txBody>
      </p:sp>
      <p:sp>
        <p:nvSpPr>
          <p:cNvPr id="155837" name="Line 189"/>
          <p:cNvSpPr>
            <a:spLocks noChangeShapeType="1"/>
          </p:cNvSpPr>
          <p:nvPr/>
        </p:nvSpPr>
        <p:spPr bwMode="auto">
          <a:xfrm flipV="1">
            <a:off x="1935291" y="2301938"/>
            <a:ext cx="82345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5838" name="Line 190"/>
          <p:cNvSpPr>
            <a:spLocks noChangeShapeType="1"/>
          </p:cNvSpPr>
          <p:nvPr/>
        </p:nvSpPr>
        <p:spPr bwMode="auto">
          <a:xfrm flipV="1">
            <a:off x="1909954" y="4892738"/>
            <a:ext cx="82345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5840" name="Text Box 192"/>
          <p:cNvSpPr txBox="1">
            <a:spLocks noChangeArrowheads="1"/>
          </p:cNvSpPr>
          <p:nvPr/>
        </p:nvSpPr>
        <p:spPr bwMode="auto">
          <a:xfrm>
            <a:off x="1988823" y="4897500"/>
            <a:ext cx="119141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Average</a:t>
            </a:r>
          </a:p>
        </p:txBody>
      </p:sp>
      <p:sp>
        <p:nvSpPr>
          <p:cNvPr id="155841" name="Text Box 193"/>
          <p:cNvSpPr txBox="1">
            <a:spLocks noChangeArrowheads="1"/>
          </p:cNvSpPr>
          <p:nvPr/>
        </p:nvSpPr>
        <p:spPr bwMode="auto">
          <a:xfrm>
            <a:off x="1972193" y="5326125"/>
            <a:ext cx="126534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Std. Dev.</a:t>
            </a:r>
          </a:p>
        </p:txBody>
      </p:sp>
      <p:sp>
        <p:nvSpPr>
          <p:cNvPr id="155842" name="Text Box 194"/>
          <p:cNvSpPr txBox="1">
            <a:spLocks noChangeArrowheads="1"/>
          </p:cNvSpPr>
          <p:nvPr/>
        </p:nvSpPr>
        <p:spPr bwMode="auto">
          <a:xfrm>
            <a:off x="3559572" y="4907026"/>
            <a:ext cx="8835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267.0</a:t>
            </a:r>
          </a:p>
        </p:txBody>
      </p:sp>
      <p:sp>
        <p:nvSpPr>
          <p:cNvPr id="155843" name="Text Box 195"/>
          <p:cNvSpPr txBox="1">
            <a:spLocks noChangeArrowheads="1"/>
          </p:cNvSpPr>
          <p:nvPr/>
        </p:nvSpPr>
        <p:spPr bwMode="auto">
          <a:xfrm>
            <a:off x="4759294" y="4907026"/>
            <a:ext cx="72808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70.0</a:t>
            </a:r>
          </a:p>
        </p:txBody>
      </p:sp>
      <p:sp>
        <p:nvSpPr>
          <p:cNvPr id="155844" name="Text Box 196"/>
          <p:cNvSpPr txBox="1">
            <a:spLocks noChangeArrowheads="1"/>
          </p:cNvSpPr>
          <p:nvPr/>
        </p:nvSpPr>
        <p:spPr bwMode="auto">
          <a:xfrm>
            <a:off x="8811039" y="4907026"/>
            <a:ext cx="97815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-35.40</a:t>
            </a:r>
          </a:p>
        </p:txBody>
      </p:sp>
      <p:sp>
        <p:nvSpPr>
          <p:cNvPr id="155845" name="Text Box 197"/>
          <p:cNvSpPr txBox="1">
            <a:spLocks noChangeArrowheads="1"/>
          </p:cNvSpPr>
          <p:nvPr/>
        </p:nvSpPr>
        <p:spPr bwMode="auto">
          <a:xfrm>
            <a:off x="3443819" y="5335651"/>
            <a:ext cx="10390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8.2192</a:t>
            </a:r>
          </a:p>
        </p:txBody>
      </p:sp>
      <p:sp>
        <p:nvSpPr>
          <p:cNvPr id="155846" name="Text Box 198"/>
          <p:cNvSpPr txBox="1">
            <a:spLocks noChangeArrowheads="1"/>
          </p:cNvSpPr>
          <p:nvPr/>
        </p:nvSpPr>
        <p:spPr bwMode="auto">
          <a:xfrm>
            <a:off x="4681550" y="5335651"/>
            <a:ext cx="8835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.8944</a:t>
            </a:r>
          </a:p>
        </p:txBody>
      </p:sp>
      <p:sp>
        <p:nvSpPr>
          <p:cNvPr id="155850" name="Text Box 202"/>
          <p:cNvSpPr txBox="1">
            <a:spLocks noChangeArrowheads="1"/>
          </p:cNvSpPr>
          <p:nvPr/>
        </p:nvSpPr>
        <p:spPr bwMode="auto">
          <a:xfrm>
            <a:off x="7908798" y="4897501"/>
            <a:ext cx="78669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815067" y="1767632"/>
                <a:ext cx="976036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067" y="1767632"/>
                <a:ext cx="9760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t="-10526" r="-23125" b="-2894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09931" y="1766033"/>
                <a:ext cx="962058" cy="50020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931" y="1766033"/>
                <a:ext cx="962058" cy="500202"/>
              </a:xfrm>
              <a:prstGeom prst="rect">
                <a:avLst/>
              </a:prstGeom>
              <a:blipFill rotWithShape="1">
                <a:blip r:embed="rId4"/>
                <a:stretch>
                  <a:fillRect l="-5063" t="-9756" r="-22785" b="-1951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382437" y="1760379"/>
                <a:ext cx="976036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437" y="1760379"/>
                <a:ext cx="97603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375" t="-10526" r="-23750" b="-2894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59073" y="1758779"/>
                <a:ext cx="962059" cy="50020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073" y="1758779"/>
                <a:ext cx="962059" cy="500202"/>
              </a:xfrm>
              <a:prstGeom prst="rect">
                <a:avLst/>
              </a:prstGeom>
              <a:blipFill rotWithShape="1">
                <a:blip r:embed="rId6"/>
                <a:stretch>
                  <a:fillRect l="-5063" t="-9756" r="-22785" b="-1951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73</a:t>
            </a:fld>
            <a:endParaRPr lang="en-US"/>
          </a:p>
        </p:txBody>
      </p:sp>
      <p:sp>
        <p:nvSpPr>
          <p:cNvPr id="30" name="Rectangle 182"/>
          <p:cNvSpPr>
            <a:spLocks noChangeArrowheads="1"/>
          </p:cNvSpPr>
          <p:nvPr/>
        </p:nvSpPr>
        <p:spPr bwMode="auto">
          <a:xfrm>
            <a:off x="912138" y="419342"/>
            <a:ext cx="10337562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Covariance and Correlation Coefficient</a:t>
            </a:r>
          </a:p>
        </p:txBody>
      </p:sp>
      <p:sp>
        <p:nvSpPr>
          <p:cNvPr id="31" name="Rectangle 183"/>
          <p:cNvSpPr>
            <a:spLocks noChangeArrowheads="1"/>
          </p:cNvSpPr>
          <p:nvPr/>
        </p:nvSpPr>
        <p:spPr bwMode="auto">
          <a:xfrm>
            <a:off x="1056115" y="1099807"/>
            <a:ext cx="8851115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4488" indent="-344488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Golfing Study</a:t>
            </a:r>
          </a:p>
        </p:txBody>
      </p:sp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365557" y="1616075"/>
            <a:ext cx="7170417" cy="50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Sample Covariance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1365557" y="3216275"/>
            <a:ext cx="8107892" cy="56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Sample Correlation Coefficient</a:t>
            </a:r>
            <a:endParaRPr lang="en-US" sz="2400" i="1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7706" name="Oval 10"/>
          <p:cNvSpPr>
            <a:spLocks noChangeArrowheads="1"/>
          </p:cNvSpPr>
          <p:nvPr/>
        </p:nvSpPr>
        <p:spPr bwMode="auto">
          <a:xfrm>
            <a:off x="7934517" y="2378058"/>
            <a:ext cx="1176392" cy="51951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Oval 11"/>
          <p:cNvSpPr>
            <a:spLocks noChangeArrowheads="1"/>
          </p:cNvSpPr>
          <p:nvPr/>
        </p:nvSpPr>
        <p:spPr bwMode="auto">
          <a:xfrm>
            <a:off x="7564588" y="3833215"/>
            <a:ext cx="1223159" cy="596281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65970" y="2215313"/>
                <a:ext cx="5140574" cy="75732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+mn-lt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−35.40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6−1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+mn-lt"/>
                  </a:rPr>
                  <a:t> =   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-7.08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970" y="2215313"/>
                <a:ext cx="5140574" cy="757323"/>
              </a:xfrm>
              <a:prstGeom prst="rect">
                <a:avLst/>
              </a:prstGeom>
              <a:blipFill rotWithShape="1">
                <a:blip r:embed="rId3"/>
                <a:stretch>
                  <a:fillRect r="-1186" b="-96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7761" y="3801491"/>
                <a:ext cx="4779129" cy="709168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−7.08</m:t>
                        </m:r>
                      </m:num>
                      <m:den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8.2192</m:t>
                            </m:r>
                          </m:e>
                        </m:d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.8944)</m:t>
                        </m:r>
                      </m:den>
                    </m:f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=   −.9631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61" y="3801491"/>
                <a:ext cx="4779129" cy="7091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74</a:t>
            </a:fld>
            <a:endParaRPr lang="en-US"/>
          </a:p>
        </p:txBody>
      </p:sp>
      <p:sp>
        <p:nvSpPr>
          <p:cNvPr id="11" name="Rectangle 182"/>
          <p:cNvSpPr>
            <a:spLocks noChangeArrowheads="1"/>
          </p:cNvSpPr>
          <p:nvPr/>
        </p:nvSpPr>
        <p:spPr bwMode="auto">
          <a:xfrm>
            <a:off x="912138" y="419342"/>
            <a:ext cx="10337562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Covariance and Correlation Coefficient</a:t>
            </a:r>
          </a:p>
        </p:txBody>
      </p:sp>
      <p:sp>
        <p:nvSpPr>
          <p:cNvPr id="14" name="Rectangle 183"/>
          <p:cNvSpPr>
            <a:spLocks noChangeArrowheads="1"/>
          </p:cNvSpPr>
          <p:nvPr/>
        </p:nvSpPr>
        <p:spPr bwMode="auto">
          <a:xfrm>
            <a:off x="1056115" y="1099807"/>
            <a:ext cx="8851115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4488" indent="-344488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Golfing Study</a:t>
            </a:r>
          </a:p>
        </p:txBody>
      </p:sp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138" y="495652"/>
            <a:ext cx="10337562" cy="825500"/>
          </a:xfrm>
          <a:noFill/>
          <a:ln/>
        </p:spPr>
        <p:txBody>
          <a:bodyPr/>
          <a:lstStyle/>
          <a:p>
            <a:r>
              <a:rPr lang="en-US" dirty="0"/>
              <a:t>End of Chapter 3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5050542" y="2652713"/>
            <a:ext cx="1906312" cy="1611312"/>
          </a:xfrm>
          <a:prstGeom prst="roundRect">
            <a:avLst>
              <a:gd name="adj" fmla="val 12065"/>
            </a:avLst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5366226" y="2073507"/>
            <a:ext cx="1681163" cy="2670175"/>
          </a:xfrm>
          <a:custGeom>
            <a:avLst/>
            <a:gdLst/>
            <a:ahLst/>
            <a:cxnLst>
              <a:cxn ang="0">
                <a:pos x="119" y="784"/>
              </a:cxn>
              <a:cxn ang="0">
                <a:pos x="0" y="1239"/>
              </a:cxn>
              <a:cxn ang="0">
                <a:pos x="409" y="1681"/>
              </a:cxn>
              <a:cxn ang="0">
                <a:pos x="1058" y="196"/>
              </a:cxn>
              <a:cxn ang="0">
                <a:pos x="1058" y="0"/>
              </a:cxn>
              <a:cxn ang="0">
                <a:pos x="334" y="1252"/>
              </a:cxn>
              <a:cxn ang="0">
                <a:pos x="119" y="784"/>
              </a:cxn>
            </a:cxnLst>
            <a:rect l="0" t="0" r="r" b="b"/>
            <a:pathLst>
              <a:path w="1059" h="1682">
                <a:moveTo>
                  <a:pt x="119" y="784"/>
                </a:moveTo>
                <a:lnTo>
                  <a:pt x="0" y="1239"/>
                </a:lnTo>
                <a:lnTo>
                  <a:pt x="409" y="1681"/>
                </a:lnTo>
                <a:lnTo>
                  <a:pt x="1058" y="196"/>
                </a:lnTo>
                <a:lnTo>
                  <a:pt x="1058" y="0"/>
                </a:lnTo>
                <a:lnTo>
                  <a:pt x="334" y="1252"/>
                </a:lnTo>
                <a:lnTo>
                  <a:pt x="119" y="784"/>
                </a:lnTo>
              </a:path>
            </a:pathLst>
          </a:custGeom>
          <a:solidFill>
            <a:srgbClr val="CC2A1E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 dirty="0">
              <a:solidFill>
                <a:srgbClr val="B43D18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75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1543456" y="1603248"/>
            <a:ext cx="9543665" cy="9793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</a:t>
            </a:r>
            <a:r>
              <a:rPr lang="en-US" sz="240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Seventy efficiency apartments were randomly sampled in a college town.  The monthly rents for these apartments are listed below.</a:t>
            </a:r>
            <a:endParaRPr lang="en-US" sz="20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096" name="Rectangle 592"/>
              <p:cNvSpPr>
                <a:spLocks noChangeArrowheads="1"/>
              </p:cNvSpPr>
              <p:nvPr/>
            </p:nvSpPr>
            <p:spPr bwMode="auto">
              <a:xfrm>
                <a:off x="916876" y="567023"/>
                <a:ext cx="10337562" cy="622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pPr algn="l"/>
                <a:r>
                  <a:rPr lang="en-US" sz="3200" dirty="0">
                    <a:solidFill>
                      <a:schemeClr val="tx1"/>
                    </a:solidFill>
                    <a:effectLst/>
                    <a:latin typeface="+mn-lt"/>
                    <a:cs typeface="Arial" panose="020B0604020202020204" pitchFamily="34" charset="0"/>
                  </a:rPr>
                  <a:t>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>
                  <a:solidFill>
                    <a:schemeClr val="tx1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0096" name="Rectangle 5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6876" y="567023"/>
                <a:ext cx="10337562" cy="622300"/>
              </a:xfrm>
              <a:prstGeom prst="rect">
                <a:avLst/>
              </a:prstGeom>
              <a:blipFill rotWithShape="1">
                <a:blip r:embed="rId3"/>
                <a:stretch>
                  <a:fillRect l="-1474" t="-7843" b="-30392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097" name="Rectangle 593"/>
          <p:cNvSpPr>
            <a:spLocks noChangeArrowheads="1"/>
          </p:cNvSpPr>
          <p:nvPr/>
        </p:nvSpPr>
        <p:spPr bwMode="auto">
          <a:xfrm>
            <a:off x="913405" y="1104900"/>
            <a:ext cx="711974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6085" indent="-34608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11379" y="2545492"/>
            <a:ext cx="10341785" cy="2730845"/>
            <a:chOff x="1011378" y="2471350"/>
            <a:chExt cx="10341785" cy="2730844"/>
          </a:xfrm>
        </p:grpSpPr>
        <p:sp>
          <p:nvSpPr>
            <p:cNvPr id="3" name="Rectangle 5"/>
            <p:cNvSpPr/>
            <p:nvPr/>
          </p:nvSpPr>
          <p:spPr>
            <a:xfrm>
              <a:off x="1036715" y="2471350"/>
              <a:ext cx="10196457" cy="2730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11378" y="2613235"/>
              <a:ext cx="10341785" cy="25177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030382" y="2627523"/>
              <a:ext cx="10320671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11" name="Group 172"/>
            <p:cNvGrpSpPr>
              <a:grpSpLocks/>
            </p:cNvGrpSpPr>
            <p:nvPr/>
          </p:nvGrpSpPr>
          <p:grpSpPr bwMode="auto">
            <a:xfrm>
              <a:off x="1013490" y="2614823"/>
              <a:ext cx="10320671" cy="2501900"/>
              <a:chOff x="480" y="1904"/>
              <a:chExt cx="4888" cy="1576"/>
            </a:xfr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480" y="190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1" name="Rectangle 7"/>
              <p:cNvSpPr>
                <a:spLocks noChangeArrowheads="1"/>
              </p:cNvSpPr>
              <p:nvPr/>
            </p:nvSpPr>
            <p:spPr bwMode="auto">
              <a:xfrm>
                <a:off x="480" y="191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2" name="Rectangle 8"/>
              <p:cNvSpPr>
                <a:spLocks noChangeArrowheads="1"/>
              </p:cNvSpPr>
              <p:nvPr/>
            </p:nvSpPr>
            <p:spPr bwMode="auto">
              <a:xfrm>
                <a:off x="480" y="192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3" name="Rectangle 9"/>
              <p:cNvSpPr>
                <a:spLocks noChangeArrowheads="1"/>
              </p:cNvSpPr>
              <p:nvPr/>
            </p:nvSpPr>
            <p:spPr bwMode="auto">
              <a:xfrm>
                <a:off x="480" y="193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4" name="Rectangle 10"/>
              <p:cNvSpPr>
                <a:spLocks noChangeArrowheads="1"/>
              </p:cNvSpPr>
              <p:nvPr/>
            </p:nvSpPr>
            <p:spPr bwMode="auto">
              <a:xfrm>
                <a:off x="480" y="194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5" name="Rectangle 11"/>
              <p:cNvSpPr>
                <a:spLocks noChangeArrowheads="1"/>
              </p:cNvSpPr>
              <p:nvPr/>
            </p:nvSpPr>
            <p:spPr bwMode="auto">
              <a:xfrm>
                <a:off x="480" y="195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6" name="Rectangle 12"/>
              <p:cNvSpPr>
                <a:spLocks noChangeArrowheads="1"/>
              </p:cNvSpPr>
              <p:nvPr/>
            </p:nvSpPr>
            <p:spPr bwMode="auto">
              <a:xfrm>
                <a:off x="480" y="196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7" name="Rectangle 13"/>
              <p:cNvSpPr>
                <a:spLocks noChangeArrowheads="1"/>
              </p:cNvSpPr>
              <p:nvPr/>
            </p:nvSpPr>
            <p:spPr bwMode="auto">
              <a:xfrm>
                <a:off x="480" y="197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480" y="198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9" name="Rectangle 15"/>
              <p:cNvSpPr>
                <a:spLocks noChangeArrowheads="1"/>
              </p:cNvSpPr>
              <p:nvPr/>
            </p:nvSpPr>
            <p:spPr bwMode="auto">
              <a:xfrm>
                <a:off x="480" y="198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30" name="Rectangle 16"/>
              <p:cNvSpPr>
                <a:spLocks noChangeArrowheads="1"/>
              </p:cNvSpPr>
              <p:nvPr/>
            </p:nvSpPr>
            <p:spPr bwMode="auto">
              <a:xfrm>
                <a:off x="480" y="199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31" name="Rectangle 17"/>
              <p:cNvSpPr>
                <a:spLocks noChangeArrowheads="1"/>
              </p:cNvSpPr>
              <p:nvPr/>
            </p:nvSpPr>
            <p:spPr bwMode="auto">
              <a:xfrm>
                <a:off x="480" y="200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32" name="Rectangle 18"/>
              <p:cNvSpPr>
                <a:spLocks noChangeArrowheads="1"/>
              </p:cNvSpPr>
              <p:nvPr/>
            </p:nvSpPr>
            <p:spPr bwMode="auto">
              <a:xfrm>
                <a:off x="480" y="201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33" name="Rectangle 19"/>
              <p:cNvSpPr>
                <a:spLocks noChangeArrowheads="1"/>
              </p:cNvSpPr>
              <p:nvPr/>
            </p:nvSpPr>
            <p:spPr bwMode="auto">
              <a:xfrm>
                <a:off x="480" y="202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34" name="Rectangle 20"/>
              <p:cNvSpPr>
                <a:spLocks noChangeArrowheads="1"/>
              </p:cNvSpPr>
              <p:nvPr/>
            </p:nvSpPr>
            <p:spPr bwMode="auto">
              <a:xfrm>
                <a:off x="480" y="203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35" name="Rectangle 21"/>
              <p:cNvSpPr>
                <a:spLocks noChangeArrowheads="1"/>
              </p:cNvSpPr>
              <p:nvPr/>
            </p:nvSpPr>
            <p:spPr bwMode="auto">
              <a:xfrm>
                <a:off x="480" y="204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37" name="Rectangle 23"/>
              <p:cNvSpPr>
                <a:spLocks noChangeArrowheads="1"/>
              </p:cNvSpPr>
              <p:nvPr/>
            </p:nvSpPr>
            <p:spPr bwMode="auto">
              <a:xfrm>
                <a:off x="480" y="206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38" name="Rectangle 24"/>
              <p:cNvSpPr>
                <a:spLocks noChangeArrowheads="1"/>
              </p:cNvSpPr>
              <p:nvPr/>
            </p:nvSpPr>
            <p:spPr bwMode="auto">
              <a:xfrm>
                <a:off x="480" y="207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40" name="Rectangle 26"/>
              <p:cNvSpPr>
                <a:spLocks noChangeArrowheads="1"/>
              </p:cNvSpPr>
              <p:nvPr/>
            </p:nvSpPr>
            <p:spPr bwMode="auto">
              <a:xfrm>
                <a:off x="480" y="209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480" y="210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42" name="Rectangle 28"/>
              <p:cNvSpPr>
                <a:spLocks noChangeArrowheads="1"/>
              </p:cNvSpPr>
              <p:nvPr/>
            </p:nvSpPr>
            <p:spPr bwMode="auto">
              <a:xfrm>
                <a:off x="480" y="211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43" name="Rectangle 29"/>
              <p:cNvSpPr>
                <a:spLocks noChangeArrowheads="1"/>
              </p:cNvSpPr>
              <p:nvPr/>
            </p:nvSpPr>
            <p:spPr bwMode="auto">
              <a:xfrm>
                <a:off x="480" y="212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44" name="Rectangle 30"/>
              <p:cNvSpPr>
                <a:spLocks noChangeArrowheads="1"/>
              </p:cNvSpPr>
              <p:nvPr/>
            </p:nvSpPr>
            <p:spPr bwMode="auto">
              <a:xfrm>
                <a:off x="480" y="213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45" name="Rectangle 31"/>
              <p:cNvSpPr>
                <a:spLocks noChangeArrowheads="1"/>
              </p:cNvSpPr>
              <p:nvPr/>
            </p:nvSpPr>
            <p:spPr bwMode="auto">
              <a:xfrm>
                <a:off x="480" y="214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46" name="Rectangle 32"/>
              <p:cNvSpPr>
                <a:spLocks noChangeArrowheads="1"/>
              </p:cNvSpPr>
              <p:nvPr/>
            </p:nvSpPr>
            <p:spPr bwMode="auto">
              <a:xfrm>
                <a:off x="480" y="215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48" name="Rectangle 34"/>
              <p:cNvSpPr>
                <a:spLocks noChangeArrowheads="1"/>
              </p:cNvSpPr>
              <p:nvPr/>
            </p:nvSpPr>
            <p:spPr bwMode="auto">
              <a:xfrm>
                <a:off x="480" y="217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49" name="Rectangle 35"/>
              <p:cNvSpPr>
                <a:spLocks noChangeArrowheads="1"/>
              </p:cNvSpPr>
              <p:nvPr/>
            </p:nvSpPr>
            <p:spPr bwMode="auto">
              <a:xfrm>
                <a:off x="480" y="217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0" name="Rectangle 36"/>
              <p:cNvSpPr>
                <a:spLocks noChangeArrowheads="1"/>
              </p:cNvSpPr>
              <p:nvPr/>
            </p:nvSpPr>
            <p:spPr bwMode="auto">
              <a:xfrm>
                <a:off x="480" y="218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1" name="Rectangle 37"/>
              <p:cNvSpPr>
                <a:spLocks noChangeArrowheads="1"/>
              </p:cNvSpPr>
              <p:nvPr/>
            </p:nvSpPr>
            <p:spPr bwMode="auto">
              <a:xfrm>
                <a:off x="480" y="219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2" name="Rectangle 38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3" name="Rectangle 39"/>
              <p:cNvSpPr>
                <a:spLocks noChangeArrowheads="1"/>
              </p:cNvSpPr>
              <p:nvPr/>
            </p:nvSpPr>
            <p:spPr bwMode="auto">
              <a:xfrm>
                <a:off x="480" y="221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4" name="Rectangle 40"/>
              <p:cNvSpPr>
                <a:spLocks noChangeArrowheads="1"/>
              </p:cNvSpPr>
              <p:nvPr/>
            </p:nvSpPr>
            <p:spPr bwMode="auto">
              <a:xfrm>
                <a:off x="480" y="222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5" name="Rectangle 41"/>
              <p:cNvSpPr>
                <a:spLocks noChangeArrowheads="1"/>
              </p:cNvSpPr>
              <p:nvPr/>
            </p:nvSpPr>
            <p:spPr bwMode="auto">
              <a:xfrm>
                <a:off x="480" y="223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6" name="Rectangle 42"/>
              <p:cNvSpPr>
                <a:spLocks noChangeArrowheads="1"/>
              </p:cNvSpPr>
              <p:nvPr/>
            </p:nvSpPr>
            <p:spPr bwMode="auto">
              <a:xfrm>
                <a:off x="480" y="224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7" name="Rectangle 43"/>
              <p:cNvSpPr>
                <a:spLocks noChangeArrowheads="1"/>
              </p:cNvSpPr>
              <p:nvPr/>
            </p:nvSpPr>
            <p:spPr bwMode="auto">
              <a:xfrm>
                <a:off x="480" y="225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8" name="Rectangle 44"/>
              <p:cNvSpPr>
                <a:spLocks noChangeArrowheads="1"/>
              </p:cNvSpPr>
              <p:nvPr/>
            </p:nvSpPr>
            <p:spPr bwMode="auto">
              <a:xfrm>
                <a:off x="480" y="226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9" name="Rectangle 45"/>
              <p:cNvSpPr>
                <a:spLocks noChangeArrowheads="1"/>
              </p:cNvSpPr>
              <p:nvPr/>
            </p:nvSpPr>
            <p:spPr bwMode="auto">
              <a:xfrm>
                <a:off x="480" y="227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0" name="Rectangle 46"/>
              <p:cNvSpPr>
                <a:spLocks noChangeArrowheads="1"/>
              </p:cNvSpPr>
              <p:nvPr/>
            </p:nvSpPr>
            <p:spPr bwMode="auto">
              <a:xfrm>
                <a:off x="480" y="228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1" name="Rectangle 47"/>
              <p:cNvSpPr>
                <a:spLocks noChangeArrowheads="1"/>
              </p:cNvSpPr>
              <p:nvPr/>
            </p:nvSpPr>
            <p:spPr bwMode="auto">
              <a:xfrm>
                <a:off x="480" y="229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2" name="Rectangle 48"/>
              <p:cNvSpPr>
                <a:spLocks noChangeArrowheads="1"/>
              </p:cNvSpPr>
              <p:nvPr/>
            </p:nvSpPr>
            <p:spPr bwMode="auto">
              <a:xfrm>
                <a:off x="480" y="230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3" name="Rectangle 49"/>
              <p:cNvSpPr>
                <a:spLocks noChangeArrowheads="1"/>
              </p:cNvSpPr>
              <p:nvPr/>
            </p:nvSpPr>
            <p:spPr bwMode="auto">
              <a:xfrm>
                <a:off x="480" y="231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4" name="Rectangle 50"/>
              <p:cNvSpPr>
                <a:spLocks noChangeArrowheads="1"/>
              </p:cNvSpPr>
              <p:nvPr/>
            </p:nvSpPr>
            <p:spPr bwMode="auto">
              <a:xfrm>
                <a:off x="480" y="232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5" name="Rectangle 51"/>
              <p:cNvSpPr>
                <a:spLocks noChangeArrowheads="1"/>
              </p:cNvSpPr>
              <p:nvPr/>
            </p:nvSpPr>
            <p:spPr bwMode="auto">
              <a:xfrm>
                <a:off x="480" y="233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6" name="Rectangle 52"/>
              <p:cNvSpPr>
                <a:spLocks noChangeArrowheads="1"/>
              </p:cNvSpPr>
              <p:nvPr/>
            </p:nvSpPr>
            <p:spPr bwMode="auto">
              <a:xfrm>
                <a:off x="480" y="234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7" name="Rectangle 53"/>
              <p:cNvSpPr>
                <a:spLocks noChangeArrowheads="1"/>
              </p:cNvSpPr>
              <p:nvPr/>
            </p:nvSpPr>
            <p:spPr bwMode="auto">
              <a:xfrm>
                <a:off x="480" y="235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8" name="Rectangle 54"/>
              <p:cNvSpPr>
                <a:spLocks noChangeArrowheads="1"/>
              </p:cNvSpPr>
              <p:nvPr/>
            </p:nvSpPr>
            <p:spPr bwMode="auto">
              <a:xfrm>
                <a:off x="480" y="236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0" name="Rectangle 56"/>
              <p:cNvSpPr>
                <a:spLocks noChangeArrowheads="1"/>
              </p:cNvSpPr>
              <p:nvPr/>
            </p:nvSpPr>
            <p:spPr bwMode="auto">
              <a:xfrm>
                <a:off x="480" y="237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1" name="Rectangle 57"/>
              <p:cNvSpPr>
                <a:spLocks noChangeArrowheads="1"/>
              </p:cNvSpPr>
              <p:nvPr/>
            </p:nvSpPr>
            <p:spPr bwMode="auto">
              <a:xfrm>
                <a:off x="480" y="238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2" name="Rectangle 58"/>
              <p:cNvSpPr>
                <a:spLocks noChangeArrowheads="1"/>
              </p:cNvSpPr>
              <p:nvPr/>
            </p:nvSpPr>
            <p:spPr bwMode="auto">
              <a:xfrm>
                <a:off x="480" y="239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3" name="Rectangle 59"/>
              <p:cNvSpPr>
                <a:spLocks noChangeArrowheads="1"/>
              </p:cNvSpPr>
              <p:nvPr/>
            </p:nvSpPr>
            <p:spPr bwMode="auto">
              <a:xfrm>
                <a:off x="480" y="240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4" name="Rectangle 60"/>
              <p:cNvSpPr>
                <a:spLocks noChangeArrowheads="1"/>
              </p:cNvSpPr>
              <p:nvPr/>
            </p:nvSpPr>
            <p:spPr bwMode="auto">
              <a:xfrm>
                <a:off x="480" y="241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5" name="Rectangle 61"/>
              <p:cNvSpPr>
                <a:spLocks noChangeArrowheads="1"/>
              </p:cNvSpPr>
              <p:nvPr/>
            </p:nvSpPr>
            <p:spPr bwMode="auto">
              <a:xfrm>
                <a:off x="480" y="242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6" name="Rectangle 62"/>
              <p:cNvSpPr>
                <a:spLocks noChangeArrowheads="1"/>
              </p:cNvSpPr>
              <p:nvPr/>
            </p:nvSpPr>
            <p:spPr bwMode="auto">
              <a:xfrm>
                <a:off x="480" y="243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7" name="Rectangle 63"/>
              <p:cNvSpPr>
                <a:spLocks noChangeArrowheads="1"/>
              </p:cNvSpPr>
              <p:nvPr/>
            </p:nvSpPr>
            <p:spPr bwMode="auto">
              <a:xfrm>
                <a:off x="480" y="244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8" name="Rectangle 64"/>
              <p:cNvSpPr>
                <a:spLocks noChangeArrowheads="1"/>
              </p:cNvSpPr>
              <p:nvPr/>
            </p:nvSpPr>
            <p:spPr bwMode="auto">
              <a:xfrm>
                <a:off x="480" y="245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9" name="Rectangle 65"/>
              <p:cNvSpPr>
                <a:spLocks noChangeArrowheads="1"/>
              </p:cNvSpPr>
              <p:nvPr/>
            </p:nvSpPr>
            <p:spPr bwMode="auto">
              <a:xfrm>
                <a:off x="480" y="246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80" name="Rectangle 66"/>
              <p:cNvSpPr>
                <a:spLocks noChangeArrowheads="1"/>
              </p:cNvSpPr>
              <p:nvPr/>
            </p:nvSpPr>
            <p:spPr bwMode="auto">
              <a:xfrm>
                <a:off x="480" y="247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81" name="Rectangle 67"/>
              <p:cNvSpPr>
                <a:spLocks noChangeArrowheads="1"/>
              </p:cNvSpPr>
              <p:nvPr/>
            </p:nvSpPr>
            <p:spPr bwMode="auto">
              <a:xfrm>
                <a:off x="480" y="248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82" name="Rectangle 68"/>
              <p:cNvSpPr>
                <a:spLocks noChangeArrowheads="1"/>
              </p:cNvSpPr>
              <p:nvPr/>
            </p:nvSpPr>
            <p:spPr bwMode="auto">
              <a:xfrm>
                <a:off x="480" y="249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83" name="Rectangle 69"/>
              <p:cNvSpPr>
                <a:spLocks noChangeArrowheads="1"/>
              </p:cNvSpPr>
              <p:nvPr/>
            </p:nvSpPr>
            <p:spPr bwMode="auto">
              <a:xfrm>
                <a:off x="480" y="250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84" name="Rectangle 70"/>
              <p:cNvSpPr>
                <a:spLocks noChangeArrowheads="1"/>
              </p:cNvSpPr>
              <p:nvPr/>
            </p:nvSpPr>
            <p:spPr bwMode="auto">
              <a:xfrm>
                <a:off x="480" y="251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85" name="Rectangle 71"/>
              <p:cNvSpPr>
                <a:spLocks noChangeArrowheads="1"/>
              </p:cNvSpPr>
              <p:nvPr/>
            </p:nvSpPr>
            <p:spPr bwMode="auto">
              <a:xfrm>
                <a:off x="480" y="252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86" name="Rectangle 72"/>
              <p:cNvSpPr>
                <a:spLocks noChangeArrowheads="1"/>
              </p:cNvSpPr>
              <p:nvPr/>
            </p:nvSpPr>
            <p:spPr bwMode="auto">
              <a:xfrm>
                <a:off x="480" y="253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87" name="Rectangle 73"/>
              <p:cNvSpPr>
                <a:spLocks noChangeArrowheads="1"/>
              </p:cNvSpPr>
              <p:nvPr/>
            </p:nvSpPr>
            <p:spPr bwMode="auto">
              <a:xfrm>
                <a:off x="480" y="254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88" name="Rectangle 74"/>
              <p:cNvSpPr>
                <a:spLocks noChangeArrowheads="1"/>
              </p:cNvSpPr>
              <p:nvPr/>
            </p:nvSpPr>
            <p:spPr bwMode="auto">
              <a:xfrm>
                <a:off x="480" y="255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89" name="Rectangle 75"/>
              <p:cNvSpPr>
                <a:spLocks noChangeArrowheads="1"/>
              </p:cNvSpPr>
              <p:nvPr/>
            </p:nvSpPr>
            <p:spPr bwMode="auto">
              <a:xfrm>
                <a:off x="480" y="255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90" name="Rectangle 76"/>
              <p:cNvSpPr>
                <a:spLocks noChangeArrowheads="1"/>
              </p:cNvSpPr>
              <p:nvPr/>
            </p:nvSpPr>
            <p:spPr bwMode="auto">
              <a:xfrm>
                <a:off x="480" y="256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91" name="Rectangle 77"/>
              <p:cNvSpPr>
                <a:spLocks noChangeArrowheads="1"/>
              </p:cNvSpPr>
              <p:nvPr/>
            </p:nvSpPr>
            <p:spPr bwMode="auto">
              <a:xfrm>
                <a:off x="480" y="257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93" name="Rectangle 79"/>
              <p:cNvSpPr>
                <a:spLocks noChangeArrowheads="1"/>
              </p:cNvSpPr>
              <p:nvPr/>
            </p:nvSpPr>
            <p:spPr bwMode="auto">
              <a:xfrm>
                <a:off x="480" y="259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94" name="Rectangle 80"/>
              <p:cNvSpPr>
                <a:spLocks noChangeArrowheads="1"/>
              </p:cNvSpPr>
              <p:nvPr/>
            </p:nvSpPr>
            <p:spPr bwMode="auto">
              <a:xfrm>
                <a:off x="480" y="260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95" name="Rectangle 81"/>
              <p:cNvSpPr>
                <a:spLocks noChangeArrowheads="1"/>
              </p:cNvSpPr>
              <p:nvPr/>
            </p:nvSpPr>
            <p:spPr bwMode="auto">
              <a:xfrm>
                <a:off x="480" y="261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96" name="Rectangle 82"/>
              <p:cNvSpPr>
                <a:spLocks noChangeArrowheads="1"/>
              </p:cNvSpPr>
              <p:nvPr/>
            </p:nvSpPr>
            <p:spPr bwMode="auto">
              <a:xfrm>
                <a:off x="480" y="262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97" name="Rectangle 83"/>
              <p:cNvSpPr>
                <a:spLocks noChangeArrowheads="1"/>
              </p:cNvSpPr>
              <p:nvPr/>
            </p:nvSpPr>
            <p:spPr bwMode="auto">
              <a:xfrm>
                <a:off x="480" y="263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98" name="Rectangle 84"/>
              <p:cNvSpPr>
                <a:spLocks noChangeArrowheads="1"/>
              </p:cNvSpPr>
              <p:nvPr/>
            </p:nvSpPr>
            <p:spPr bwMode="auto">
              <a:xfrm>
                <a:off x="480" y="264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99" name="Rectangle 85"/>
              <p:cNvSpPr>
                <a:spLocks noChangeArrowheads="1"/>
              </p:cNvSpPr>
              <p:nvPr/>
            </p:nvSpPr>
            <p:spPr bwMode="auto">
              <a:xfrm>
                <a:off x="480" y="265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00" name="Rectangle 86"/>
              <p:cNvSpPr>
                <a:spLocks noChangeArrowheads="1"/>
              </p:cNvSpPr>
              <p:nvPr/>
            </p:nvSpPr>
            <p:spPr bwMode="auto">
              <a:xfrm>
                <a:off x="480" y="266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01" name="Rectangle 87"/>
              <p:cNvSpPr>
                <a:spLocks noChangeArrowheads="1"/>
              </p:cNvSpPr>
              <p:nvPr/>
            </p:nvSpPr>
            <p:spPr bwMode="auto">
              <a:xfrm>
                <a:off x="480" y="267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02" name="Rectangle 88"/>
              <p:cNvSpPr>
                <a:spLocks noChangeArrowheads="1"/>
              </p:cNvSpPr>
              <p:nvPr/>
            </p:nvSpPr>
            <p:spPr bwMode="auto">
              <a:xfrm>
                <a:off x="480" y="268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03" name="Rectangle 89"/>
              <p:cNvSpPr>
                <a:spLocks noChangeArrowheads="1"/>
              </p:cNvSpPr>
              <p:nvPr/>
            </p:nvSpPr>
            <p:spPr bwMode="auto">
              <a:xfrm>
                <a:off x="480" y="269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04" name="Rectangle 90"/>
              <p:cNvSpPr>
                <a:spLocks noChangeArrowheads="1"/>
              </p:cNvSpPr>
              <p:nvPr/>
            </p:nvSpPr>
            <p:spPr bwMode="auto">
              <a:xfrm>
                <a:off x="480" y="270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05" name="Rectangle 91"/>
              <p:cNvSpPr>
                <a:spLocks noChangeArrowheads="1"/>
              </p:cNvSpPr>
              <p:nvPr/>
            </p:nvSpPr>
            <p:spPr bwMode="auto">
              <a:xfrm>
                <a:off x="480" y="271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06" name="Rectangle 92"/>
              <p:cNvSpPr>
                <a:spLocks noChangeArrowheads="1"/>
              </p:cNvSpPr>
              <p:nvPr/>
            </p:nvSpPr>
            <p:spPr bwMode="auto">
              <a:xfrm>
                <a:off x="480" y="272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07" name="Rectangle 93"/>
              <p:cNvSpPr>
                <a:spLocks noChangeArrowheads="1"/>
              </p:cNvSpPr>
              <p:nvPr/>
            </p:nvSpPr>
            <p:spPr bwMode="auto">
              <a:xfrm>
                <a:off x="480" y="273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08" name="Rectangle 94"/>
              <p:cNvSpPr>
                <a:spLocks noChangeArrowheads="1"/>
              </p:cNvSpPr>
              <p:nvPr/>
            </p:nvSpPr>
            <p:spPr bwMode="auto">
              <a:xfrm>
                <a:off x="480" y="273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09" name="Rectangle 95"/>
              <p:cNvSpPr>
                <a:spLocks noChangeArrowheads="1"/>
              </p:cNvSpPr>
              <p:nvPr/>
            </p:nvSpPr>
            <p:spPr bwMode="auto">
              <a:xfrm>
                <a:off x="480" y="274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10" name="Rectangle 96"/>
              <p:cNvSpPr>
                <a:spLocks noChangeArrowheads="1"/>
              </p:cNvSpPr>
              <p:nvPr/>
            </p:nvSpPr>
            <p:spPr bwMode="auto">
              <a:xfrm>
                <a:off x="480" y="275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11" name="Rectangle 97"/>
              <p:cNvSpPr>
                <a:spLocks noChangeArrowheads="1"/>
              </p:cNvSpPr>
              <p:nvPr/>
            </p:nvSpPr>
            <p:spPr bwMode="auto">
              <a:xfrm>
                <a:off x="480" y="276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12" name="Rectangle 98"/>
              <p:cNvSpPr>
                <a:spLocks noChangeArrowheads="1"/>
              </p:cNvSpPr>
              <p:nvPr/>
            </p:nvSpPr>
            <p:spPr bwMode="auto">
              <a:xfrm>
                <a:off x="480" y="277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13" name="Rectangle 99"/>
              <p:cNvSpPr>
                <a:spLocks noChangeArrowheads="1"/>
              </p:cNvSpPr>
              <p:nvPr/>
            </p:nvSpPr>
            <p:spPr bwMode="auto">
              <a:xfrm>
                <a:off x="480" y="278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14" name="Rectangle 100"/>
              <p:cNvSpPr>
                <a:spLocks noChangeArrowheads="1"/>
              </p:cNvSpPr>
              <p:nvPr/>
            </p:nvSpPr>
            <p:spPr bwMode="auto">
              <a:xfrm>
                <a:off x="480" y="279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16" name="Rectangle 102"/>
              <p:cNvSpPr>
                <a:spLocks noChangeArrowheads="1"/>
              </p:cNvSpPr>
              <p:nvPr/>
            </p:nvSpPr>
            <p:spPr bwMode="auto">
              <a:xfrm>
                <a:off x="480" y="281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17" name="Rectangle 103"/>
              <p:cNvSpPr>
                <a:spLocks noChangeArrowheads="1"/>
              </p:cNvSpPr>
              <p:nvPr/>
            </p:nvSpPr>
            <p:spPr bwMode="auto">
              <a:xfrm>
                <a:off x="480" y="282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18" name="Rectangle 104"/>
              <p:cNvSpPr>
                <a:spLocks noChangeArrowheads="1"/>
              </p:cNvSpPr>
              <p:nvPr/>
            </p:nvSpPr>
            <p:spPr bwMode="auto">
              <a:xfrm>
                <a:off x="480" y="283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19" name="Rectangle 105"/>
              <p:cNvSpPr>
                <a:spLocks noChangeArrowheads="1"/>
              </p:cNvSpPr>
              <p:nvPr/>
            </p:nvSpPr>
            <p:spPr bwMode="auto">
              <a:xfrm>
                <a:off x="480" y="284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20" name="Rectangle 106"/>
              <p:cNvSpPr>
                <a:spLocks noChangeArrowheads="1"/>
              </p:cNvSpPr>
              <p:nvPr/>
            </p:nvSpPr>
            <p:spPr bwMode="auto">
              <a:xfrm>
                <a:off x="480" y="285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21" name="Rectangle 107"/>
              <p:cNvSpPr>
                <a:spLocks noChangeArrowheads="1"/>
              </p:cNvSpPr>
              <p:nvPr/>
            </p:nvSpPr>
            <p:spPr bwMode="auto">
              <a:xfrm>
                <a:off x="480" y="286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22" name="Rectangle 108"/>
              <p:cNvSpPr>
                <a:spLocks noChangeArrowheads="1"/>
              </p:cNvSpPr>
              <p:nvPr/>
            </p:nvSpPr>
            <p:spPr bwMode="auto">
              <a:xfrm>
                <a:off x="480" y="287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23" name="Rectangle 109"/>
              <p:cNvSpPr>
                <a:spLocks noChangeArrowheads="1"/>
              </p:cNvSpPr>
              <p:nvPr/>
            </p:nvSpPr>
            <p:spPr bwMode="auto">
              <a:xfrm>
                <a:off x="480" y="288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24" name="Rectangle 110"/>
              <p:cNvSpPr>
                <a:spLocks noChangeArrowheads="1"/>
              </p:cNvSpPr>
              <p:nvPr/>
            </p:nvSpPr>
            <p:spPr bwMode="auto">
              <a:xfrm>
                <a:off x="480" y="289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25" name="Rectangle 111"/>
              <p:cNvSpPr>
                <a:spLocks noChangeArrowheads="1"/>
              </p:cNvSpPr>
              <p:nvPr/>
            </p:nvSpPr>
            <p:spPr bwMode="auto">
              <a:xfrm>
                <a:off x="480" y="290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26" name="Rectangle 112"/>
              <p:cNvSpPr>
                <a:spLocks noChangeArrowheads="1"/>
              </p:cNvSpPr>
              <p:nvPr/>
            </p:nvSpPr>
            <p:spPr bwMode="auto">
              <a:xfrm>
                <a:off x="480" y="291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27" name="Rectangle 113"/>
              <p:cNvSpPr>
                <a:spLocks noChangeArrowheads="1"/>
              </p:cNvSpPr>
              <p:nvPr/>
            </p:nvSpPr>
            <p:spPr bwMode="auto">
              <a:xfrm>
                <a:off x="480" y="292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28" name="Rectangle 114"/>
              <p:cNvSpPr>
                <a:spLocks noChangeArrowheads="1"/>
              </p:cNvSpPr>
              <p:nvPr/>
            </p:nvSpPr>
            <p:spPr bwMode="auto">
              <a:xfrm>
                <a:off x="480" y="292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29" name="Rectangle 115"/>
              <p:cNvSpPr>
                <a:spLocks noChangeArrowheads="1"/>
              </p:cNvSpPr>
              <p:nvPr/>
            </p:nvSpPr>
            <p:spPr bwMode="auto">
              <a:xfrm>
                <a:off x="480" y="293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30" name="Rectangle 116"/>
              <p:cNvSpPr>
                <a:spLocks noChangeArrowheads="1"/>
              </p:cNvSpPr>
              <p:nvPr/>
            </p:nvSpPr>
            <p:spPr bwMode="auto">
              <a:xfrm>
                <a:off x="480" y="294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31" name="Rectangle 117"/>
              <p:cNvSpPr>
                <a:spLocks noChangeArrowheads="1"/>
              </p:cNvSpPr>
              <p:nvPr/>
            </p:nvSpPr>
            <p:spPr bwMode="auto">
              <a:xfrm>
                <a:off x="480" y="295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32" name="Rectangle 118"/>
              <p:cNvSpPr>
                <a:spLocks noChangeArrowheads="1"/>
              </p:cNvSpPr>
              <p:nvPr/>
            </p:nvSpPr>
            <p:spPr bwMode="auto">
              <a:xfrm>
                <a:off x="480" y="296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33" name="Rectangle 119"/>
              <p:cNvSpPr>
                <a:spLocks noChangeArrowheads="1"/>
              </p:cNvSpPr>
              <p:nvPr/>
            </p:nvSpPr>
            <p:spPr bwMode="auto">
              <a:xfrm>
                <a:off x="480" y="297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34" name="Rectangle 120"/>
              <p:cNvSpPr>
                <a:spLocks noChangeArrowheads="1"/>
              </p:cNvSpPr>
              <p:nvPr/>
            </p:nvSpPr>
            <p:spPr bwMode="auto">
              <a:xfrm>
                <a:off x="480" y="298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35" name="Rectangle 121"/>
              <p:cNvSpPr>
                <a:spLocks noChangeArrowheads="1"/>
              </p:cNvSpPr>
              <p:nvPr/>
            </p:nvSpPr>
            <p:spPr bwMode="auto">
              <a:xfrm>
                <a:off x="480" y="299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36" name="Rectangle 122"/>
              <p:cNvSpPr>
                <a:spLocks noChangeArrowheads="1"/>
              </p:cNvSpPr>
              <p:nvPr/>
            </p:nvSpPr>
            <p:spPr bwMode="auto">
              <a:xfrm>
                <a:off x="480" y="300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37" name="Rectangle 123"/>
              <p:cNvSpPr>
                <a:spLocks noChangeArrowheads="1"/>
              </p:cNvSpPr>
              <p:nvPr/>
            </p:nvSpPr>
            <p:spPr bwMode="auto">
              <a:xfrm>
                <a:off x="480" y="301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38" name="Rectangle 124"/>
              <p:cNvSpPr>
                <a:spLocks noChangeArrowheads="1"/>
              </p:cNvSpPr>
              <p:nvPr/>
            </p:nvSpPr>
            <p:spPr bwMode="auto">
              <a:xfrm>
                <a:off x="480" y="302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40" name="Rectangle 126"/>
              <p:cNvSpPr>
                <a:spLocks noChangeArrowheads="1"/>
              </p:cNvSpPr>
              <p:nvPr/>
            </p:nvSpPr>
            <p:spPr bwMode="auto">
              <a:xfrm>
                <a:off x="480" y="304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41" name="Rectangle 127"/>
              <p:cNvSpPr>
                <a:spLocks noChangeArrowheads="1"/>
              </p:cNvSpPr>
              <p:nvPr/>
            </p:nvSpPr>
            <p:spPr bwMode="auto">
              <a:xfrm>
                <a:off x="480" y="305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42" name="Rectangle 128"/>
              <p:cNvSpPr>
                <a:spLocks noChangeArrowheads="1"/>
              </p:cNvSpPr>
              <p:nvPr/>
            </p:nvSpPr>
            <p:spPr bwMode="auto">
              <a:xfrm>
                <a:off x="480" y="306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43" name="Rectangle 129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44" name="Rectangle 130"/>
              <p:cNvSpPr>
                <a:spLocks noChangeArrowheads="1"/>
              </p:cNvSpPr>
              <p:nvPr/>
            </p:nvSpPr>
            <p:spPr bwMode="auto">
              <a:xfrm>
                <a:off x="480" y="308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45" name="Rectangle 131"/>
              <p:cNvSpPr>
                <a:spLocks noChangeArrowheads="1"/>
              </p:cNvSpPr>
              <p:nvPr/>
            </p:nvSpPr>
            <p:spPr bwMode="auto">
              <a:xfrm>
                <a:off x="480" y="309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46" name="Rectangle 132"/>
              <p:cNvSpPr>
                <a:spLocks noChangeArrowheads="1"/>
              </p:cNvSpPr>
              <p:nvPr/>
            </p:nvSpPr>
            <p:spPr bwMode="auto">
              <a:xfrm>
                <a:off x="480" y="310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47" name="Rectangle 133"/>
              <p:cNvSpPr>
                <a:spLocks noChangeArrowheads="1"/>
              </p:cNvSpPr>
              <p:nvPr/>
            </p:nvSpPr>
            <p:spPr bwMode="auto">
              <a:xfrm>
                <a:off x="480" y="311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48" name="Rectangle 134"/>
              <p:cNvSpPr>
                <a:spLocks noChangeArrowheads="1"/>
              </p:cNvSpPr>
              <p:nvPr/>
            </p:nvSpPr>
            <p:spPr bwMode="auto">
              <a:xfrm>
                <a:off x="480" y="311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49" name="Rectangle 135"/>
              <p:cNvSpPr>
                <a:spLocks noChangeArrowheads="1"/>
              </p:cNvSpPr>
              <p:nvPr/>
            </p:nvSpPr>
            <p:spPr bwMode="auto">
              <a:xfrm>
                <a:off x="480" y="312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0" name="Rectangle 136"/>
              <p:cNvSpPr>
                <a:spLocks noChangeArrowheads="1"/>
              </p:cNvSpPr>
              <p:nvPr/>
            </p:nvSpPr>
            <p:spPr bwMode="auto">
              <a:xfrm>
                <a:off x="480" y="3138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1" name="Rectangle 137"/>
              <p:cNvSpPr>
                <a:spLocks noChangeArrowheads="1"/>
              </p:cNvSpPr>
              <p:nvPr/>
            </p:nvSpPr>
            <p:spPr bwMode="auto">
              <a:xfrm>
                <a:off x="480" y="314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2" name="Rectangle 138"/>
              <p:cNvSpPr>
                <a:spLocks noChangeArrowheads="1"/>
              </p:cNvSpPr>
              <p:nvPr/>
            </p:nvSpPr>
            <p:spPr bwMode="auto">
              <a:xfrm>
                <a:off x="480" y="315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4" name="Rectangle 140"/>
              <p:cNvSpPr>
                <a:spLocks noChangeArrowheads="1"/>
              </p:cNvSpPr>
              <p:nvPr/>
            </p:nvSpPr>
            <p:spPr bwMode="auto">
              <a:xfrm>
                <a:off x="480" y="3176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5" name="Rectangle 141"/>
              <p:cNvSpPr>
                <a:spLocks noChangeArrowheads="1"/>
              </p:cNvSpPr>
              <p:nvPr/>
            </p:nvSpPr>
            <p:spPr bwMode="auto">
              <a:xfrm>
                <a:off x="480" y="318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6" name="Rectangle 142"/>
              <p:cNvSpPr>
                <a:spLocks noChangeArrowheads="1"/>
              </p:cNvSpPr>
              <p:nvPr/>
            </p:nvSpPr>
            <p:spPr bwMode="auto">
              <a:xfrm>
                <a:off x="480" y="319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7" name="Rectangle 143"/>
              <p:cNvSpPr>
                <a:spLocks noChangeArrowheads="1"/>
              </p:cNvSpPr>
              <p:nvPr/>
            </p:nvSpPr>
            <p:spPr bwMode="auto">
              <a:xfrm>
                <a:off x="480" y="320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8" name="Rectangle 144"/>
              <p:cNvSpPr>
                <a:spLocks noChangeArrowheads="1"/>
              </p:cNvSpPr>
              <p:nvPr/>
            </p:nvSpPr>
            <p:spPr bwMode="auto">
              <a:xfrm>
                <a:off x="480" y="321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9" name="Rectangle 145"/>
              <p:cNvSpPr>
                <a:spLocks noChangeArrowheads="1"/>
              </p:cNvSpPr>
              <p:nvPr/>
            </p:nvSpPr>
            <p:spPr bwMode="auto">
              <a:xfrm>
                <a:off x="480" y="322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60" name="Rectangle 146"/>
              <p:cNvSpPr>
                <a:spLocks noChangeArrowheads="1"/>
              </p:cNvSpPr>
              <p:nvPr/>
            </p:nvSpPr>
            <p:spPr bwMode="auto">
              <a:xfrm>
                <a:off x="480" y="323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61" name="Rectangle 147"/>
              <p:cNvSpPr>
                <a:spLocks noChangeArrowheads="1"/>
              </p:cNvSpPr>
              <p:nvPr/>
            </p:nvSpPr>
            <p:spPr bwMode="auto">
              <a:xfrm>
                <a:off x="480" y="324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62" name="Rectangle 148"/>
              <p:cNvSpPr>
                <a:spLocks noChangeArrowheads="1"/>
              </p:cNvSpPr>
              <p:nvPr/>
            </p:nvSpPr>
            <p:spPr bwMode="auto">
              <a:xfrm>
                <a:off x="480" y="325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63" name="Rectangle 149"/>
              <p:cNvSpPr>
                <a:spLocks noChangeArrowheads="1"/>
              </p:cNvSpPr>
              <p:nvPr/>
            </p:nvSpPr>
            <p:spPr bwMode="auto">
              <a:xfrm>
                <a:off x="480" y="326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64" name="Rectangle 150"/>
              <p:cNvSpPr>
                <a:spLocks noChangeArrowheads="1"/>
              </p:cNvSpPr>
              <p:nvPr/>
            </p:nvSpPr>
            <p:spPr bwMode="auto">
              <a:xfrm>
                <a:off x="480" y="327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66" name="Rectangle 152"/>
              <p:cNvSpPr>
                <a:spLocks noChangeArrowheads="1"/>
              </p:cNvSpPr>
              <p:nvPr/>
            </p:nvSpPr>
            <p:spPr bwMode="auto">
              <a:xfrm>
                <a:off x="480" y="3290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67" name="Rectangle 153"/>
              <p:cNvSpPr>
                <a:spLocks noChangeArrowheads="1"/>
              </p:cNvSpPr>
              <p:nvPr/>
            </p:nvSpPr>
            <p:spPr bwMode="auto">
              <a:xfrm>
                <a:off x="480" y="3300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68" name="Rectangle 154"/>
              <p:cNvSpPr>
                <a:spLocks noChangeArrowheads="1"/>
              </p:cNvSpPr>
              <p:nvPr/>
            </p:nvSpPr>
            <p:spPr bwMode="auto">
              <a:xfrm>
                <a:off x="480" y="3309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69" name="Rectangle 155"/>
              <p:cNvSpPr>
                <a:spLocks noChangeArrowheads="1"/>
              </p:cNvSpPr>
              <p:nvPr/>
            </p:nvSpPr>
            <p:spPr bwMode="auto">
              <a:xfrm>
                <a:off x="480" y="3319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71" name="Rectangle 157"/>
              <p:cNvSpPr>
                <a:spLocks noChangeArrowheads="1"/>
              </p:cNvSpPr>
              <p:nvPr/>
            </p:nvSpPr>
            <p:spPr bwMode="auto">
              <a:xfrm>
                <a:off x="480" y="3338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72" name="Rectangle 158"/>
              <p:cNvSpPr>
                <a:spLocks noChangeArrowheads="1"/>
              </p:cNvSpPr>
              <p:nvPr/>
            </p:nvSpPr>
            <p:spPr bwMode="auto">
              <a:xfrm>
                <a:off x="480" y="3347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73" name="Rectangle 159"/>
              <p:cNvSpPr>
                <a:spLocks noChangeArrowheads="1"/>
              </p:cNvSpPr>
              <p:nvPr/>
            </p:nvSpPr>
            <p:spPr bwMode="auto">
              <a:xfrm>
                <a:off x="480" y="3357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75" name="Rectangle 161"/>
              <p:cNvSpPr>
                <a:spLocks noChangeArrowheads="1"/>
              </p:cNvSpPr>
              <p:nvPr/>
            </p:nvSpPr>
            <p:spPr bwMode="auto">
              <a:xfrm>
                <a:off x="480" y="3376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76" name="Rectangle 162"/>
              <p:cNvSpPr>
                <a:spLocks noChangeArrowheads="1"/>
              </p:cNvSpPr>
              <p:nvPr/>
            </p:nvSpPr>
            <p:spPr bwMode="auto">
              <a:xfrm>
                <a:off x="480" y="3385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77" name="Rectangle 163"/>
              <p:cNvSpPr>
                <a:spLocks noChangeArrowheads="1"/>
              </p:cNvSpPr>
              <p:nvPr/>
            </p:nvSpPr>
            <p:spPr bwMode="auto">
              <a:xfrm>
                <a:off x="480" y="3395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78" name="Rectangle 164"/>
              <p:cNvSpPr>
                <a:spLocks noChangeArrowheads="1"/>
              </p:cNvSpPr>
              <p:nvPr/>
            </p:nvSpPr>
            <p:spPr bwMode="auto">
              <a:xfrm>
                <a:off x="480" y="3404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79" name="Rectangle 165"/>
              <p:cNvSpPr>
                <a:spLocks noChangeArrowheads="1"/>
              </p:cNvSpPr>
              <p:nvPr/>
            </p:nvSpPr>
            <p:spPr bwMode="auto">
              <a:xfrm>
                <a:off x="480" y="3414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80" name="Rectangle 166"/>
              <p:cNvSpPr>
                <a:spLocks noChangeArrowheads="1"/>
              </p:cNvSpPr>
              <p:nvPr/>
            </p:nvSpPr>
            <p:spPr bwMode="auto">
              <a:xfrm>
                <a:off x="480" y="3423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81" name="Rectangle 167"/>
              <p:cNvSpPr>
                <a:spLocks noChangeArrowheads="1"/>
              </p:cNvSpPr>
              <p:nvPr/>
            </p:nvSpPr>
            <p:spPr bwMode="auto">
              <a:xfrm>
                <a:off x="480" y="3433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82" name="Rectangle 168"/>
              <p:cNvSpPr>
                <a:spLocks noChangeArrowheads="1"/>
              </p:cNvSpPr>
              <p:nvPr/>
            </p:nvSpPr>
            <p:spPr bwMode="auto">
              <a:xfrm>
                <a:off x="480" y="3442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83" name="Rectangle 169"/>
              <p:cNvSpPr>
                <a:spLocks noChangeArrowheads="1"/>
              </p:cNvSpPr>
              <p:nvPr/>
            </p:nvSpPr>
            <p:spPr bwMode="auto">
              <a:xfrm>
                <a:off x="480" y="3452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84" name="Rectangle 170"/>
              <p:cNvSpPr>
                <a:spLocks noChangeArrowheads="1"/>
              </p:cNvSpPr>
              <p:nvPr/>
            </p:nvSpPr>
            <p:spPr bwMode="auto">
              <a:xfrm>
                <a:off x="480" y="3461"/>
                <a:ext cx="4888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85" name="Rectangle 171"/>
              <p:cNvSpPr>
                <a:spLocks noChangeArrowheads="1"/>
              </p:cNvSpPr>
              <p:nvPr/>
            </p:nvSpPr>
            <p:spPr bwMode="auto">
              <a:xfrm>
                <a:off x="480" y="3471"/>
                <a:ext cx="4888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12" name="Rectangle 173"/>
            <p:cNvSpPr>
              <a:spLocks noChangeArrowheads="1"/>
            </p:cNvSpPr>
            <p:nvPr/>
          </p:nvSpPr>
          <p:spPr bwMode="auto">
            <a:xfrm>
              <a:off x="1268972" y="26322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545</a:t>
              </a:r>
            </a:p>
          </p:txBody>
        </p:sp>
        <p:sp>
          <p:nvSpPr>
            <p:cNvPr id="13" name="Rectangle 174"/>
            <p:cNvSpPr>
              <a:spLocks noChangeArrowheads="1"/>
            </p:cNvSpPr>
            <p:nvPr/>
          </p:nvSpPr>
          <p:spPr bwMode="auto">
            <a:xfrm>
              <a:off x="2297240" y="26322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715</a:t>
              </a:r>
            </a:p>
          </p:txBody>
        </p:sp>
        <p:sp>
          <p:nvSpPr>
            <p:cNvPr id="14" name="Rectangle 175"/>
            <p:cNvSpPr>
              <a:spLocks noChangeArrowheads="1"/>
            </p:cNvSpPr>
            <p:nvPr/>
          </p:nvSpPr>
          <p:spPr bwMode="auto">
            <a:xfrm>
              <a:off x="3327618" y="26322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530</a:t>
              </a:r>
            </a:p>
          </p:txBody>
        </p:sp>
        <p:sp>
          <p:nvSpPr>
            <p:cNvPr id="15" name="Rectangle 176"/>
            <p:cNvSpPr>
              <a:spLocks noChangeArrowheads="1"/>
            </p:cNvSpPr>
            <p:nvPr/>
          </p:nvSpPr>
          <p:spPr bwMode="auto">
            <a:xfrm>
              <a:off x="4357995" y="26322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690</a:t>
              </a:r>
            </a:p>
          </p:txBody>
        </p:sp>
        <p:sp>
          <p:nvSpPr>
            <p:cNvPr id="16" name="Rectangle 177"/>
            <p:cNvSpPr>
              <a:spLocks noChangeArrowheads="1"/>
            </p:cNvSpPr>
            <p:nvPr/>
          </p:nvSpPr>
          <p:spPr bwMode="auto">
            <a:xfrm>
              <a:off x="5386261" y="26322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535</a:t>
              </a:r>
            </a:p>
          </p:txBody>
        </p:sp>
        <p:sp>
          <p:nvSpPr>
            <p:cNvPr id="17" name="Rectangle 178"/>
            <p:cNvSpPr>
              <a:spLocks noChangeArrowheads="1"/>
            </p:cNvSpPr>
            <p:nvPr/>
          </p:nvSpPr>
          <p:spPr bwMode="auto">
            <a:xfrm>
              <a:off x="6416639" y="26322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700</a:t>
              </a:r>
            </a:p>
          </p:txBody>
        </p:sp>
        <p:sp>
          <p:nvSpPr>
            <p:cNvPr id="18" name="Rectangle 179"/>
            <p:cNvSpPr>
              <a:spLocks noChangeArrowheads="1"/>
            </p:cNvSpPr>
            <p:nvPr/>
          </p:nvSpPr>
          <p:spPr bwMode="auto">
            <a:xfrm>
              <a:off x="7444906" y="26322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560</a:t>
              </a:r>
            </a:p>
          </p:txBody>
        </p:sp>
        <p:sp>
          <p:nvSpPr>
            <p:cNvPr id="19" name="Rectangle 180"/>
            <p:cNvSpPr>
              <a:spLocks noChangeArrowheads="1"/>
            </p:cNvSpPr>
            <p:nvPr/>
          </p:nvSpPr>
          <p:spPr bwMode="auto">
            <a:xfrm>
              <a:off x="8475284" y="26322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700</a:t>
              </a:r>
            </a:p>
          </p:txBody>
        </p:sp>
        <p:sp>
          <p:nvSpPr>
            <p:cNvPr id="20" name="Rectangle 181"/>
            <p:cNvSpPr>
              <a:spLocks noChangeArrowheads="1"/>
            </p:cNvSpPr>
            <p:nvPr/>
          </p:nvSpPr>
          <p:spPr bwMode="auto">
            <a:xfrm>
              <a:off x="9505662" y="26322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540</a:t>
              </a:r>
            </a:p>
          </p:txBody>
        </p:sp>
        <p:sp>
          <p:nvSpPr>
            <p:cNvPr id="21" name="Rectangle 182"/>
            <p:cNvSpPr>
              <a:spLocks noChangeArrowheads="1"/>
            </p:cNvSpPr>
            <p:nvPr/>
          </p:nvSpPr>
          <p:spPr bwMode="auto">
            <a:xfrm>
              <a:off x="10533928" y="26322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715</a:t>
              </a:r>
            </a:p>
          </p:txBody>
        </p:sp>
        <p:sp>
          <p:nvSpPr>
            <p:cNvPr id="22" name="Rectangle 183"/>
            <p:cNvSpPr>
              <a:spLocks noChangeArrowheads="1"/>
            </p:cNvSpPr>
            <p:nvPr/>
          </p:nvSpPr>
          <p:spPr bwMode="auto">
            <a:xfrm>
              <a:off x="1268972" y="29878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540</a:t>
              </a:r>
            </a:p>
          </p:txBody>
        </p:sp>
        <p:sp>
          <p:nvSpPr>
            <p:cNvPr id="23" name="Rectangle 184"/>
            <p:cNvSpPr>
              <a:spLocks noChangeArrowheads="1"/>
            </p:cNvSpPr>
            <p:nvPr/>
          </p:nvSpPr>
          <p:spPr bwMode="auto">
            <a:xfrm>
              <a:off x="2297240" y="29878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540</a:t>
              </a:r>
            </a:p>
          </p:txBody>
        </p:sp>
        <p:sp>
          <p:nvSpPr>
            <p:cNvPr id="24" name="Rectangle 185"/>
            <p:cNvSpPr>
              <a:spLocks noChangeArrowheads="1"/>
            </p:cNvSpPr>
            <p:nvPr/>
          </p:nvSpPr>
          <p:spPr bwMode="auto">
            <a:xfrm>
              <a:off x="3327618" y="29878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540</a:t>
              </a:r>
            </a:p>
          </p:txBody>
        </p:sp>
        <p:sp>
          <p:nvSpPr>
            <p:cNvPr id="25" name="Rectangle 186"/>
            <p:cNvSpPr>
              <a:spLocks noChangeArrowheads="1"/>
            </p:cNvSpPr>
            <p:nvPr/>
          </p:nvSpPr>
          <p:spPr bwMode="auto">
            <a:xfrm>
              <a:off x="4357995" y="29878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625</a:t>
              </a:r>
            </a:p>
          </p:txBody>
        </p:sp>
        <p:sp>
          <p:nvSpPr>
            <p:cNvPr id="26" name="Rectangle 187"/>
            <p:cNvSpPr>
              <a:spLocks noChangeArrowheads="1"/>
            </p:cNvSpPr>
            <p:nvPr/>
          </p:nvSpPr>
          <p:spPr bwMode="auto">
            <a:xfrm>
              <a:off x="5386261" y="29878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525</a:t>
              </a:r>
            </a:p>
          </p:txBody>
        </p:sp>
        <p:sp>
          <p:nvSpPr>
            <p:cNvPr id="27" name="Rectangle 188"/>
            <p:cNvSpPr>
              <a:spLocks noChangeArrowheads="1"/>
            </p:cNvSpPr>
            <p:nvPr/>
          </p:nvSpPr>
          <p:spPr bwMode="auto">
            <a:xfrm>
              <a:off x="6416639" y="29878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545</a:t>
              </a:r>
            </a:p>
          </p:txBody>
        </p:sp>
        <p:sp>
          <p:nvSpPr>
            <p:cNvPr id="28" name="Rectangle 189"/>
            <p:cNvSpPr>
              <a:spLocks noChangeArrowheads="1"/>
            </p:cNvSpPr>
            <p:nvPr/>
          </p:nvSpPr>
          <p:spPr bwMode="auto">
            <a:xfrm>
              <a:off x="7444906" y="29878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675</a:t>
              </a:r>
            </a:p>
          </p:txBody>
        </p:sp>
        <p:sp>
          <p:nvSpPr>
            <p:cNvPr id="29" name="Rectangle 190"/>
            <p:cNvSpPr>
              <a:spLocks noChangeArrowheads="1"/>
            </p:cNvSpPr>
            <p:nvPr/>
          </p:nvSpPr>
          <p:spPr bwMode="auto">
            <a:xfrm>
              <a:off x="8475284" y="29878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545</a:t>
              </a:r>
            </a:p>
          </p:txBody>
        </p:sp>
        <p:sp>
          <p:nvSpPr>
            <p:cNvPr id="30" name="Rectangle 191"/>
            <p:cNvSpPr>
              <a:spLocks noChangeArrowheads="1"/>
            </p:cNvSpPr>
            <p:nvPr/>
          </p:nvSpPr>
          <p:spPr bwMode="auto">
            <a:xfrm>
              <a:off x="9505662" y="29878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550</a:t>
              </a:r>
            </a:p>
          </p:txBody>
        </p:sp>
        <p:sp>
          <p:nvSpPr>
            <p:cNvPr id="31" name="Rectangle 192"/>
            <p:cNvSpPr>
              <a:spLocks noChangeArrowheads="1"/>
            </p:cNvSpPr>
            <p:nvPr/>
          </p:nvSpPr>
          <p:spPr bwMode="auto">
            <a:xfrm>
              <a:off x="10533928" y="2987885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550</a:t>
              </a:r>
            </a:p>
          </p:txBody>
        </p:sp>
        <p:sp>
          <p:nvSpPr>
            <p:cNvPr id="32" name="Rectangle 193"/>
            <p:cNvSpPr>
              <a:spLocks noChangeArrowheads="1"/>
            </p:cNvSpPr>
            <p:nvPr/>
          </p:nvSpPr>
          <p:spPr bwMode="auto">
            <a:xfrm>
              <a:off x="1268972" y="3341897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565</a:t>
              </a:r>
            </a:p>
          </p:txBody>
        </p:sp>
        <p:sp>
          <p:nvSpPr>
            <p:cNvPr id="33" name="Rectangle 194"/>
            <p:cNvSpPr>
              <a:spLocks noChangeArrowheads="1"/>
            </p:cNvSpPr>
            <p:nvPr/>
          </p:nvSpPr>
          <p:spPr bwMode="auto">
            <a:xfrm>
              <a:off x="2297240" y="3341897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550</a:t>
              </a:r>
            </a:p>
          </p:txBody>
        </p:sp>
        <p:sp>
          <p:nvSpPr>
            <p:cNvPr id="34" name="Rectangle 195"/>
            <p:cNvSpPr>
              <a:spLocks noChangeArrowheads="1"/>
            </p:cNvSpPr>
            <p:nvPr/>
          </p:nvSpPr>
          <p:spPr bwMode="auto">
            <a:xfrm>
              <a:off x="3327618" y="3341897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625</a:t>
              </a:r>
            </a:p>
          </p:txBody>
        </p:sp>
        <p:sp>
          <p:nvSpPr>
            <p:cNvPr id="35" name="Rectangle 196"/>
            <p:cNvSpPr>
              <a:spLocks noChangeArrowheads="1"/>
            </p:cNvSpPr>
            <p:nvPr/>
          </p:nvSpPr>
          <p:spPr bwMode="auto">
            <a:xfrm>
              <a:off x="4357995" y="3341897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550</a:t>
              </a:r>
            </a:p>
          </p:txBody>
        </p:sp>
        <p:sp>
          <p:nvSpPr>
            <p:cNvPr id="36" name="Rectangle 197"/>
            <p:cNvSpPr>
              <a:spLocks noChangeArrowheads="1"/>
            </p:cNvSpPr>
            <p:nvPr/>
          </p:nvSpPr>
          <p:spPr bwMode="auto">
            <a:xfrm>
              <a:off x="5386261" y="3341897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550</a:t>
              </a:r>
            </a:p>
          </p:txBody>
        </p:sp>
        <p:sp>
          <p:nvSpPr>
            <p:cNvPr id="37" name="Rectangle 198"/>
            <p:cNvSpPr>
              <a:spLocks noChangeArrowheads="1"/>
            </p:cNvSpPr>
            <p:nvPr/>
          </p:nvSpPr>
          <p:spPr bwMode="auto">
            <a:xfrm>
              <a:off x="6416639" y="3341897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560</a:t>
              </a:r>
            </a:p>
          </p:txBody>
        </p:sp>
        <p:sp>
          <p:nvSpPr>
            <p:cNvPr id="38" name="Rectangle 199"/>
            <p:cNvSpPr>
              <a:spLocks noChangeArrowheads="1"/>
            </p:cNvSpPr>
            <p:nvPr/>
          </p:nvSpPr>
          <p:spPr bwMode="auto">
            <a:xfrm>
              <a:off x="7444906" y="3341897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535</a:t>
              </a:r>
            </a:p>
          </p:txBody>
        </p:sp>
        <p:sp>
          <p:nvSpPr>
            <p:cNvPr id="39" name="Rectangle 200"/>
            <p:cNvSpPr>
              <a:spLocks noChangeArrowheads="1"/>
            </p:cNvSpPr>
            <p:nvPr/>
          </p:nvSpPr>
          <p:spPr bwMode="auto">
            <a:xfrm>
              <a:off x="8475284" y="3341897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560</a:t>
              </a:r>
            </a:p>
          </p:txBody>
        </p:sp>
        <p:sp>
          <p:nvSpPr>
            <p:cNvPr id="40" name="Rectangle 201"/>
            <p:cNvSpPr>
              <a:spLocks noChangeArrowheads="1"/>
            </p:cNvSpPr>
            <p:nvPr/>
          </p:nvSpPr>
          <p:spPr bwMode="auto">
            <a:xfrm>
              <a:off x="9505662" y="3341897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565</a:t>
              </a:r>
            </a:p>
          </p:txBody>
        </p:sp>
        <p:sp>
          <p:nvSpPr>
            <p:cNvPr id="41" name="Rectangle 202"/>
            <p:cNvSpPr>
              <a:spLocks noChangeArrowheads="1"/>
            </p:cNvSpPr>
            <p:nvPr/>
          </p:nvSpPr>
          <p:spPr bwMode="auto">
            <a:xfrm>
              <a:off x="10533928" y="3341897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580</a:t>
              </a:r>
            </a:p>
          </p:txBody>
        </p:sp>
        <p:sp>
          <p:nvSpPr>
            <p:cNvPr id="42" name="Rectangle 203"/>
            <p:cNvSpPr>
              <a:spLocks noChangeArrowheads="1"/>
            </p:cNvSpPr>
            <p:nvPr/>
          </p:nvSpPr>
          <p:spPr bwMode="auto">
            <a:xfrm>
              <a:off x="1268972" y="3697498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550</a:t>
              </a:r>
            </a:p>
          </p:txBody>
        </p:sp>
        <p:sp>
          <p:nvSpPr>
            <p:cNvPr id="43" name="Rectangle 204"/>
            <p:cNvSpPr>
              <a:spLocks noChangeArrowheads="1"/>
            </p:cNvSpPr>
            <p:nvPr/>
          </p:nvSpPr>
          <p:spPr bwMode="auto">
            <a:xfrm>
              <a:off x="2297240" y="3697498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570</a:t>
              </a:r>
            </a:p>
          </p:txBody>
        </p:sp>
        <p:sp>
          <p:nvSpPr>
            <p:cNvPr id="44" name="Rectangle 205"/>
            <p:cNvSpPr>
              <a:spLocks noChangeArrowheads="1"/>
            </p:cNvSpPr>
            <p:nvPr/>
          </p:nvSpPr>
          <p:spPr bwMode="auto">
            <a:xfrm>
              <a:off x="3327618" y="3697498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590</a:t>
              </a:r>
            </a:p>
          </p:txBody>
        </p:sp>
        <p:sp>
          <p:nvSpPr>
            <p:cNvPr id="45" name="Rectangle 206"/>
            <p:cNvSpPr>
              <a:spLocks noChangeArrowheads="1"/>
            </p:cNvSpPr>
            <p:nvPr/>
          </p:nvSpPr>
          <p:spPr bwMode="auto">
            <a:xfrm>
              <a:off x="4357995" y="3697498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572</a:t>
              </a:r>
            </a:p>
          </p:txBody>
        </p:sp>
        <p:sp>
          <p:nvSpPr>
            <p:cNvPr id="46" name="Rectangle 207"/>
            <p:cNvSpPr>
              <a:spLocks noChangeArrowheads="1"/>
            </p:cNvSpPr>
            <p:nvPr/>
          </p:nvSpPr>
          <p:spPr bwMode="auto">
            <a:xfrm>
              <a:off x="5386261" y="3697498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575</a:t>
              </a:r>
            </a:p>
          </p:txBody>
        </p:sp>
        <p:sp>
          <p:nvSpPr>
            <p:cNvPr id="47" name="Rectangle 208"/>
            <p:cNvSpPr>
              <a:spLocks noChangeArrowheads="1"/>
            </p:cNvSpPr>
            <p:nvPr/>
          </p:nvSpPr>
          <p:spPr bwMode="auto">
            <a:xfrm>
              <a:off x="6416639" y="3697498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575</a:t>
              </a:r>
            </a:p>
          </p:txBody>
        </p:sp>
        <p:sp>
          <p:nvSpPr>
            <p:cNvPr id="48" name="Rectangle 209"/>
            <p:cNvSpPr>
              <a:spLocks noChangeArrowheads="1"/>
            </p:cNvSpPr>
            <p:nvPr/>
          </p:nvSpPr>
          <p:spPr bwMode="auto">
            <a:xfrm>
              <a:off x="7444906" y="3697498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600</a:t>
              </a:r>
            </a:p>
          </p:txBody>
        </p:sp>
        <p:sp>
          <p:nvSpPr>
            <p:cNvPr id="49" name="Rectangle 210"/>
            <p:cNvSpPr>
              <a:spLocks noChangeArrowheads="1"/>
            </p:cNvSpPr>
            <p:nvPr/>
          </p:nvSpPr>
          <p:spPr bwMode="auto">
            <a:xfrm>
              <a:off x="8475284" y="3697498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580</a:t>
              </a:r>
            </a:p>
          </p:txBody>
        </p:sp>
        <p:sp>
          <p:nvSpPr>
            <p:cNvPr id="50" name="Rectangle 211"/>
            <p:cNvSpPr>
              <a:spLocks noChangeArrowheads="1"/>
            </p:cNvSpPr>
            <p:nvPr/>
          </p:nvSpPr>
          <p:spPr bwMode="auto">
            <a:xfrm>
              <a:off x="9505662" y="3697498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670</a:t>
              </a:r>
            </a:p>
          </p:txBody>
        </p:sp>
        <p:sp>
          <p:nvSpPr>
            <p:cNvPr id="51" name="Rectangle 212"/>
            <p:cNvSpPr>
              <a:spLocks noChangeArrowheads="1"/>
            </p:cNvSpPr>
            <p:nvPr/>
          </p:nvSpPr>
          <p:spPr bwMode="auto">
            <a:xfrm>
              <a:off x="10533928" y="3697498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565</a:t>
              </a:r>
            </a:p>
          </p:txBody>
        </p:sp>
        <p:sp>
          <p:nvSpPr>
            <p:cNvPr id="52" name="Rectangle 213"/>
            <p:cNvSpPr>
              <a:spLocks noChangeArrowheads="1"/>
            </p:cNvSpPr>
            <p:nvPr/>
          </p:nvSpPr>
          <p:spPr bwMode="auto">
            <a:xfrm>
              <a:off x="1268972" y="4051509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700</a:t>
              </a:r>
            </a:p>
          </p:txBody>
        </p:sp>
        <p:sp>
          <p:nvSpPr>
            <p:cNvPr id="53" name="Rectangle 214"/>
            <p:cNvSpPr>
              <a:spLocks noChangeArrowheads="1"/>
            </p:cNvSpPr>
            <p:nvPr/>
          </p:nvSpPr>
          <p:spPr bwMode="auto">
            <a:xfrm>
              <a:off x="2297240" y="4051509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585</a:t>
              </a:r>
            </a:p>
          </p:txBody>
        </p:sp>
        <p:sp>
          <p:nvSpPr>
            <p:cNvPr id="54" name="Rectangle 215"/>
            <p:cNvSpPr>
              <a:spLocks noChangeArrowheads="1"/>
            </p:cNvSpPr>
            <p:nvPr/>
          </p:nvSpPr>
          <p:spPr bwMode="auto">
            <a:xfrm>
              <a:off x="3327618" y="4051509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680</a:t>
              </a:r>
            </a:p>
          </p:txBody>
        </p:sp>
        <p:sp>
          <p:nvSpPr>
            <p:cNvPr id="55" name="Rectangle 216"/>
            <p:cNvSpPr>
              <a:spLocks noChangeArrowheads="1"/>
            </p:cNvSpPr>
            <p:nvPr/>
          </p:nvSpPr>
          <p:spPr bwMode="auto">
            <a:xfrm>
              <a:off x="4357995" y="4051509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570</a:t>
              </a:r>
            </a:p>
          </p:txBody>
        </p:sp>
        <p:sp>
          <p:nvSpPr>
            <p:cNvPr id="56" name="Rectangle 217"/>
            <p:cNvSpPr>
              <a:spLocks noChangeArrowheads="1"/>
            </p:cNvSpPr>
            <p:nvPr/>
          </p:nvSpPr>
          <p:spPr bwMode="auto">
            <a:xfrm>
              <a:off x="5386261" y="4051509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590</a:t>
              </a:r>
            </a:p>
          </p:txBody>
        </p:sp>
        <p:sp>
          <p:nvSpPr>
            <p:cNvPr id="57" name="Rectangle 218"/>
            <p:cNvSpPr>
              <a:spLocks noChangeArrowheads="1"/>
            </p:cNvSpPr>
            <p:nvPr/>
          </p:nvSpPr>
          <p:spPr bwMode="auto">
            <a:xfrm>
              <a:off x="6416639" y="4051509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600</a:t>
              </a:r>
            </a:p>
          </p:txBody>
        </p:sp>
        <p:sp>
          <p:nvSpPr>
            <p:cNvPr id="58" name="Rectangle 219"/>
            <p:cNvSpPr>
              <a:spLocks noChangeArrowheads="1"/>
            </p:cNvSpPr>
            <p:nvPr/>
          </p:nvSpPr>
          <p:spPr bwMode="auto">
            <a:xfrm>
              <a:off x="7444906" y="4051509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649</a:t>
              </a:r>
            </a:p>
          </p:txBody>
        </p:sp>
        <p:sp>
          <p:nvSpPr>
            <p:cNvPr id="59" name="Rectangle 220"/>
            <p:cNvSpPr>
              <a:spLocks noChangeArrowheads="1"/>
            </p:cNvSpPr>
            <p:nvPr/>
          </p:nvSpPr>
          <p:spPr bwMode="auto">
            <a:xfrm>
              <a:off x="8475284" y="4051509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600</a:t>
              </a:r>
            </a:p>
          </p:txBody>
        </p:sp>
        <p:sp>
          <p:nvSpPr>
            <p:cNvPr id="60" name="Rectangle 221"/>
            <p:cNvSpPr>
              <a:spLocks noChangeArrowheads="1"/>
            </p:cNvSpPr>
            <p:nvPr/>
          </p:nvSpPr>
          <p:spPr bwMode="auto">
            <a:xfrm>
              <a:off x="9505662" y="4051509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600</a:t>
              </a:r>
            </a:p>
          </p:txBody>
        </p:sp>
        <p:sp>
          <p:nvSpPr>
            <p:cNvPr id="61" name="Rectangle 222"/>
            <p:cNvSpPr>
              <a:spLocks noChangeArrowheads="1"/>
            </p:cNvSpPr>
            <p:nvPr/>
          </p:nvSpPr>
          <p:spPr bwMode="auto">
            <a:xfrm>
              <a:off x="10533928" y="4051509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580</a:t>
              </a:r>
            </a:p>
          </p:txBody>
        </p:sp>
        <p:sp>
          <p:nvSpPr>
            <p:cNvPr id="62" name="Rectangle 223"/>
            <p:cNvSpPr>
              <a:spLocks noChangeArrowheads="1"/>
            </p:cNvSpPr>
            <p:nvPr/>
          </p:nvSpPr>
          <p:spPr bwMode="auto">
            <a:xfrm>
              <a:off x="1268972" y="44055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670</a:t>
              </a:r>
            </a:p>
          </p:txBody>
        </p:sp>
        <p:sp>
          <p:nvSpPr>
            <p:cNvPr id="63" name="Rectangle 224"/>
            <p:cNvSpPr>
              <a:spLocks noChangeArrowheads="1"/>
            </p:cNvSpPr>
            <p:nvPr/>
          </p:nvSpPr>
          <p:spPr bwMode="auto">
            <a:xfrm>
              <a:off x="2297240" y="44055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615</a:t>
              </a:r>
            </a:p>
          </p:txBody>
        </p:sp>
        <p:sp>
          <p:nvSpPr>
            <p:cNvPr id="64" name="Rectangle 225"/>
            <p:cNvSpPr>
              <a:spLocks noChangeArrowheads="1"/>
            </p:cNvSpPr>
            <p:nvPr/>
          </p:nvSpPr>
          <p:spPr bwMode="auto">
            <a:xfrm>
              <a:off x="3327618" y="44055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550</a:t>
              </a:r>
            </a:p>
          </p:txBody>
        </p:sp>
        <p:sp>
          <p:nvSpPr>
            <p:cNvPr id="65" name="Rectangle 226"/>
            <p:cNvSpPr>
              <a:spLocks noChangeArrowheads="1"/>
            </p:cNvSpPr>
            <p:nvPr/>
          </p:nvSpPr>
          <p:spPr bwMode="auto">
            <a:xfrm>
              <a:off x="4357995" y="44055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545</a:t>
              </a:r>
            </a:p>
          </p:txBody>
        </p:sp>
        <p:sp>
          <p:nvSpPr>
            <p:cNvPr id="66" name="Rectangle 227"/>
            <p:cNvSpPr>
              <a:spLocks noChangeArrowheads="1"/>
            </p:cNvSpPr>
            <p:nvPr/>
          </p:nvSpPr>
          <p:spPr bwMode="auto">
            <a:xfrm>
              <a:off x="5386261" y="44055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625</a:t>
              </a:r>
            </a:p>
          </p:txBody>
        </p:sp>
        <p:sp>
          <p:nvSpPr>
            <p:cNvPr id="67" name="Rectangle 228"/>
            <p:cNvSpPr>
              <a:spLocks noChangeArrowheads="1"/>
            </p:cNvSpPr>
            <p:nvPr/>
          </p:nvSpPr>
          <p:spPr bwMode="auto">
            <a:xfrm>
              <a:off x="6416639" y="44055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635</a:t>
              </a:r>
            </a:p>
          </p:txBody>
        </p:sp>
        <p:sp>
          <p:nvSpPr>
            <p:cNvPr id="68" name="Rectangle 229"/>
            <p:cNvSpPr>
              <a:spLocks noChangeArrowheads="1"/>
            </p:cNvSpPr>
            <p:nvPr/>
          </p:nvSpPr>
          <p:spPr bwMode="auto">
            <a:xfrm>
              <a:off x="7444906" y="44055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575</a:t>
              </a:r>
            </a:p>
          </p:txBody>
        </p:sp>
        <p:sp>
          <p:nvSpPr>
            <p:cNvPr id="69" name="Rectangle 230"/>
            <p:cNvSpPr>
              <a:spLocks noChangeArrowheads="1"/>
            </p:cNvSpPr>
            <p:nvPr/>
          </p:nvSpPr>
          <p:spPr bwMode="auto">
            <a:xfrm>
              <a:off x="8475284" y="44055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650</a:t>
              </a:r>
            </a:p>
          </p:txBody>
        </p:sp>
        <p:sp>
          <p:nvSpPr>
            <p:cNvPr id="70" name="Rectangle 231"/>
            <p:cNvSpPr>
              <a:spLocks noChangeArrowheads="1"/>
            </p:cNvSpPr>
            <p:nvPr/>
          </p:nvSpPr>
          <p:spPr bwMode="auto">
            <a:xfrm>
              <a:off x="9505662" y="44055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580</a:t>
              </a:r>
            </a:p>
          </p:txBody>
        </p:sp>
        <p:sp>
          <p:nvSpPr>
            <p:cNvPr id="71" name="Rectangle 232"/>
            <p:cNvSpPr>
              <a:spLocks noChangeArrowheads="1"/>
            </p:cNvSpPr>
            <p:nvPr/>
          </p:nvSpPr>
          <p:spPr bwMode="auto">
            <a:xfrm>
              <a:off x="10533928" y="44055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610</a:t>
              </a:r>
            </a:p>
          </p:txBody>
        </p:sp>
        <p:sp>
          <p:nvSpPr>
            <p:cNvPr id="72" name="Rectangle 233"/>
            <p:cNvSpPr>
              <a:spLocks noChangeArrowheads="1"/>
            </p:cNvSpPr>
            <p:nvPr/>
          </p:nvSpPr>
          <p:spPr bwMode="auto">
            <a:xfrm>
              <a:off x="1268972" y="47611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610</a:t>
              </a:r>
            </a:p>
          </p:txBody>
        </p:sp>
        <p:sp>
          <p:nvSpPr>
            <p:cNvPr id="73" name="Rectangle 234"/>
            <p:cNvSpPr>
              <a:spLocks noChangeArrowheads="1"/>
            </p:cNvSpPr>
            <p:nvPr/>
          </p:nvSpPr>
          <p:spPr bwMode="auto">
            <a:xfrm>
              <a:off x="2297240" y="47611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675</a:t>
              </a:r>
            </a:p>
          </p:txBody>
        </p:sp>
        <p:sp>
          <p:nvSpPr>
            <p:cNvPr id="74" name="Rectangle 235"/>
            <p:cNvSpPr>
              <a:spLocks noChangeArrowheads="1"/>
            </p:cNvSpPr>
            <p:nvPr/>
          </p:nvSpPr>
          <p:spPr bwMode="auto">
            <a:xfrm>
              <a:off x="3327618" y="47611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590</a:t>
              </a:r>
            </a:p>
          </p:txBody>
        </p:sp>
        <p:sp>
          <p:nvSpPr>
            <p:cNvPr id="75" name="Rectangle 236"/>
            <p:cNvSpPr>
              <a:spLocks noChangeArrowheads="1"/>
            </p:cNvSpPr>
            <p:nvPr/>
          </p:nvSpPr>
          <p:spPr bwMode="auto">
            <a:xfrm>
              <a:off x="4357995" y="47611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535</a:t>
              </a:r>
            </a:p>
          </p:txBody>
        </p:sp>
        <p:sp>
          <p:nvSpPr>
            <p:cNvPr id="76" name="Rectangle 237"/>
            <p:cNvSpPr>
              <a:spLocks noChangeArrowheads="1"/>
            </p:cNvSpPr>
            <p:nvPr/>
          </p:nvSpPr>
          <p:spPr bwMode="auto">
            <a:xfrm>
              <a:off x="5386261" y="47611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700</a:t>
              </a:r>
            </a:p>
          </p:txBody>
        </p:sp>
        <p:sp>
          <p:nvSpPr>
            <p:cNvPr id="77" name="Rectangle 238"/>
            <p:cNvSpPr>
              <a:spLocks noChangeArrowheads="1"/>
            </p:cNvSpPr>
            <p:nvPr/>
          </p:nvSpPr>
          <p:spPr bwMode="auto">
            <a:xfrm>
              <a:off x="6416639" y="47611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535</a:t>
              </a:r>
            </a:p>
          </p:txBody>
        </p:sp>
        <p:sp>
          <p:nvSpPr>
            <p:cNvPr id="78" name="Rectangle 239"/>
            <p:cNvSpPr>
              <a:spLocks noChangeArrowheads="1"/>
            </p:cNvSpPr>
            <p:nvPr/>
          </p:nvSpPr>
          <p:spPr bwMode="auto">
            <a:xfrm>
              <a:off x="7444906" y="47611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545</a:t>
              </a:r>
            </a:p>
          </p:txBody>
        </p:sp>
        <p:sp>
          <p:nvSpPr>
            <p:cNvPr id="79" name="Rectangle 240"/>
            <p:cNvSpPr>
              <a:spLocks noChangeArrowheads="1"/>
            </p:cNvSpPr>
            <p:nvPr/>
          </p:nvSpPr>
          <p:spPr bwMode="auto">
            <a:xfrm>
              <a:off x="8475284" y="47611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535</a:t>
              </a:r>
            </a:p>
          </p:txBody>
        </p:sp>
        <p:sp>
          <p:nvSpPr>
            <p:cNvPr id="80" name="Rectangle 241"/>
            <p:cNvSpPr>
              <a:spLocks noChangeArrowheads="1"/>
            </p:cNvSpPr>
            <p:nvPr/>
          </p:nvSpPr>
          <p:spPr bwMode="auto">
            <a:xfrm>
              <a:off x="9505662" y="47611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530</a:t>
              </a:r>
            </a:p>
          </p:txBody>
        </p:sp>
        <p:sp>
          <p:nvSpPr>
            <p:cNvPr id="81" name="Rectangle 242"/>
            <p:cNvSpPr>
              <a:spLocks noChangeArrowheads="1"/>
            </p:cNvSpPr>
            <p:nvPr/>
          </p:nvSpPr>
          <p:spPr bwMode="auto">
            <a:xfrm>
              <a:off x="10533928" y="4761123"/>
              <a:ext cx="4280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24" eaLnBrk="1" hangingPunct="1"/>
              <a:r>
                <a:rPr lang="en-US" dirty="0">
                  <a:effectLst/>
                  <a:latin typeface="+mn-lt"/>
                  <a:cs typeface="Arial" panose="020B0604020202020204" pitchFamily="34" charset="0"/>
                </a:rPr>
                <a:t>540</a:t>
              </a:r>
            </a:p>
          </p:txBody>
        </p:sp>
        <p:sp>
          <p:nvSpPr>
            <p:cNvPr id="83" name="Rectangle 244"/>
            <p:cNvSpPr>
              <a:spLocks noChangeArrowheads="1"/>
            </p:cNvSpPr>
            <p:nvPr/>
          </p:nvSpPr>
          <p:spPr bwMode="auto">
            <a:xfrm>
              <a:off x="1011378" y="2613235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89" name="Rectangle 250"/>
            <p:cNvSpPr>
              <a:spLocks noChangeArrowheads="1"/>
            </p:cNvSpPr>
            <p:nvPr/>
          </p:nvSpPr>
          <p:spPr bwMode="auto">
            <a:xfrm>
              <a:off x="1011378" y="3676860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93" name="Rectangle 254"/>
            <p:cNvSpPr>
              <a:spLocks noChangeArrowheads="1"/>
            </p:cNvSpPr>
            <p:nvPr/>
          </p:nvSpPr>
          <p:spPr bwMode="auto">
            <a:xfrm>
              <a:off x="1011378" y="4386473"/>
              <a:ext cx="10295334" cy="190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95" name="Rectangle 256"/>
            <p:cNvSpPr>
              <a:spLocks noChangeArrowheads="1"/>
            </p:cNvSpPr>
            <p:nvPr/>
          </p:nvSpPr>
          <p:spPr bwMode="auto">
            <a:xfrm>
              <a:off x="1011378" y="4740485"/>
              <a:ext cx="10295334" cy="206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98" name="Line 259"/>
            <p:cNvSpPr>
              <a:spLocks noChangeShapeType="1"/>
            </p:cNvSpPr>
            <p:nvPr/>
          </p:nvSpPr>
          <p:spPr bwMode="auto">
            <a:xfrm>
              <a:off x="1011378" y="2613235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99" name="Rectangle 260"/>
            <p:cNvSpPr>
              <a:spLocks noChangeArrowheads="1"/>
            </p:cNvSpPr>
            <p:nvPr/>
          </p:nvSpPr>
          <p:spPr bwMode="auto">
            <a:xfrm>
              <a:off x="1011378" y="2613235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03" name="Rectangle 264"/>
            <p:cNvSpPr>
              <a:spLocks noChangeArrowheads="1"/>
            </p:cNvSpPr>
            <p:nvPr/>
          </p:nvSpPr>
          <p:spPr bwMode="auto">
            <a:xfrm>
              <a:off x="3070023" y="2613235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05" name="Rectangle 266"/>
            <p:cNvSpPr>
              <a:spLocks noChangeArrowheads="1"/>
            </p:cNvSpPr>
            <p:nvPr/>
          </p:nvSpPr>
          <p:spPr bwMode="auto">
            <a:xfrm>
              <a:off x="4100401" y="2613235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07" name="Rectangle 268"/>
            <p:cNvSpPr>
              <a:spLocks noChangeArrowheads="1"/>
            </p:cNvSpPr>
            <p:nvPr/>
          </p:nvSpPr>
          <p:spPr bwMode="auto">
            <a:xfrm>
              <a:off x="5128667" y="2613235"/>
              <a:ext cx="27449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11" name="Rectangle 272"/>
            <p:cNvSpPr>
              <a:spLocks noChangeArrowheads="1"/>
            </p:cNvSpPr>
            <p:nvPr/>
          </p:nvSpPr>
          <p:spPr bwMode="auto">
            <a:xfrm>
              <a:off x="7187312" y="2613235"/>
              <a:ext cx="27449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13" name="Rectangle 274"/>
            <p:cNvSpPr>
              <a:spLocks noChangeArrowheads="1"/>
            </p:cNvSpPr>
            <p:nvPr/>
          </p:nvSpPr>
          <p:spPr bwMode="auto">
            <a:xfrm>
              <a:off x="8217690" y="2613235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18" name="Line 279"/>
            <p:cNvSpPr>
              <a:spLocks noChangeShapeType="1"/>
            </p:cNvSpPr>
            <p:nvPr/>
          </p:nvSpPr>
          <p:spPr bwMode="auto">
            <a:xfrm>
              <a:off x="11306712" y="2613235"/>
              <a:ext cx="0" cy="250190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19" name="Rectangle 280"/>
            <p:cNvSpPr>
              <a:spLocks noChangeArrowheads="1"/>
            </p:cNvSpPr>
            <p:nvPr/>
          </p:nvSpPr>
          <p:spPr bwMode="auto">
            <a:xfrm>
              <a:off x="11306712" y="2613235"/>
              <a:ext cx="25337" cy="25019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86" name="Oval 1186"/>
          <p:cNvSpPr>
            <a:spLocks noChangeArrowheads="1"/>
          </p:cNvSpPr>
          <p:nvPr/>
        </p:nvSpPr>
        <p:spPr bwMode="auto">
          <a:xfrm>
            <a:off x="6758143" y="1930479"/>
            <a:ext cx="1360241" cy="59671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6787" y="1845549"/>
                <a:ext cx="4109137" cy="73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 41,356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70</m:t>
                        </m:r>
                      </m:den>
                    </m:f>
                  </m:oMath>
                </a14:m>
                <a:r>
                  <a:rPr lang="en-US" sz="2401" dirty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+mn-lt"/>
                  </a:rPr>
                  <a:t>=   590.80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787" y="1845549"/>
                <a:ext cx="4109137" cy="731932"/>
              </a:xfrm>
              <a:prstGeom prst="rect">
                <a:avLst/>
              </a:prstGeom>
              <a:blipFill rotWithShape="1">
                <a:blip r:embed="rId3"/>
                <a:stretch>
                  <a:fillRect r="-1484"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Rectangle 592"/>
              <p:cNvSpPr>
                <a:spLocks noChangeArrowheads="1"/>
              </p:cNvSpPr>
              <p:nvPr/>
            </p:nvSpPr>
            <p:spPr bwMode="auto">
              <a:xfrm>
                <a:off x="916876" y="567023"/>
                <a:ext cx="10337562" cy="622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pPr algn="l"/>
                <a:r>
                  <a:rPr lang="en-US" sz="3200" dirty="0">
                    <a:solidFill>
                      <a:schemeClr val="tx1"/>
                    </a:solidFill>
                    <a:effectLst/>
                    <a:latin typeface="+mn-lt"/>
                    <a:cs typeface="Arial" panose="020B0604020202020204" pitchFamily="34" charset="0"/>
                  </a:rPr>
                  <a:t>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>
                  <a:solidFill>
                    <a:schemeClr val="tx1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6" name="Rectangle 5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6876" y="567023"/>
                <a:ext cx="10337562" cy="622300"/>
              </a:xfrm>
              <a:prstGeom prst="rect">
                <a:avLst/>
              </a:prstGeom>
              <a:blipFill rotWithShape="1">
                <a:blip r:embed="rId4"/>
                <a:stretch>
                  <a:fillRect l="-1474" t="-7843" b="-30392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5" name="Rectangle 593"/>
          <p:cNvSpPr>
            <a:spLocks noChangeArrowheads="1"/>
          </p:cNvSpPr>
          <p:nvPr/>
        </p:nvSpPr>
        <p:spPr bwMode="auto">
          <a:xfrm>
            <a:off x="913405" y="1104900"/>
            <a:ext cx="711974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6085" indent="-34608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SBE13ch01_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3551</Words>
  <Application>Microsoft Office PowerPoint</Application>
  <PresentationFormat>Custom</PresentationFormat>
  <Paragraphs>1193</Paragraphs>
  <Slides>75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Calibri Light</vt:lpstr>
      <vt:lpstr>Calibri</vt:lpstr>
      <vt:lpstr>Symbol</vt:lpstr>
      <vt:lpstr>Book Antiqua</vt:lpstr>
      <vt:lpstr>Cambria Math</vt:lpstr>
      <vt:lpstr>Arial</vt:lpstr>
      <vt:lpstr>Monotype Sorts</vt:lpstr>
      <vt:lpstr>MS Reference Serif</vt:lpstr>
      <vt:lpstr>1_SBE13ch01_New</vt:lpstr>
      <vt:lpstr>Worksheet</vt:lpstr>
      <vt:lpstr>Equation</vt:lpstr>
      <vt:lpstr>PowerPoint Presentation</vt:lpstr>
      <vt:lpstr>Contents</vt:lpstr>
      <vt:lpstr>Numerical Measures</vt:lpstr>
      <vt:lpstr>Measures of Location</vt:lpstr>
      <vt:lpstr>Mean</vt:lpstr>
      <vt:lpstr>PowerPoint Presentation</vt:lpstr>
      <vt:lpstr>PowerPoint Presentation</vt:lpstr>
      <vt:lpstr>PowerPoint Presentation</vt:lpstr>
      <vt:lpstr>PowerPoint Presentation</vt:lpstr>
      <vt:lpstr>Mean – Grouped data</vt:lpstr>
      <vt:lpstr>Mean – Grouped data</vt:lpstr>
      <vt:lpstr>Median</vt:lpstr>
      <vt:lpstr>Median</vt:lpstr>
      <vt:lpstr>Median</vt:lpstr>
      <vt:lpstr>Median</vt:lpstr>
      <vt:lpstr>Median – Grouped Data</vt:lpstr>
      <vt:lpstr>PowerPoint Presentation</vt:lpstr>
      <vt:lpstr>Mode</vt:lpstr>
      <vt:lpstr>Mode</vt:lpstr>
      <vt:lpstr>Weighted Mean</vt:lpstr>
      <vt:lpstr>PowerPoint Presentation</vt:lpstr>
      <vt:lpstr>  Weighted Mean</vt:lpstr>
      <vt:lpstr>PowerPoint Presentation</vt:lpstr>
      <vt:lpstr>PowerPoint Presentation</vt:lpstr>
      <vt:lpstr>PowerPoint Presentation</vt:lpstr>
      <vt:lpstr>PowerPoint Presentation</vt:lpstr>
      <vt:lpstr>Percentiles</vt:lpstr>
      <vt:lpstr>PowerPoint Presentation</vt:lpstr>
      <vt:lpstr>80th Percentile</vt:lpstr>
      <vt:lpstr>PowerPoint Presentation</vt:lpstr>
      <vt:lpstr>Percentiles – Grouped data</vt:lpstr>
      <vt:lpstr>Quartiles</vt:lpstr>
      <vt:lpstr>Third Quartile (75th Percentile)</vt:lpstr>
      <vt:lpstr>Quartiles – Grouped data</vt:lpstr>
      <vt:lpstr>Measures of Variability</vt:lpstr>
      <vt:lpstr>Measures of Variability</vt:lpstr>
      <vt:lpstr>Range</vt:lpstr>
      <vt:lpstr>Range</vt:lpstr>
      <vt:lpstr>Interquartile Range</vt:lpstr>
      <vt:lpstr>Interquartile Range (IQR)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Coefficient of Variation</vt:lpstr>
      <vt:lpstr>Measures of Shape</vt:lpstr>
      <vt:lpstr>Skewness</vt:lpstr>
      <vt:lpstr>Skewness</vt:lpstr>
      <vt:lpstr>Karl Pearson’s Coefficient of Skewness</vt:lpstr>
      <vt:lpstr>Coefficient of Skewness</vt:lpstr>
      <vt:lpstr>Bowley’s Measure of Skewness</vt:lpstr>
      <vt:lpstr>Skewness – Question for Practice</vt:lpstr>
      <vt:lpstr>Kurtosis</vt:lpstr>
      <vt:lpstr>Kurtosis Formula</vt:lpstr>
      <vt:lpstr>Kurtosis</vt:lpstr>
      <vt:lpstr>Five-Number Summaries and Box Plots</vt:lpstr>
      <vt:lpstr>Five-Number Summary</vt:lpstr>
      <vt:lpstr>Five-Number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Measures of Association Between Two Variables</vt:lpstr>
      <vt:lpstr>Covariance</vt:lpstr>
      <vt:lpstr>PowerPoint Presentation</vt:lpstr>
      <vt:lpstr>PowerPoint Presentation</vt:lpstr>
      <vt:lpstr>PowerPoint Presentation</vt:lpstr>
      <vt:lpstr>Correlation Coefficient</vt:lpstr>
      <vt:lpstr>PowerPoint Presentation</vt:lpstr>
      <vt:lpstr>PowerPoint Presentation</vt:lpstr>
      <vt:lpstr>PowerPoint Presentation</vt:lpstr>
      <vt:lpstr>End of Chapter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2021-02-03T04:32:06Z</dcterms:created>
  <dcterms:modified xsi:type="dcterms:W3CDTF">2021-02-03T04:32:18Z</dcterms:modified>
</cp:coreProperties>
</file>