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838200"/>
            <a:ext cx="83629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73539"/>
            <a:ext cx="8534400" cy="612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90" y="271463"/>
            <a:ext cx="8392710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6" y="457200"/>
            <a:ext cx="8770324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65" y="442913"/>
            <a:ext cx="8509835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229600" cy="309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534400" cy="487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56" y="228600"/>
            <a:ext cx="8436544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732" y="390525"/>
            <a:ext cx="845646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5837"/>
            <a:ext cx="6019800" cy="64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76350"/>
            <a:ext cx="8496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35274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34656"/>
            <a:ext cx="8181975" cy="634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partha.banerjee\Desktop\A-partial-state-space-for-Towers-of-Hanoi-puzzle-with-three-towers-and-three-discs-On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447675"/>
            <a:ext cx="7762875" cy="5962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382000" cy="311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534400" cy="377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196262" cy="6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766763"/>
            <a:ext cx="87249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077200" cy="349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528638"/>
            <a:ext cx="88106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704850"/>
            <a:ext cx="87915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42875"/>
            <a:ext cx="862012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77200" cy="326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277100" cy="656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35957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33438"/>
            <a:ext cx="79914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259922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10600" cy="471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315507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8382000" cy="387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5</cp:revision>
  <dcterms:created xsi:type="dcterms:W3CDTF">2006-08-16T00:00:00Z</dcterms:created>
  <dcterms:modified xsi:type="dcterms:W3CDTF">2023-01-09T04:05:07Z</dcterms:modified>
</cp:coreProperties>
</file>