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57" r:id="rId3"/>
    <p:sldId id="283" r:id="rId4"/>
    <p:sldId id="280" r:id="rId5"/>
    <p:sldId id="297" r:id="rId6"/>
    <p:sldId id="291" r:id="rId7"/>
    <p:sldId id="298" r:id="rId8"/>
    <p:sldId id="294" r:id="rId9"/>
    <p:sldId id="296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81" autoAdjust="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4C74-E887-4C9A-BE71-519FC3D8146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458-087B-4550-B5EE-20D42BD7A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8820C-211C-47C3-ACDD-2684FBEE9752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Image result for 人民大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08" y="273070"/>
            <a:ext cx="1246584" cy="124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56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7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536" y="214183"/>
            <a:ext cx="8876270" cy="624016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35" y="1298403"/>
            <a:ext cx="10515600" cy="4351338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38199"/>
            <a:ext cx="12192000" cy="10297"/>
          </a:xfrm>
          <a:prstGeom prst="line">
            <a:avLst/>
          </a:prstGeom>
          <a:noFill/>
          <a:ln w="28575">
            <a:solidFill>
              <a:srgbClr val="8F0026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Picture 3" descr="左右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8789" y="214183"/>
            <a:ext cx="2572390" cy="61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92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 descr="左右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8789" y="214183"/>
            <a:ext cx="2572390" cy="61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549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2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006F-0843-4DC6-BE5B-8016734857AD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2730-F7F2-4DEC-8AF1-D3FA714082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330434"/>
            <a:ext cx="12192000" cy="369332"/>
          </a:xfrm>
          <a:prstGeom prst="rect">
            <a:avLst/>
          </a:prstGeom>
          <a:solidFill>
            <a:srgbClr val="AA002B"/>
          </a:solidFill>
          <a:ln w="12700">
            <a:solidFill>
              <a:srgbClr val="9E0848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0" y="1845423"/>
            <a:ext cx="12186458" cy="2"/>
          </a:xfrm>
          <a:prstGeom prst="line">
            <a:avLst/>
          </a:prstGeom>
          <a:noFill/>
          <a:ln w="28575">
            <a:solidFill>
              <a:srgbClr val="9D2013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5015880" y="4437112"/>
            <a:ext cx="5004420" cy="181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仿宋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1574" y="2332882"/>
            <a:ext cx="9763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RPR-Net: A Point Cloud-based Rotation-aware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Large Scale Place Recognition Network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7822" y="4027661"/>
            <a:ext cx="721498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Zhaoxin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Fan, 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Zhenbo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Song,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Wenping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Zhang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Hongyan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Liu, Jun He,  and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Xiaoyong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254790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04562" y="2537708"/>
            <a:ext cx="8458200" cy="1400013"/>
          </a:xfrm>
        </p:spPr>
        <p:txBody>
          <a:bodyPr>
            <a:no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interest!!!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3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FD3652B-DD6C-465D-AD56-F6A51D749D44}"/>
              </a:ext>
            </a:extLst>
          </p:cNvPr>
          <p:cNvSpPr txBox="1"/>
          <p:nvPr/>
        </p:nvSpPr>
        <p:spPr>
          <a:xfrm>
            <a:off x="502309" y="1007450"/>
            <a:ext cx="59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523B1-27BD-9C24-6F2F-36B1141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62" y="2607283"/>
            <a:ext cx="9647905" cy="3361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619BED-AF59-016B-6921-F377F544EADD}"/>
              </a:ext>
            </a:extLst>
          </p:cNvPr>
          <p:cNvSpPr txBox="1"/>
          <p:nvPr/>
        </p:nvSpPr>
        <p:spPr>
          <a:xfrm>
            <a:off x="944217" y="1791259"/>
            <a:ext cx="1084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atastrophic collapse caused by rotation should be solved</a:t>
            </a:r>
          </a:p>
        </p:txBody>
      </p:sp>
    </p:spTree>
    <p:extLst>
      <p:ext uri="{BB962C8B-B14F-4D97-AF65-F5344CB8AC3E}">
        <p14:creationId xmlns:p14="http://schemas.microsoft.com/office/powerpoint/2010/main" val="30356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5189" y="2044707"/>
            <a:ext cx="11981622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novel model named RPR-Net, the first strictly rotation-invariance dense network designed for point cloud-based large scale place recognition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Attentive Rotation-Invariant Convolution operation, which learns rotation-invariant by mapping low-level rotation-invariant features into attended convolutional kernels.</a:t>
            </a:r>
            <a:endParaRPr lang="en-US" altLang="zh-CN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2309" y="1007450"/>
            <a:ext cx="59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5764" y="1067665"/>
            <a:ext cx="3608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1E436-BE36-0CF7-1989-B92C12B5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2271436"/>
            <a:ext cx="10172701" cy="27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5764" y="1067665"/>
            <a:ext cx="5275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Rotation-Invariant Features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A7E07-99A9-1556-AC63-0D22BE88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6" y="1961322"/>
            <a:ext cx="7151618" cy="38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5764" y="1067665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50263B-41FE-DAAD-2061-F1E1C2E2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34" y="2216840"/>
            <a:ext cx="8047797" cy="3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6068" y="1038307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9CA3-BA61-F15E-8EA9-381B5CC3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52" y="1914035"/>
            <a:ext cx="8125239" cy="35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5764" y="1067665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628F6-76D1-1C70-E5C8-78FAA8A7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28" y="1612417"/>
            <a:ext cx="6114015" cy="42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6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65764" y="1067665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CE0FF9-0754-1394-FACF-CD3B01E49F65}"/>
              </a:ext>
            </a:extLst>
          </p:cNvPr>
          <p:cNvSpPr txBox="1"/>
          <p:nvPr/>
        </p:nvSpPr>
        <p:spPr>
          <a:xfrm>
            <a:off x="705677" y="2387689"/>
            <a:ext cx="11151706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Rotation-aware Large Scale Place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Network (RPR-Net)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Rotation-Invariant Features (RIFs)</a:t>
            </a: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ttentive Rotation-Invariant Convolution</a:t>
            </a:r>
            <a:endParaRPr lang="en-US" altLang="zh-CN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259"/>
      </p:ext>
    </p:extLst>
  </p:cSld>
  <p:clrMapOvr>
    <a:masterClrMapping/>
  </p:clrMapOvr>
</p:sld>
</file>

<file path=ppt/theme/theme1.xml><?xml version="1.0" encoding="utf-8"?>
<a:theme xmlns:a="http://schemas.openxmlformats.org/drawingml/2006/main" name="信息学院本科生分流方案说明会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信息学院本科生分流方案说明会</Template>
  <TotalTime>425</TotalTime>
  <Words>111</Words>
  <Application>Microsoft Office PowerPoint</Application>
  <PresentationFormat>宽屏</PresentationFormat>
  <Paragraphs>19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楷体</vt:lpstr>
      <vt:lpstr>Arial</vt:lpstr>
      <vt:lpstr>Calibri</vt:lpstr>
      <vt:lpstr>Times New Roman</vt:lpstr>
      <vt:lpstr>信息学院本科生分流方案说明会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interest!!!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点云物体和场景识别相关工作介绍</dc:title>
  <dc:creator>zhaoxin.F</dc:creator>
  <cp:lastModifiedBy>zhaoxin.f</cp:lastModifiedBy>
  <cp:revision>31</cp:revision>
  <dcterms:created xsi:type="dcterms:W3CDTF">2020-09-23T12:45:18Z</dcterms:created>
  <dcterms:modified xsi:type="dcterms:W3CDTF">2022-09-26T03:45:08Z</dcterms:modified>
</cp:coreProperties>
</file>