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F06D66-9442-4B98-B290-0C74950933AD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EA8613-F347-4FA6-AAAF-37AF21D3781E}">
      <dgm:prSet phldrT="[Text]" custT="1"/>
      <dgm:spPr/>
      <dgm:t>
        <a:bodyPr/>
        <a:lstStyle/>
        <a:p>
          <a:r>
            <a:rPr lang="en-US" sz="1400" dirty="0"/>
            <a:t>Script 0. SOC_MAP_AOI.R</a:t>
          </a:r>
        </a:p>
      </dgm:t>
    </dgm:pt>
    <dgm:pt modelId="{21EB1062-644E-462B-B508-9AF769E3FED9}" type="parTrans" cxnId="{604946D5-46B9-49E1-B8CF-6D43391866C7}">
      <dgm:prSet/>
      <dgm:spPr/>
      <dgm:t>
        <a:bodyPr/>
        <a:lstStyle/>
        <a:p>
          <a:endParaRPr lang="en-US"/>
        </a:p>
      </dgm:t>
    </dgm:pt>
    <dgm:pt modelId="{AC294DA0-AF8A-4A4A-921C-0E75E971D038}" type="sibTrans" cxnId="{604946D5-46B9-49E1-B8CF-6D43391866C7}">
      <dgm:prSet/>
      <dgm:spPr/>
      <dgm:t>
        <a:bodyPr/>
        <a:lstStyle/>
        <a:p>
          <a:endParaRPr lang="en-US"/>
        </a:p>
      </dgm:t>
    </dgm:pt>
    <dgm:pt modelId="{851DF463-B742-4DB8-A59E-EAF3D874B4E6}">
      <dgm:prSet phldrT="[Text]" custT="1"/>
      <dgm:spPr/>
      <dgm:t>
        <a:bodyPr/>
        <a:lstStyle/>
        <a:p>
          <a:r>
            <a:rPr lang="en-US" sz="1200" dirty="0"/>
            <a:t>1_CRU_variables_SPIN_UP.R</a:t>
          </a:r>
        </a:p>
        <a:p>
          <a:r>
            <a:rPr lang="en-US" sz="1200" dirty="0"/>
            <a:t>2_CRU_variables_WARM_UP.R</a:t>
          </a:r>
        </a:p>
        <a:p>
          <a:r>
            <a:rPr lang="en-US" sz="1200" dirty="0"/>
            <a:t>3_CRU_variables_for_NPP_MIAMI_MEAN_81-00.R</a:t>
          </a:r>
          <a:endParaRPr lang="en-US" sz="800" dirty="0"/>
        </a:p>
      </dgm:t>
    </dgm:pt>
    <dgm:pt modelId="{0B6D998A-3C78-47FD-BD6D-E4D3CBB952AB}" type="parTrans" cxnId="{D9B53D16-DFDB-4AE4-9E0B-0292B1A69C29}">
      <dgm:prSet/>
      <dgm:spPr/>
      <dgm:t>
        <a:bodyPr/>
        <a:lstStyle/>
        <a:p>
          <a:endParaRPr lang="en-US"/>
        </a:p>
      </dgm:t>
    </dgm:pt>
    <dgm:pt modelId="{F2A09CF1-7019-44A2-85E0-28F2D548B002}" type="sibTrans" cxnId="{D9B53D16-DFDB-4AE4-9E0B-0292B1A69C29}">
      <dgm:prSet/>
      <dgm:spPr/>
      <dgm:t>
        <a:bodyPr/>
        <a:lstStyle/>
        <a:p>
          <a:endParaRPr lang="en-US"/>
        </a:p>
      </dgm:t>
    </dgm:pt>
    <dgm:pt modelId="{DA6F3598-AABA-4164-8334-882779ACA858}">
      <dgm:prSet phldrT="[Text]" custT="1"/>
      <dgm:spPr/>
      <dgm:t>
        <a:bodyPr/>
        <a:lstStyle/>
        <a:p>
          <a:r>
            <a:rPr lang="es-ES" sz="1200" dirty="0"/>
            <a:t>4_MIAMI_MODEL_NPP_MIAMI_MEAN_81-00.R</a:t>
          </a:r>
          <a:endParaRPr lang="en-US" sz="1200" dirty="0"/>
        </a:p>
      </dgm:t>
    </dgm:pt>
    <dgm:pt modelId="{3364A956-F4B9-4CCD-84D7-EE107EAA26B8}" type="parTrans" cxnId="{C34FB535-72F0-427D-BAAE-804FEC8E2E44}">
      <dgm:prSet/>
      <dgm:spPr/>
      <dgm:t>
        <a:bodyPr/>
        <a:lstStyle/>
        <a:p>
          <a:endParaRPr lang="en-US"/>
        </a:p>
      </dgm:t>
    </dgm:pt>
    <dgm:pt modelId="{67021589-B959-4F0F-9C27-7EDF2D890631}" type="sibTrans" cxnId="{C34FB535-72F0-427D-BAAE-804FEC8E2E44}">
      <dgm:prSet/>
      <dgm:spPr/>
      <dgm:t>
        <a:bodyPr/>
        <a:lstStyle/>
        <a:p>
          <a:endParaRPr lang="en-US"/>
        </a:p>
      </dgm:t>
    </dgm:pt>
    <dgm:pt modelId="{7CBD311C-FB36-40CF-B0BB-B9C51F8C0B19}">
      <dgm:prSet phldrT="[Text]" custT="1"/>
      <dgm:spPr/>
      <dgm:t>
        <a:bodyPr/>
        <a:lstStyle/>
        <a:p>
          <a:r>
            <a:rPr lang="en-US" sz="1200" dirty="0"/>
            <a:t>00_1_TERRACLIMATE_DOWNLOAD_GEE_SPIN_UP.txt</a:t>
          </a:r>
        </a:p>
        <a:p>
          <a:r>
            <a:rPr lang="en-US" sz="1200" dirty="0"/>
            <a:t>00_2_TERRACLIMATE_DOWNLOAD_GEE_WUP_FORWARD.txt</a:t>
          </a:r>
        </a:p>
      </dgm:t>
    </dgm:pt>
    <dgm:pt modelId="{05420A9D-D340-4557-B246-24A3C5036CD6}" type="parTrans" cxnId="{1885E084-68AF-45F8-A54A-9C14F1BF3FC5}">
      <dgm:prSet/>
      <dgm:spPr/>
      <dgm:t>
        <a:bodyPr/>
        <a:lstStyle/>
        <a:p>
          <a:endParaRPr lang="en-US"/>
        </a:p>
      </dgm:t>
    </dgm:pt>
    <dgm:pt modelId="{615FFA14-E922-4F00-861C-80CF38E990C3}" type="sibTrans" cxnId="{1885E084-68AF-45F8-A54A-9C14F1BF3FC5}">
      <dgm:prSet/>
      <dgm:spPr/>
      <dgm:t>
        <a:bodyPr/>
        <a:lstStyle/>
        <a:p>
          <a:endParaRPr lang="en-US"/>
        </a:p>
      </dgm:t>
    </dgm:pt>
    <dgm:pt modelId="{731DBD7D-9DBE-4738-8C96-F97234FF415B}">
      <dgm:prSet phldrT="[Text]" custT="1"/>
      <dgm:spPr/>
      <dgm:t>
        <a:bodyPr/>
        <a:lstStyle/>
        <a:p>
          <a:r>
            <a:rPr lang="en-US" sz="1200" dirty="0"/>
            <a:t>1_1_TERRACLIMATE_variables_SPIN_UP.R</a:t>
          </a:r>
        </a:p>
        <a:p>
          <a:r>
            <a:rPr lang="en-US" sz="1200" dirty="0"/>
            <a:t>2_1_TERRACLIMATE_variables_FORWARD.R</a:t>
          </a:r>
          <a:endParaRPr lang="en-US" dirty="0"/>
        </a:p>
      </dgm:t>
    </dgm:pt>
    <dgm:pt modelId="{D7B91248-8BA7-44EF-B438-8256D7583273}" type="parTrans" cxnId="{EC44C5A7-CCDB-4516-B595-3E1361E9DE03}">
      <dgm:prSet/>
      <dgm:spPr/>
      <dgm:t>
        <a:bodyPr/>
        <a:lstStyle/>
        <a:p>
          <a:endParaRPr lang="en-US"/>
        </a:p>
      </dgm:t>
    </dgm:pt>
    <dgm:pt modelId="{51ECD694-9D87-4F28-A1CA-F81F99388EBE}" type="sibTrans" cxnId="{EC44C5A7-CCDB-4516-B595-3E1361E9DE03}">
      <dgm:prSet/>
      <dgm:spPr/>
      <dgm:t>
        <a:bodyPr/>
        <a:lstStyle/>
        <a:p>
          <a:endParaRPr lang="en-US"/>
        </a:p>
      </dgm:t>
    </dgm:pt>
    <dgm:pt modelId="{A5FA840B-8BDC-4B71-AC3A-74D09096F529}">
      <dgm:prSet phldrT="[Text]"/>
      <dgm:spPr/>
      <dgm:t>
        <a:bodyPr/>
        <a:lstStyle/>
        <a:p>
          <a:r>
            <a:rPr lang="en-US" dirty="0"/>
            <a:t>Soc Map</a:t>
          </a:r>
        </a:p>
      </dgm:t>
    </dgm:pt>
    <dgm:pt modelId="{7E5EE491-349F-405C-9469-188A63198A24}" type="parTrans" cxnId="{3E4F2C02-1466-4193-ABFD-67B34023C58F}">
      <dgm:prSet/>
      <dgm:spPr/>
      <dgm:t>
        <a:bodyPr/>
        <a:lstStyle/>
        <a:p>
          <a:endParaRPr lang="en-US"/>
        </a:p>
      </dgm:t>
    </dgm:pt>
    <dgm:pt modelId="{C6DBF04E-B890-40A1-86F6-01B194E1DC13}" type="sibTrans" cxnId="{3E4F2C02-1466-4193-ABFD-67B34023C58F}">
      <dgm:prSet/>
      <dgm:spPr/>
      <dgm:t>
        <a:bodyPr/>
        <a:lstStyle/>
        <a:p>
          <a:endParaRPr lang="en-US"/>
        </a:p>
      </dgm:t>
    </dgm:pt>
    <dgm:pt modelId="{F942DD50-32C2-4A2A-AA46-E84464B94A94}">
      <dgm:prSet phldrT="[Text]"/>
      <dgm:spPr/>
      <dgm:t>
        <a:bodyPr/>
        <a:lstStyle/>
        <a:p>
          <a:r>
            <a:rPr lang="en-US" dirty="0"/>
            <a:t>Climate variables</a:t>
          </a:r>
        </a:p>
      </dgm:t>
    </dgm:pt>
    <dgm:pt modelId="{8E98D768-0FE7-44C0-9A49-6BD6CA172A9A}" type="parTrans" cxnId="{8BFC53E2-691F-4680-BF65-3E76D1AADFA9}">
      <dgm:prSet/>
      <dgm:spPr/>
      <dgm:t>
        <a:bodyPr/>
        <a:lstStyle/>
        <a:p>
          <a:endParaRPr lang="en-US"/>
        </a:p>
      </dgm:t>
    </dgm:pt>
    <dgm:pt modelId="{0C402D2F-1A6D-41AA-8DC0-158B1D4F9006}" type="sibTrans" cxnId="{8BFC53E2-691F-4680-BF65-3E76D1AADFA9}">
      <dgm:prSet/>
      <dgm:spPr/>
      <dgm:t>
        <a:bodyPr/>
        <a:lstStyle/>
        <a:p>
          <a:endParaRPr lang="en-US"/>
        </a:p>
      </dgm:t>
    </dgm:pt>
    <dgm:pt modelId="{3E62BF97-4B9B-465A-8E00-65588DFBF208}">
      <dgm:prSet phldrT="[Text]"/>
      <dgm:spPr/>
      <dgm:t>
        <a:bodyPr/>
        <a:lstStyle/>
        <a:p>
          <a:r>
            <a:rPr lang="en-US" dirty="0"/>
            <a:t>NPP layers</a:t>
          </a:r>
        </a:p>
      </dgm:t>
    </dgm:pt>
    <dgm:pt modelId="{D8F240D4-6D43-4B2A-9EE2-D0C20B7457C8}" type="parTrans" cxnId="{EC8A16A0-4DD6-478E-B56B-C8007FEB5D32}">
      <dgm:prSet/>
      <dgm:spPr/>
      <dgm:t>
        <a:bodyPr/>
        <a:lstStyle/>
        <a:p>
          <a:endParaRPr lang="en-US"/>
        </a:p>
      </dgm:t>
    </dgm:pt>
    <dgm:pt modelId="{FA47814F-E13E-43A1-9F04-6CB9942D910C}" type="sibTrans" cxnId="{EC8A16A0-4DD6-478E-B56B-C8007FEB5D32}">
      <dgm:prSet/>
      <dgm:spPr/>
      <dgm:t>
        <a:bodyPr/>
        <a:lstStyle/>
        <a:p>
          <a:endParaRPr lang="en-US"/>
        </a:p>
      </dgm:t>
    </dgm:pt>
    <dgm:pt modelId="{0D847A08-BFE1-4F27-9D39-4D2017DD4796}">
      <dgm:prSet custT="1"/>
      <dgm:spPr/>
      <dgm:t>
        <a:bodyPr/>
        <a:lstStyle/>
        <a:p>
          <a:r>
            <a:rPr lang="es-ES" sz="1400" dirty="0"/>
            <a:t>4_MIAMI_MODEL_NPP_MIAMI_MEAN_81-00_TC.R</a:t>
          </a:r>
          <a:endParaRPr lang="en-US" sz="1400" dirty="0"/>
        </a:p>
      </dgm:t>
    </dgm:pt>
    <dgm:pt modelId="{285BA3BF-3DBC-4676-9155-A174021A3DFD}" type="parTrans" cxnId="{6BE8D919-C0C1-46AD-B79B-381A471EA546}">
      <dgm:prSet/>
      <dgm:spPr/>
      <dgm:t>
        <a:bodyPr/>
        <a:lstStyle/>
        <a:p>
          <a:endParaRPr lang="en-US"/>
        </a:p>
      </dgm:t>
    </dgm:pt>
    <dgm:pt modelId="{BE3F4F4D-BD55-4E82-8F90-0BB61420504A}" type="sibTrans" cxnId="{6BE8D919-C0C1-46AD-B79B-381A471EA546}">
      <dgm:prSet/>
      <dgm:spPr/>
      <dgm:t>
        <a:bodyPr/>
        <a:lstStyle/>
        <a:p>
          <a:endParaRPr lang="en-US"/>
        </a:p>
      </dgm:t>
    </dgm:pt>
    <dgm:pt modelId="{6A651646-83AD-4AFE-81EB-9105C638C9AD}" type="pres">
      <dgm:prSet presAssocID="{BFF06D66-9442-4B98-B290-0C74950933A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18C11BE-3483-4B8F-9952-142BB1C8D46E}" type="pres">
      <dgm:prSet presAssocID="{BFF06D66-9442-4B98-B290-0C74950933AD}" presName="hierFlow" presStyleCnt="0"/>
      <dgm:spPr/>
    </dgm:pt>
    <dgm:pt modelId="{741CAF28-4475-44BA-AB63-C8C7299ECE9D}" type="pres">
      <dgm:prSet presAssocID="{BFF06D66-9442-4B98-B290-0C74950933AD}" presName="firstBuf" presStyleCnt="0"/>
      <dgm:spPr/>
    </dgm:pt>
    <dgm:pt modelId="{853607D4-C26A-43B8-A985-15EA2BAC4174}" type="pres">
      <dgm:prSet presAssocID="{BFF06D66-9442-4B98-B290-0C74950933A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A70C9BC-2255-4D4E-8A6D-81BACA371C35}" type="pres">
      <dgm:prSet presAssocID="{B8EA8613-F347-4FA6-AAAF-37AF21D3781E}" presName="Name14" presStyleCnt="0"/>
      <dgm:spPr/>
    </dgm:pt>
    <dgm:pt modelId="{C8ECD29A-F900-49B3-880D-7C0D8D82E20F}" type="pres">
      <dgm:prSet presAssocID="{B8EA8613-F347-4FA6-AAAF-37AF21D3781E}" presName="level1Shape" presStyleLbl="node0" presStyleIdx="0" presStyleCnt="1" custScaleX="179385" custScaleY="48074" custLinFactNeighborX="7339" custLinFactNeighborY="-70733">
        <dgm:presLayoutVars>
          <dgm:chPref val="3"/>
        </dgm:presLayoutVars>
      </dgm:prSet>
      <dgm:spPr/>
    </dgm:pt>
    <dgm:pt modelId="{A63CF968-7E67-488D-84F9-E9EE90E3C4CB}" type="pres">
      <dgm:prSet presAssocID="{B8EA8613-F347-4FA6-AAAF-37AF21D3781E}" presName="hierChild2" presStyleCnt="0"/>
      <dgm:spPr/>
    </dgm:pt>
    <dgm:pt modelId="{89907AF3-BA62-4FDE-8DBB-0D8F6FF98ABD}" type="pres">
      <dgm:prSet presAssocID="{0B6D998A-3C78-47FD-BD6D-E4D3CBB952AB}" presName="Name19" presStyleLbl="parChTrans1D2" presStyleIdx="0" presStyleCnt="2"/>
      <dgm:spPr/>
    </dgm:pt>
    <dgm:pt modelId="{0890369B-BD58-4BCB-9AF8-011E9FA52EBE}" type="pres">
      <dgm:prSet presAssocID="{851DF463-B742-4DB8-A59E-EAF3D874B4E6}" presName="Name21" presStyleCnt="0"/>
      <dgm:spPr/>
    </dgm:pt>
    <dgm:pt modelId="{D7ABB77E-A0AC-41BF-9CBF-50912D4DCDD2}" type="pres">
      <dgm:prSet presAssocID="{851DF463-B742-4DB8-A59E-EAF3D874B4E6}" presName="level2Shape" presStyleLbl="node2" presStyleIdx="0" presStyleCnt="2" custScaleX="147754" custScaleY="134160" custLinFactNeighborX="-5541" custLinFactNeighborY="-19948"/>
      <dgm:spPr/>
    </dgm:pt>
    <dgm:pt modelId="{1DF30B51-C3DF-4D82-A593-3E2A35B1EFBB}" type="pres">
      <dgm:prSet presAssocID="{851DF463-B742-4DB8-A59E-EAF3D874B4E6}" presName="hierChild3" presStyleCnt="0"/>
      <dgm:spPr/>
    </dgm:pt>
    <dgm:pt modelId="{6A183FEB-FD51-4A0B-94E4-F1A2E1C82D66}" type="pres">
      <dgm:prSet presAssocID="{3364A956-F4B9-4CCD-84D7-EE107EAA26B8}" presName="Name19" presStyleLbl="parChTrans1D3" presStyleIdx="0" presStyleCnt="2"/>
      <dgm:spPr/>
    </dgm:pt>
    <dgm:pt modelId="{CE1CA911-40DC-48D5-A71C-35E1B17DB959}" type="pres">
      <dgm:prSet presAssocID="{DA6F3598-AABA-4164-8334-882779ACA858}" presName="Name21" presStyleCnt="0"/>
      <dgm:spPr/>
    </dgm:pt>
    <dgm:pt modelId="{A9C0DA0B-9987-4773-8394-E411EE734AC4}" type="pres">
      <dgm:prSet presAssocID="{DA6F3598-AABA-4164-8334-882779ACA858}" presName="level2Shape" presStyleLbl="node3" presStyleIdx="0" presStyleCnt="2" custScaleX="126561" custLinFactY="50388" custLinFactNeighborX="-6389" custLinFactNeighborY="100000"/>
      <dgm:spPr/>
    </dgm:pt>
    <dgm:pt modelId="{319F88DD-A6B1-4DA5-8111-95707DE04ABE}" type="pres">
      <dgm:prSet presAssocID="{DA6F3598-AABA-4164-8334-882779ACA858}" presName="hierChild3" presStyleCnt="0"/>
      <dgm:spPr/>
    </dgm:pt>
    <dgm:pt modelId="{B242DF12-8ED7-4DE3-8645-EAB680413320}" type="pres">
      <dgm:prSet presAssocID="{05420A9D-D340-4557-B246-24A3C5036CD6}" presName="Name19" presStyleLbl="parChTrans1D2" presStyleIdx="1" presStyleCnt="2"/>
      <dgm:spPr/>
    </dgm:pt>
    <dgm:pt modelId="{5AD947CD-7B34-49B4-B8BB-6623E3E4054F}" type="pres">
      <dgm:prSet presAssocID="{7CBD311C-FB36-40CF-B0BB-B9C51F8C0B19}" presName="Name21" presStyleCnt="0"/>
      <dgm:spPr/>
    </dgm:pt>
    <dgm:pt modelId="{5326441A-86E0-4B30-9F7F-A714A6F4EF06}" type="pres">
      <dgm:prSet presAssocID="{7CBD311C-FB36-40CF-B0BB-B9C51F8C0B19}" presName="level2Shape" presStyleLbl="node2" presStyleIdx="1" presStyleCnt="2" custScaleX="154736" custScaleY="98445" custLinFactNeighborX="-1662" custLinFactNeighborY="-19948"/>
      <dgm:spPr/>
    </dgm:pt>
    <dgm:pt modelId="{4108A828-1520-4211-84EF-609995BB376E}" type="pres">
      <dgm:prSet presAssocID="{7CBD311C-FB36-40CF-B0BB-B9C51F8C0B19}" presName="hierChild3" presStyleCnt="0"/>
      <dgm:spPr/>
    </dgm:pt>
    <dgm:pt modelId="{BD5CACE8-2237-4C53-977E-E344047DE97C}" type="pres">
      <dgm:prSet presAssocID="{D7B91248-8BA7-44EF-B438-8256D7583273}" presName="Name19" presStyleLbl="parChTrans1D3" presStyleIdx="1" presStyleCnt="2"/>
      <dgm:spPr/>
    </dgm:pt>
    <dgm:pt modelId="{593186CC-36B6-40C7-B843-B5A121ED2BAA}" type="pres">
      <dgm:prSet presAssocID="{731DBD7D-9DBE-4738-8C96-F97234FF415B}" presName="Name21" presStyleCnt="0"/>
      <dgm:spPr/>
    </dgm:pt>
    <dgm:pt modelId="{CD911DDB-119C-435F-999D-E6B23AD06471}" type="pres">
      <dgm:prSet presAssocID="{731DBD7D-9DBE-4738-8C96-F97234FF415B}" presName="level2Shape" presStyleLbl="node3" presStyleIdx="1" presStyleCnt="2" custScaleX="150325" custScaleY="90937" custLinFactNeighborX="-9116" custLinFactNeighborY="-394"/>
      <dgm:spPr/>
    </dgm:pt>
    <dgm:pt modelId="{31A5B784-8BF5-43B7-B70B-7D7CE2FC4982}" type="pres">
      <dgm:prSet presAssocID="{731DBD7D-9DBE-4738-8C96-F97234FF415B}" presName="hierChild3" presStyleCnt="0"/>
      <dgm:spPr/>
    </dgm:pt>
    <dgm:pt modelId="{9BFAA7FA-9A53-4AAC-A961-300381362679}" type="pres">
      <dgm:prSet presAssocID="{285BA3BF-3DBC-4676-9155-A174021A3DFD}" presName="Name19" presStyleLbl="parChTrans1D4" presStyleIdx="0" presStyleCnt="1"/>
      <dgm:spPr/>
    </dgm:pt>
    <dgm:pt modelId="{5C88CD6F-4667-4901-8C71-683384B48414}" type="pres">
      <dgm:prSet presAssocID="{0D847A08-BFE1-4F27-9D39-4D2017DD4796}" presName="Name21" presStyleCnt="0"/>
      <dgm:spPr/>
    </dgm:pt>
    <dgm:pt modelId="{7765B607-E301-43D9-8D41-5A36B6D6CB66}" type="pres">
      <dgm:prSet presAssocID="{0D847A08-BFE1-4F27-9D39-4D2017DD4796}" presName="level2Shape" presStyleLbl="node4" presStyleIdx="0" presStyleCnt="1" custScaleX="137711" custLinFactNeighborX="-14856" custLinFactNeighborY="52589"/>
      <dgm:spPr/>
    </dgm:pt>
    <dgm:pt modelId="{4D308096-B613-4593-8DAD-4A093255026F}" type="pres">
      <dgm:prSet presAssocID="{0D847A08-BFE1-4F27-9D39-4D2017DD4796}" presName="hierChild3" presStyleCnt="0"/>
      <dgm:spPr/>
    </dgm:pt>
    <dgm:pt modelId="{504DC19C-125C-429F-813E-C2FDE4F9C968}" type="pres">
      <dgm:prSet presAssocID="{BFF06D66-9442-4B98-B290-0C74950933AD}" presName="bgShapesFlow" presStyleCnt="0"/>
      <dgm:spPr/>
    </dgm:pt>
    <dgm:pt modelId="{4FE4539D-C68C-4A1C-A5C8-32F6E1D0ACBF}" type="pres">
      <dgm:prSet presAssocID="{A5FA840B-8BDC-4B71-AC3A-74D09096F529}" presName="rectComp" presStyleCnt="0"/>
      <dgm:spPr/>
    </dgm:pt>
    <dgm:pt modelId="{D4A0B96E-6DCE-4A84-B41D-F6E40AA45714}" type="pres">
      <dgm:prSet presAssocID="{A5FA840B-8BDC-4B71-AC3A-74D09096F529}" presName="bgRect" presStyleLbl="bgShp" presStyleIdx="0" presStyleCnt="3" custScaleY="65019" custLinFactNeighborX="-340" custLinFactNeighborY="-55493"/>
      <dgm:spPr/>
    </dgm:pt>
    <dgm:pt modelId="{2DE64DF9-B853-461D-8364-15706759178A}" type="pres">
      <dgm:prSet presAssocID="{A5FA840B-8BDC-4B71-AC3A-74D09096F529}" presName="bgRectTx" presStyleLbl="bgShp" presStyleIdx="0" presStyleCnt="3">
        <dgm:presLayoutVars>
          <dgm:bulletEnabled val="1"/>
        </dgm:presLayoutVars>
      </dgm:prSet>
      <dgm:spPr/>
    </dgm:pt>
    <dgm:pt modelId="{7077D90F-8ACE-4687-B3E2-0EAC1A18703A}" type="pres">
      <dgm:prSet presAssocID="{A5FA840B-8BDC-4B71-AC3A-74D09096F529}" presName="spComp" presStyleCnt="0"/>
      <dgm:spPr/>
    </dgm:pt>
    <dgm:pt modelId="{DF8E07E9-0E41-4786-A574-DE3FEBF82D52}" type="pres">
      <dgm:prSet presAssocID="{A5FA840B-8BDC-4B71-AC3A-74D09096F529}" presName="vSp" presStyleCnt="0"/>
      <dgm:spPr/>
    </dgm:pt>
    <dgm:pt modelId="{AFA25434-162F-46A6-B263-198C59653D84}" type="pres">
      <dgm:prSet presAssocID="{F942DD50-32C2-4A2A-AA46-E84464B94A94}" presName="rectComp" presStyleCnt="0"/>
      <dgm:spPr/>
    </dgm:pt>
    <dgm:pt modelId="{B2DEB747-2CD4-4B73-95B6-8CF0AAF993B8}" type="pres">
      <dgm:prSet presAssocID="{F942DD50-32C2-4A2A-AA46-E84464B94A94}" presName="bgRect" presStyleLbl="bgShp" presStyleIdx="1" presStyleCnt="3" custScaleY="243111" custLinFactNeighborX="384" custLinFactNeighborY="-35325"/>
      <dgm:spPr/>
    </dgm:pt>
    <dgm:pt modelId="{65D0F6BE-14CB-4B60-A664-92F83296A19F}" type="pres">
      <dgm:prSet presAssocID="{F942DD50-32C2-4A2A-AA46-E84464B94A94}" presName="bgRectTx" presStyleLbl="bgShp" presStyleIdx="1" presStyleCnt="3">
        <dgm:presLayoutVars>
          <dgm:bulletEnabled val="1"/>
        </dgm:presLayoutVars>
      </dgm:prSet>
      <dgm:spPr/>
    </dgm:pt>
    <dgm:pt modelId="{34F48A0E-1814-45C2-A87C-ACE5490B2872}" type="pres">
      <dgm:prSet presAssocID="{F942DD50-32C2-4A2A-AA46-E84464B94A94}" presName="spComp" presStyleCnt="0"/>
      <dgm:spPr/>
    </dgm:pt>
    <dgm:pt modelId="{1FCC21E0-B09C-440B-9622-E97C83A4467B}" type="pres">
      <dgm:prSet presAssocID="{F942DD50-32C2-4A2A-AA46-E84464B94A94}" presName="vSp" presStyleCnt="0"/>
      <dgm:spPr/>
    </dgm:pt>
    <dgm:pt modelId="{D929689A-2575-479F-B626-F89A99BACDF4}" type="pres">
      <dgm:prSet presAssocID="{3E62BF97-4B9B-465A-8E00-65588DFBF208}" presName="rectComp" presStyleCnt="0"/>
      <dgm:spPr/>
    </dgm:pt>
    <dgm:pt modelId="{63645FB2-6737-4BF0-B7D9-1389A9586378}" type="pres">
      <dgm:prSet presAssocID="{3E62BF97-4B9B-465A-8E00-65588DFBF208}" presName="bgRect" presStyleLbl="bgShp" presStyleIdx="2" presStyleCnt="3" custLinFactNeighborX="1219" custLinFactNeighborY="2237"/>
      <dgm:spPr/>
    </dgm:pt>
    <dgm:pt modelId="{088EE742-8790-4233-A3C6-3F02616FB30F}" type="pres">
      <dgm:prSet presAssocID="{3E62BF97-4B9B-465A-8E00-65588DFBF208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3E4F2C02-1466-4193-ABFD-67B34023C58F}" srcId="{BFF06D66-9442-4B98-B290-0C74950933AD}" destId="{A5FA840B-8BDC-4B71-AC3A-74D09096F529}" srcOrd="1" destOrd="0" parTransId="{7E5EE491-349F-405C-9469-188A63198A24}" sibTransId="{C6DBF04E-B890-40A1-86F6-01B194E1DC13}"/>
    <dgm:cxn modelId="{22960B06-BE7C-4F2D-942D-BA7E55E538BD}" type="presOf" srcId="{731DBD7D-9DBE-4738-8C96-F97234FF415B}" destId="{CD911DDB-119C-435F-999D-E6B23AD06471}" srcOrd="0" destOrd="0" presId="urn:microsoft.com/office/officeart/2005/8/layout/hierarchy6"/>
    <dgm:cxn modelId="{D9B53D16-DFDB-4AE4-9E0B-0292B1A69C29}" srcId="{B8EA8613-F347-4FA6-AAAF-37AF21D3781E}" destId="{851DF463-B742-4DB8-A59E-EAF3D874B4E6}" srcOrd="0" destOrd="0" parTransId="{0B6D998A-3C78-47FD-BD6D-E4D3CBB952AB}" sibTransId="{F2A09CF1-7019-44A2-85E0-28F2D548B002}"/>
    <dgm:cxn modelId="{6BE8D919-C0C1-46AD-B79B-381A471EA546}" srcId="{731DBD7D-9DBE-4738-8C96-F97234FF415B}" destId="{0D847A08-BFE1-4F27-9D39-4D2017DD4796}" srcOrd="0" destOrd="0" parTransId="{285BA3BF-3DBC-4676-9155-A174021A3DFD}" sibTransId="{BE3F4F4D-BD55-4E82-8F90-0BB61420504A}"/>
    <dgm:cxn modelId="{E7F7291B-F21B-4C9A-A4DD-F17F3146ACF9}" type="presOf" srcId="{F942DD50-32C2-4A2A-AA46-E84464B94A94}" destId="{B2DEB747-2CD4-4B73-95B6-8CF0AAF993B8}" srcOrd="0" destOrd="0" presId="urn:microsoft.com/office/officeart/2005/8/layout/hierarchy6"/>
    <dgm:cxn modelId="{69849021-30DE-4368-844C-33D920F25A51}" type="presOf" srcId="{A5FA840B-8BDC-4B71-AC3A-74D09096F529}" destId="{2DE64DF9-B853-461D-8364-15706759178A}" srcOrd="1" destOrd="0" presId="urn:microsoft.com/office/officeart/2005/8/layout/hierarchy6"/>
    <dgm:cxn modelId="{B92ACF27-3A90-4128-9D35-D12D45791BD6}" type="presOf" srcId="{F942DD50-32C2-4A2A-AA46-E84464B94A94}" destId="{65D0F6BE-14CB-4B60-A664-92F83296A19F}" srcOrd="1" destOrd="0" presId="urn:microsoft.com/office/officeart/2005/8/layout/hierarchy6"/>
    <dgm:cxn modelId="{9A6DFD32-7455-43F3-86BC-BE32E4D44795}" type="presOf" srcId="{0B6D998A-3C78-47FD-BD6D-E4D3CBB952AB}" destId="{89907AF3-BA62-4FDE-8DBB-0D8F6FF98ABD}" srcOrd="0" destOrd="0" presId="urn:microsoft.com/office/officeart/2005/8/layout/hierarchy6"/>
    <dgm:cxn modelId="{C34FB535-72F0-427D-BAAE-804FEC8E2E44}" srcId="{851DF463-B742-4DB8-A59E-EAF3D874B4E6}" destId="{DA6F3598-AABA-4164-8334-882779ACA858}" srcOrd="0" destOrd="0" parTransId="{3364A956-F4B9-4CCD-84D7-EE107EAA26B8}" sibTransId="{67021589-B959-4F0F-9C27-7EDF2D890631}"/>
    <dgm:cxn modelId="{605A7E68-88AF-4B96-8842-BAB95B41C309}" type="presOf" srcId="{A5FA840B-8BDC-4B71-AC3A-74D09096F529}" destId="{D4A0B96E-6DCE-4A84-B41D-F6E40AA45714}" srcOrd="0" destOrd="0" presId="urn:microsoft.com/office/officeart/2005/8/layout/hierarchy6"/>
    <dgm:cxn modelId="{86228D4B-17D3-4C9B-BB53-777AFDD90651}" type="presOf" srcId="{BFF06D66-9442-4B98-B290-0C74950933AD}" destId="{6A651646-83AD-4AFE-81EB-9105C638C9AD}" srcOrd="0" destOrd="0" presId="urn:microsoft.com/office/officeart/2005/8/layout/hierarchy6"/>
    <dgm:cxn modelId="{C7270273-3A60-4E8B-AC81-409000E6B657}" type="presOf" srcId="{3E62BF97-4B9B-465A-8E00-65588DFBF208}" destId="{088EE742-8790-4233-A3C6-3F02616FB30F}" srcOrd="1" destOrd="0" presId="urn:microsoft.com/office/officeart/2005/8/layout/hierarchy6"/>
    <dgm:cxn modelId="{4365D07A-2FAC-4232-800E-C4D9E03257A6}" type="presOf" srcId="{3364A956-F4B9-4CCD-84D7-EE107EAA26B8}" destId="{6A183FEB-FD51-4A0B-94E4-F1A2E1C82D66}" srcOrd="0" destOrd="0" presId="urn:microsoft.com/office/officeart/2005/8/layout/hierarchy6"/>
    <dgm:cxn modelId="{1885E084-68AF-45F8-A54A-9C14F1BF3FC5}" srcId="{B8EA8613-F347-4FA6-AAAF-37AF21D3781E}" destId="{7CBD311C-FB36-40CF-B0BB-B9C51F8C0B19}" srcOrd="1" destOrd="0" parTransId="{05420A9D-D340-4557-B246-24A3C5036CD6}" sibTransId="{615FFA14-E922-4F00-861C-80CF38E990C3}"/>
    <dgm:cxn modelId="{B019228A-C258-4796-8597-2B2A4C78C453}" type="presOf" srcId="{7CBD311C-FB36-40CF-B0BB-B9C51F8C0B19}" destId="{5326441A-86E0-4B30-9F7F-A714A6F4EF06}" srcOrd="0" destOrd="0" presId="urn:microsoft.com/office/officeart/2005/8/layout/hierarchy6"/>
    <dgm:cxn modelId="{AD2F7C8C-52C6-4CD7-B913-8EE08AC9921A}" type="presOf" srcId="{0D847A08-BFE1-4F27-9D39-4D2017DD4796}" destId="{7765B607-E301-43D9-8D41-5A36B6D6CB66}" srcOrd="0" destOrd="0" presId="urn:microsoft.com/office/officeart/2005/8/layout/hierarchy6"/>
    <dgm:cxn modelId="{07639D8F-5F62-4162-80DF-8E85A24C7591}" type="presOf" srcId="{285BA3BF-3DBC-4676-9155-A174021A3DFD}" destId="{9BFAA7FA-9A53-4AAC-A961-300381362679}" srcOrd="0" destOrd="0" presId="urn:microsoft.com/office/officeart/2005/8/layout/hierarchy6"/>
    <dgm:cxn modelId="{1E36569E-E088-4C9B-9EF8-38FC07AB86E3}" type="presOf" srcId="{DA6F3598-AABA-4164-8334-882779ACA858}" destId="{A9C0DA0B-9987-4773-8394-E411EE734AC4}" srcOrd="0" destOrd="0" presId="urn:microsoft.com/office/officeart/2005/8/layout/hierarchy6"/>
    <dgm:cxn modelId="{47E2D29F-DB34-47C4-BDD1-DE5A729AD635}" type="presOf" srcId="{B8EA8613-F347-4FA6-AAAF-37AF21D3781E}" destId="{C8ECD29A-F900-49B3-880D-7C0D8D82E20F}" srcOrd="0" destOrd="0" presId="urn:microsoft.com/office/officeart/2005/8/layout/hierarchy6"/>
    <dgm:cxn modelId="{EC8A16A0-4DD6-478E-B56B-C8007FEB5D32}" srcId="{BFF06D66-9442-4B98-B290-0C74950933AD}" destId="{3E62BF97-4B9B-465A-8E00-65588DFBF208}" srcOrd="3" destOrd="0" parTransId="{D8F240D4-6D43-4B2A-9EE2-D0C20B7457C8}" sibTransId="{FA47814F-E13E-43A1-9F04-6CB9942D910C}"/>
    <dgm:cxn modelId="{EC44C5A7-CCDB-4516-B595-3E1361E9DE03}" srcId="{7CBD311C-FB36-40CF-B0BB-B9C51F8C0B19}" destId="{731DBD7D-9DBE-4738-8C96-F97234FF415B}" srcOrd="0" destOrd="0" parTransId="{D7B91248-8BA7-44EF-B438-8256D7583273}" sibTransId="{51ECD694-9D87-4F28-A1CA-F81F99388EBE}"/>
    <dgm:cxn modelId="{611176A9-B1B3-4BFC-89A6-47146719B0AD}" type="presOf" srcId="{3E62BF97-4B9B-465A-8E00-65588DFBF208}" destId="{63645FB2-6737-4BF0-B7D9-1389A9586378}" srcOrd="0" destOrd="0" presId="urn:microsoft.com/office/officeart/2005/8/layout/hierarchy6"/>
    <dgm:cxn modelId="{729C82C6-DF7D-4C13-B52E-096607630F39}" type="presOf" srcId="{851DF463-B742-4DB8-A59E-EAF3D874B4E6}" destId="{D7ABB77E-A0AC-41BF-9CBF-50912D4DCDD2}" srcOrd="0" destOrd="0" presId="urn:microsoft.com/office/officeart/2005/8/layout/hierarchy6"/>
    <dgm:cxn modelId="{E02753CF-9AB6-4F83-A115-781FB525CCCB}" type="presOf" srcId="{D7B91248-8BA7-44EF-B438-8256D7583273}" destId="{BD5CACE8-2237-4C53-977E-E344047DE97C}" srcOrd="0" destOrd="0" presId="urn:microsoft.com/office/officeart/2005/8/layout/hierarchy6"/>
    <dgm:cxn modelId="{604946D5-46B9-49E1-B8CF-6D43391866C7}" srcId="{BFF06D66-9442-4B98-B290-0C74950933AD}" destId="{B8EA8613-F347-4FA6-AAAF-37AF21D3781E}" srcOrd="0" destOrd="0" parTransId="{21EB1062-644E-462B-B508-9AF769E3FED9}" sibTransId="{AC294DA0-AF8A-4A4A-921C-0E75E971D038}"/>
    <dgm:cxn modelId="{8BFC53E2-691F-4680-BF65-3E76D1AADFA9}" srcId="{BFF06D66-9442-4B98-B290-0C74950933AD}" destId="{F942DD50-32C2-4A2A-AA46-E84464B94A94}" srcOrd="2" destOrd="0" parTransId="{8E98D768-0FE7-44C0-9A49-6BD6CA172A9A}" sibTransId="{0C402D2F-1A6D-41AA-8DC0-158B1D4F9006}"/>
    <dgm:cxn modelId="{E8CE13EA-39A8-4479-84BF-0FF231C01F8C}" type="presOf" srcId="{05420A9D-D340-4557-B246-24A3C5036CD6}" destId="{B242DF12-8ED7-4DE3-8645-EAB680413320}" srcOrd="0" destOrd="0" presId="urn:microsoft.com/office/officeart/2005/8/layout/hierarchy6"/>
    <dgm:cxn modelId="{8F6D73B8-BB81-4F19-A27A-FE6AEEF2BDD3}" type="presParOf" srcId="{6A651646-83AD-4AFE-81EB-9105C638C9AD}" destId="{018C11BE-3483-4B8F-9952-142BB1C8D46E}" srcOrd="0" destOrd="0" presId="urn:microsoft.com/office/officeart/2005/8/layout/hierarchy6"/>
    <dgm:cxn modelId="{2E29618B-DEC9-4D9F-9BB5-AD35B5CF7FC2}" type="presParOf" srcId="{018C11BE-3483-4B8F-9952-142BB1C8D46E}" destId="{741CAF28-4475-44BA-AB63-C8C7299ECE9D}" srcOrd="0" destOrd="0" presId="urn:microsoft.com/office/officeart/2005/8/layout/hierarchy6"/>
    <dgm:cxn modelId="{63B50355-34B6-4EAF-AEAC-548194D3F916}" type="presParOf" srcId="{018C11BE-3483-4B8F-9952-142BB1C8D46E}" destId="{853607D4-C26A-43B8-A985-15EA2BAC4174}" srcOrd="1" destOrd="0" presId="urn:microsoft.com/office/officeart/2005/8/layout/hierarchy6"/>
    <dgm:cxn modelId="{8948D0D5-6007-426C-9A6E-D08783C3F564}" type="presParOf" srcId="{853607D4-C26A-43B8-A985-15EA2BAC4174}" destId="{4A70C9BC-2255-4D4E-8A6D-81BACA371C35}" srcOrd="0" destOrd="0" presId="urn:microsoft.com/office/officeart/2005/8/layout/hierarchy6"/>
    <dgm:cxn modelId="{0009ED0B-D647-4ADF-8370-B1CD1EC02D42}" type="presParOf" srcId="{4A70C9BC-2255-4D4E-8A6D-81BACA371C35}" destId="{C8ECD29A-F900-49B3-880D-7C0D8D82E20F}" srcOrd="0" destOrd="0" presId="urn:microsoft.com/office/officeart/2005/8/layout/hierarchy6"/>
    <dgm:cxn modelId="{DDF6A195-B6B1-4E90-9038-543A4C5CBDEF}" type="presParOf" srcId="{4A70C9BC-2255-4D4E-8A6D-81BACA371C35}" destId="{A63CF968-7E67-488D-84F9-E9EE90E3C4CB}" srcOrd="1" destOrd="0" presId="urn:microsoft.com/office/officeart/2005/8/layout/hierarchy6"/>
    <dgm:cxn modelId="{DE34CE35-093B-489B-9AFF-4F3A8DEB221A}" type="presParOf" srcId="{A63CF968-7E67-488D-84F9-E9EE90E3C4CB}" destId="{89907AF3-BA62-4FDE-8DBB-0D8F6FF98ABD}" srcOrd="0" destOrd="0" presId="urn:microsoft.com/office/officeart/2005/8/layout/hierarchy6"/>
    <dgm:cxn modelId="{17E7297E-15C1-4673-B5DA-3D8DFBAE9BD4}" type="presParOf" srcId="{A63CF968-7E67-488D-84F9-E9EE90E3C4CB}" destId="{0890369B-BD58-4BCB-9AF8-011E9FA52EBE}" srcOrd="1" destOrd="0" presId="urn:microsoft.com/office/officeart/2005/8/layout/hierarchy6"/>
    <dgm:cxn modelId="{D7E41745-44D0-425B-8079-E9C88F7F949C}" type="presParOf" srcId="{0890369B-BD58-4BCB-9AF8-011E9FA52EBE}" destId="{D7ABB77E-A0AC-41BF-9CBF-50912D4DCDD2}" srcOrd="0" destOrd="0" presId="urn:microsoft.com/office/officeart/2005/8/layout/hierarchy6"/>
    <dgm:cxn modelId="{15AE6A2F-029F-45CB-9E34-8E3084D6EACC}" type="presParOf" srcId="{0890369B-BD58-4BCB-9AF8-011E9FA52EBE}" destId="{1DF30B51-C3DF-4D82-A593-3E2A35B1EFBB}" srcOrd="1" destOrd="0" presId="urn:microsoft.com/office/officeart/2005/8/layout/hierarchy6"/>
    <dgm:cxn modelId="{A36B8920-1DDA-42A1-929F-9E21F484ACCF}" type="presParOf" srcId="{1DF30B51-C3DF-4D82-A593-3E2A35B1EFBB}" destId="{6A183FEB-FD51-4A0B-94E4-F1A2E1C82D66}" srcOrd="0" destOrd="0" presId="urn:microsoft.com/office/officeart/2005/8/layout/hierarchy6"/>
    <dgm:cxn modelId="{6174DB96-55FD-4B14-A519-0D5C93681977}" type="presParOf" srcId="{1DF30B51-C3DF-4D82-A593-3E2A35B1EFBB}" destId="{CE1CA911-40DC-48D5-A71C-35E1B17DB959}" srcOrd="1" destOrd="0" presId="urn:microsoft.com/office/officeart/2005/8/layout/hierarchy6"/>
    <dgm:cxn modelId="{3A821C5D-3B29-4976-A5EB-6897DDF2FDE4}" type="presParOf" srcId="{CE1CA911-40DC-48D5-A71C-35E1B17DB959}" destId="{A9C0DA0B-9987-4773-8394-E411EE734AC4}" srcOrd="0" destOrd="0" presId="urn:microsoft.com/office/officeart/2005/8/layout/hierarchy6"/>
    <dgm:cxn modelId="{638C4D08-999E-4F58-99DA-3B3E114C7C74}" type="presParOf" srcId="{CE1CA911-40DC-48D5-A71C-35E1B17DB959}" destId="{319F88DD-A6B1-4DA5-8111-95707DE04ABE}" srcOrd="1" destOrd="0" presId="urn:microsoft.com/office/officeart/2005/8/layout/hierarchy6"/>
    <dgm:cxn modelId="{D89F13D3-EB8B-49A7-990E-23A6E150C358}" type="presParOf" srcId="{A63CF968-7E67-488D-84F9-E9EE90E3C4CB}" destId="{B242DF12-8ED7-4DE3-8645-EAB680413320}" srcOrd="2" destOrd="0" presId="urn:microsoft.com/office/officeart/2005/8/layout/hierarchy6"/>
    <dgm:cxn modelId="{CD7C5ECD-DB5A-4BA5-977C-75331293F02C}" type="presParOf" srcId="{A63CF968-7E67-488D-84F9-E9EE90E3C4CB}" destId="{5AD947CD-7B34-49B4-B8BB-6623E3E4054F}" srcOrd="3" destOrd="0" presId="urn:microsoft.com/office/officeart/2005/8/layout/hierarchy6"/>
    <dgm:cxn modelId="{97E815A9-AAF6-44BD-B0B5-4B8D5886E996}" type="presParOf" srcId="{5AD947CD-7B34-49B4-B8BB-6623E3E4054F}" destId="{5326441A-86E0-4B30-9F7F-A714A6F4EF06}" srcOrd="0" destOrd="0" presId="urn:microsoft.com/office/officeart/2005/8/layout/hierarchy6"/>
    <dgm:cxn modelId="{67FF1DF4-67A7-4389-BDCB-86BF6220B25B}" type="presParOf" srcId="{5AD947CD-7B34-49B4-B8BB-6623E3E4054F}" destId="{4108A828-1520-4211-84EF-609995BB376E}" srcOrd="1" destOrd="0" presId="urn:microsoft.com/office/officeart/2005/8/layout/hierarchy6"/>
    <dgm:cxn modelId="{48FFC80E-4BC2-40A2-A501-7F0F06B90AF5}" type="presParOf" srcId="{4108A828-1520-4211-84EF-609995BB376E}" destId="{BD5CACE8-2237-4C53-977E-E344047DE97C}" srcOrd="0" destOrd="0" presId="urn:microsoft.com/office/officeart/2005/8/layout/hierarchy6"/>
    <dgm:cxn modelId="{31F5B491-AA9E-48E5-BD92-96A97AE77931}" type="presParOf" srcId="{4108A828-1520-4211-84EF-609995BB376E}" destId="{593186CC-36B6-40C7-B843-B5A121ED2BAA}" srcOrd="1" destOrd="0" presId="urn:microsoft.com/office/officeart/2005/8/layout/hierarchy6"/>
    <dgm:cxn modelId="{B2190CEB-E9E6-4099-951F-9EEAFECDC2F6}" type="presParOf" srcId="{593186CC-36B6-40C7-B843-B5A121ED2BAA}" destId="{CD911DDB-119C-435F-999D-E6B23AD06471}" srcOrd="0" destOrd="0" presId="urn:microsoft.com/office/officeart/2005/8/layout/hierarchy6"/>
    <dgm:cxn modelId="{A0BDB4F2-E31F-4325-9437-2259317685CC}" type="presParOf" srcId="{593186CC-36B6-40C7-B843-B5A121ED2BAA}" destId="{31A5B784-8BF5-43B7-B70B-7D7CE2FC4982}" srcOrd="1" destOrd="0" presId="urn:microsoft.com/office/officeart/2005/8/layout/hierarchy6"/>
    <dgm:cxn modelId="{526F1D66-8A39-467D-9163-BFA5B55A5EF7}" type="presParOf" srcId="{31A5B784-8BF5-43B7-B70B-7D7CE2FC4982}" destId="{9BFAA7FA-9A53-4AAC-A961-300381362679}" srcOrd="0" destOrd="0" presId="urn:microsoft.com/office/officeart/2005/8/layout/hierarchy6"/>
    <dgm:cxn modelId="{4932778F-92E3-4D52-A4A7-5A418C181F27}" type="presParOf" srcId="{31A5B784-8BF5-43B7-B70B-7D7CE2FC4982}" destId="{5C88CD6F-4667-4901-8C71-683384B48414}" srcOrd="1" destOrd="0" presId="urn:microsoft.com/office/officeart/2005/8/layout/hierarchy6"/>
    <dgm:cxn modelId="{74C3431D-EB43-4816-A9FB-2F60D6E57D20}" type="presParOf" srcId="{5C88CD6F-4667-4901-8C71-683384B48414}" destId="{7765B607-E301-43D9-8D41-5A36B6D6CB66}" srcOrd="0" destOrd="0" presId="urn:microsoft.com/office/officeart/2005/8/layout/hierarchy6"/>
    <dgm:cxn modelId="{8B15E6D7-2221-4E3D-A3BE-5829F5A09735}" type="presParOf" srcId="{5C88CD6F-4667-4901-8C71-683384B48414}" destId="{4D308096-B613-4593-8DAD-4A093255026F}" srcOrd="1" destOrd="0" presId="urn:microsoft.com/office/officeart/2005/8/layout/hierarchy6"/>
    <dgm:cxn modelId="{8139AAEA-55A9-4627-BBD2-C3237F6AD932}" type="presParOf" srcId="{6A651646-83AD-4AFE-81EB-9105C638C9AD}" destId="{504DC19C-125C-429F-813E-C2FDE4F9C968}" srcOrd="1" destOrd="0" presId="urn:microsoft.com/office/officeart/2005/8/layout/hierarchy6"/>
    <dgm:cxn modelId="{D14ED044-0583-4173-A81B-89BA93253AB2}" type="presParOf" srcId="{504DC19C-125C-429F-813E-C2FDE4F9C968}" destId="{4FE4539D-C68C-4A1C-A5C8-32F6E1D0ACBF}" srcOrd="0" destOrd="0" presId="urn:microsoft.com/office/officeart/2005/8/layout/hierarchy6"/>
    <dgm:cxn modelId="{081CE413-4DAC-43DA-B623-1EB820E21E7F}" type="presParOf" srcId="{4FE4539D-C68C-4A1C-A5C8-32F6E1D0ACBF}" destId="{D4A0B96E-6DCE-4A84-B41D-F6E40AA45714}" srcOrd="0" destOrd="0" presId="urn:microsoft.com/office/officeart/2005/8/layout/hierarchy6"/>
    <dgm:cxn modelId="{A6C4F052-D3EF-437E-B91D-789555A7FA9C}" type="presParOf" srcId="{4FE4539D-C68C-4A1C-A5C8-32F6E1D0ACBF}" destId="{2DE64DF9-B853-461D-8364-15706759178A}" srcOrd="1" destOrd="0" presId="urn:microsoft.com/office/officeart/2005/8/layout/hierarchy6"/>
    <dgm:cxn modelId="{60CDA1B4-4F1E-4AE0-8E2A-603CD61A7613}" type="presParOf" srcId="{504DC19C-125C-429F-813E-C2FDE4F9C968}" destId="{7077D90F-8ACE-4687-B3E2-0EAC1A18703A}" srcOrd="1" destOrd="0" presId="urn:microsoft.com/office/officeart/2005/8/layout/hierarchy6"/>
    <dgm:cxn modelId="{99F3528E-E240-43FF-91CF-98EB78BBE157}" type="presParOf" srcId="{7077D90F-8ACE-4687-B3E2-0EAC1A18703A}" destId="{DF8E07E9-0E41-4786-A574-DE3FEBF82D52}" srcOrd="0" destOrd="0" presId="urn:microsoft.com/office/officeart/2005/8/layout/hierarchy6"/>
    <dgm:cxn modelId="{8F7CF71E-0D14-4433-9379-39A88EB6AB2D}" type="presParOf" srcId="{504DC19C-125C-429F-813E-C2FDE4F9C968}" destId="{AFA25434-162F-46A6-B263-198C59653D84}" srcOrd="2" destOrd="0" presId="urn:microsoft.com/office/officeart/2005/8/layout/hierarchy6"/>
    <dgm:cxn modelId="{C2D0BF26-0E12-4EC7-AE6D-539B1D063536}" type="presParOf" srcId="{AFA25434-162F-46A6-B263-198C59653D84}" destId="{B2DEB747-2CD4-4B73-95B6-8CF0AAF993B8}" srcOrd="0" destOrd="0" presId="urn:microsoft.com/office/officeart/2005/8/layout/hierarchy6"/>
    <dgm:cxn modelId="{0EF3FD62-56EC-4285-A292-60165CEBDB2E}" type="presParOf" srcId="{AFA25434-162F-46A6-B263-198C59653D84}" destId="{65D0F6BE-14CB-4B60-A664-92F83296A19F}" srcOrd="1" destOrd="0" presId="urn:microsoft.com/office/officeart/2005/8/layout/hierarchy6"/>
    <dgm:cxn modelId="{E136E027-6C13-4F97-B686-082985B25478}" type="presParOf" srcId="{504DC19C-125C-429F-813E-C2FDE4F9C968}" destId="{34F48A0E-1814-45C2-A87C-ACE5490B2872}" srcOrd="3" destOrd="0" presId="urn:microsoft.com/office/officeart/2005/8/layout/hierarchy6"/>
    <dgm:cxn modelId="{F7BD9972-9EA2-4036-AA79-2F50C0965A21}" type="presParOf" srcId="{34F48A0E-1814-45C2-A87C-ACE5490B2872}" destId="{1FCC21E0-B09C-440B-9622-E97C83A4467B}" srcOrd="0" destOrd="0" presId="urn:microsoft.com/office/officeart/2005/8/layout/hierarchy6"/>
    <dgm:cxn modelId="{30DC71F1-383E-466A-963F-9C0024D3B932}" type="presParOf" srcId="{504DC19C-125C-429F-813E-C2FDE4F9C968}" destId="{D929689A-2575-479F-B626-F89A99BACDF4}" srcOrd="4" destOrd="0" presId="urn:microsoft.com/office/officeart/2005/8/layout/hierarchy6"/>
    <dgm:cxn modelId="{CCCC0DB2-920E-468B-BA6C-BA96DED2EA84}" type="presParOf" srcId="{D929689A-2575-479F-B626-F89A99BACDF4}" destId="{63645FB2-6737-4BF0-B7D9-1389A9586378}" srcOrd="0" destOrd="0" presId="urn:microsoft.com/office/officeart/2005/8/layout/hierarchy6"/>
    <dgm:cxn modelId="{F719847E-B55A-4BF0-8AA0-100A8B1FC953}" type="presParOf" srcId="{D929689A-2575-479F-B626-F89A99BACDF4}" destId="{088EE742-8790-4233-A3C6-3F02616FB30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0012BB-2965-41AF-AB4E-863D6C243C77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7EBC2D-0DBF-4B01-B8FA-F085EAF68EA3}">
      <dgm:prSet phldrT="[Text]" custT="1"/>
      <dgm:spPr/>
      <dgm:t>
        <a:bodyPr/>
        <a:lstStyle/>
        <a:p>
          <a:r>
            <a:rPr lang="en-US" sz="1600" dirty="0"/>
            <a:t>8_Script_CLAY_from_ISRIC.R</a:t>
          </a:r>
        </a:p>
      </dgm:t>
    </dgm:pt>
    <dgm:pt modelId="{C4CE09FB-83F0-4C72-ABD5-84F7B6E4BCC9}" type="parTrans" cxnId="{56BE5C46-C233-4277-BF32-E89D5A46682E}">
      <dgm:prSet/>
      <dgm:spPr/>
      <dgm:t>
        <a:bodyPr/>
        <a:lstStyle/>
        <a:p>
          <a:endParaRPr lang="en-US"/>
        </a:p>
      </dgm:t>
    </dgm:pt>
    <dgm:pt modelId="{2D41659D-707E-4D1D-9162-3997D43E5108}" type="sibTrans" cxnId="{56BE5C46-C233-4277-BF32-E89D5A46682E}">
      <dgm:prSet/>
      <dgm:spPr/>
      <dgm:t>
        <a:bodyPr/>
        <a:lstStyle/>
        <a:p>
          <a:endParaRPr lang="en-US"/>
        </a:p>
      </dgm:t>
    </dgm:pt>
    <dgm:pt modelId="{DC69FF34-F891-424A-ABF1-B6AA42C96E70}">
      <dgm:prSet phldrT="[Text]" custT="1"/>
      <dgm:spPr/>
      <dgm:t>
        <a:bodyPr/>
        <a:lstStyle/>
        <a:p>
          <a:r>
            <a:rPr lang="en-US" sz="1200" dirty="0"/>
            <a:t>9_Land_Use_ESA_to_FAO_classes.R</a:t>
          </a:r>
        </a:p>
      </dgm:t>
    </dgm:pt>
    <dgm:pt modelId="{82D1981C-D328-4D8C-AF96-B3F3F9649BA2}" type="parTrans" cxnId="{0C1047F5-0991-48C6-898C-B3F92EB6D43F}">
      <dgm:prSet/>
      <dgm:spPr/>
      <dgm:t>
        <a:bodyPr/>
        <a:lstStyle/>
        <a:p>
          <a:endParaRPr lang="en-US"/>
        </a:p>
      </dgm:t>
    </dgm:pt>
    <dgm:pt modelId="{9C63C5B2-253C-40BE-A079-8285BDB6EC48}" type="sibTrans" cxnId="{0C1047F5-0991-48C6-898C-B3F92EB6D43F}">
      <dgm:prSet/>
      <dgm:spPr/>
      <dgm:t>
        <a:bodyPr/>
        <a:lstStyle/>
        <a:p>
          <a:endParaRPr lang="en-US"/>
        </a:p>
      </dgm:t>
    </dgm:pt>
    <dgm:pt modelId="{E78AC409-4BD5-46A7-B83C-A78840EAE98B}">
      <dgm:prSet phldrT="[Text]"/>
      <dgm:spPr/>
      <dgm:t>
        <a:bodyPr/>
        <a:lstStyle/>
        <a:p>
          <a:r>
            <a:rPr lang="en-US" dirty="0"/>
            <a:t>10_SPIN_UP_STACK_V3.R</a:t>
          </a:r>
        </a:p>
        <a:p>
          <a:r>
            <a:rPr lang="en-US" dirty="0"/>
            <a:t>11_WARM_UP_STACK_V5.R</a:t>
          </a:r>
        </a:p>
        <a:p>
          <a:r>
            <a:rPr lang="en-US" dirty="0"/>
            <a:t>12_FOWARD_STACK.R</a:t>
          </a:r>
        </a:p>
      </dgm:t>
    </dgm:pt>
    <dgm:pt modelId="{76E61505-8A4E-462F-A454-981B62448B75}" type="parTrans" cxnId="{27503F25-7288-4926-9F37-6B2014C0A070}">
      <dgm:prSet/>
      <dgm:spPr/>
      <dgm:t>
        <a:bodyPr/>
        <a:lstStyle/>
        <a:p>
          <a:endParaRPr lang="en-US"/>
        </a:p>
      </dgm:t>
    </dgm:pt>
    <dgm:pt modelId="{51B0E2E3-04CC-4258-9575-E3490D980160}" type="sibTrans" cxnId="{27503F25-7288-4926-9F37-6B2014C0A070}">
      <dgm:prSet/>
      <dgm:spPr/>
      <dgm:t>
        <a:bodyPr/>
        <a:lstStyle/>
        <a:p>
          <a:endParaRPr lang="en-US"/>
        </a:p>
      </dgm:t>
    </dgm:pt>
    <dgm:pt modelId="{0C980B23-CBFA-4E25-A1F8-C01934630CA9}">
      <dgm:prSet phldrT="[Text]" custT="1"/>
      <dgm:spPr/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9_Land_Use_ESA_to_FAO_classes_LUsim.R</a:t>
          </a:r>
        </a:p>
      </dgm:t>
    </dgm:pt>
    <dgm:pt modelId="{9107B91B-5E4C-4F4F-A735-7DE467AFC737}" type="parTrans" cxnId="{7559572C-2A47-484C-8921-9E6878C9143C}">
      <dgm:prSet/>
      <dgm:spPr/>
      <dgm:t>
        <a:bodyPr/>
        <a:lstStyle/>
        <a:p>
          <a:endParaRPr lang="en-US"/>
        </a:p>
      </dgm:t>
    </dgm:pt>
    <dgm:pt modelId="{BC7A25B6-103F-46E0-A917-6559614F680C}" type="sibTrans" cxnId="{7559572C-2A47-484C-8921-9E6878C9143C}">
      <dgm:prSet/>
      <dgm:spPr/>
      <dgm:t>
        <a:bodyPr/>
        <a:lstStyle/>
        <a:p>
          <a:endParaRPr lang="en-US"/>
        </a:p>
      </dgm:t>
    </dgm:pt>
    <dgm:pt modelId="{259FD100-A3ED-416B-8256-FE236CAA75E4}">
      <dgm:prSet phldrT="[Text]"/>
      <dgm:spPr/>
      <dgm:t>
        <a:bodyPr/>
        <a:lstStyle/>
        <a:p>
          <a:r>
            <a:rPr lang="en-US" dirty="0"/>
            <a:t>10_SPIN_UP_STACK_V3.R</a:t>
          </a:r>
        </a:p>
        <a:p>
          <a:r>
            <a:rPr lang="en-US" b="1" dirty="0">
              <a:solidFill>
                <a:schemeClr val="tx1"/>
              </a:solidFill>
            </a:rPr>
            <a:t>11_WARM_UP_STACK_V5_LUsim.R</a:t>
          </a:r>
        </a:p>
        <a:p>
          <a:r>
            <a:rPr lang="en-US" dirty="0"/>
            <a:t>12_FOWARD_STACK.R</a:t>
          </a:r>
        </a:p>
      </dgm:t>
    </dgm:pt>
    <dgm:pt modelId="{5DD07F2C-3B4A-44EE-AB0D-53F7D78CAC40}" type="parTrans" cxnId="{D0C28AA4-59A7-4FD2-9C8B-2C07CED8A6B2}">
      <dgm:prSet/>
      <dgm:spPr/>
      <dgm:t>
        <a:bodyPr/>
        <a:lstStyle/>
        <a:p>
          <a:endParaRPr lang="en-US"/>
        </a:p>
      </dgm:t>
    </dgm:pt>
    <dgm:pt modelId="{8E0B06B7-CADE-47B3-AB15-52EE671650BF}" type="sibTrans" cxnId="{D0C28AA4-59A7-4FD2-9C8B-2C07CED8A6B2}">
      <dgm:prSet/>
      <dgm:spPr/>
      <dgm:t>
        <a:bodyPr/>
        <a:lstStyle/>
        <a:p>
          <a:endParaRPr lang="en-US"/>
        </a:p>
      </dgm:t>
    </dgm:pt>
    <dgm:pt modelId="{47C3AF39-887B-458B-9C25-91ABA2E66204}">
      <dgm:prSet phldrT="[Text]"/>
      <dgm:spPr/>
      <dgm:t>
        <a:bodyPr/>
        <a:lstStyle/>
        <a:p>
          <a:r>
            <a:rPr lang="en-US" dirty="0"/>
            <a:t>Clay layer</a:t>
          </a:r>
        </a:p>
      </dgm:t>
    </dgm:pt>
    <dgm:pt modelId="{E26203AD-8D25-4298-92BE-E4358148EF9E}" type="parTrans" cxnId="{63010C86-A8B2-4F15-9492-3952B1954780}">
      <dgm:prSet/>
      <dgm:spPr/>
      <dgm:t>
        <a:bodyPr/>
        <a:lstStyle/>
        <a:p>
          <a:endParaRPr lang="en-US"/>
        </a:p>
      </dgm:t>
    </dgm:pt>
    <dgm:pt modelId="{4D1D5465-3BF7-4FED-A329-6391C198B895}" type="sibTrans" cxnId="{63010C86-A8B2-4F15-9492-3952B1954780}">
      <dgm:prSet/>
      <dgm:spPr/>
      <dgm:t>
        <a:bodyPr/>
        <a:lstStyle/>
        <a:p>
          <a:endParaRPr lang="en-US"/>
        </a:p>
      </dgm:t>
    </dgm:pt>
    <dgm:pt modelId="{53FE4AB7-1DC0-4751-8FA4-B0819E0AFC68}">
      <dgm:prSet phldrT="[Text]"/>
      <dgm:spPr/>
      <dgm:t>
        <a:bodyPr/>
        <a:lstStyle/>
        <a:p>
          <a:r>
            <a:rPr lang="en-US" dirty="0"/>
            <a:t>LU layers</a:t>
          </a:r>
        </a:p>
      </dgm:t>
    </dgm:pt>
    <dgm:pt modelId="{BBB971AB-0316-4938-9088-EF0E14214AB2}" type="parTrans" cxnId="{19BA6020-64AE-4083-A3E3-99401CD34F86}">
      <dgm:prSet/>
      <dgm:spPr/>
      <dgm:t>
        <a:bodyPr/>
        <a:lstStyle/>
        <a:p>
          <a:endParaRPr lang="en-US"/>
        </a:p>
      </dgm:t>
    </dgm:pt>
    <dgm:pt modelId="{B68D4DAE-A8F7-4CAA-83F6-8AE9633351F3}" type="sibTrans" cxnId="{19BA6020-64AE-4083-A3E3-99401CD34F86}">
      <dgm:prSet/>
      <dgm:spPr/>
      <dgm:t>
        <a:bodyPr/>
        <a:lstStyle/>
        <a:p>
          <a:endParaRPr lang="en-US"/>
        </a:p>
      </dgm:t>
    </dgm:pt>
    <dgm:pt modelId="{29AAE251-1EA1-4548-8BAC-9954FFB65323}">
      <dgm:prSet phldrT="[Text]"/>
      <dgm:spPr/>
      <dgm:t>
        <a:bodyPr/>
        <a:lstStyle/>
        <a:p>
          <a:r>
            <a:rPr lang="en-US" dirty="0"/>
            <a:t>Stacks creation</a:t>
          </a:r>
        </a:p>
      </dgm:t>
    </dgm:pt>
    <dgm:pt modelId="{EC94AB50-6B31-4AC5-80B0-57D0A71F01D3}" type="parTrans" cxnId="{9658FE08-A495-46E5-98EE-645A4CF1F21D}">
      <dgm:prSet/>
      <dgm:spPr/>
      <dgm:t>
        <a:bodyPr/>
        <a:lstStyle/>
        <a:p>
          <a:endParaRPr lang="en-US"/>
        </a:p>
      </dgm:t>
    </dgm:pt>
    <dgm:pt modelId="{C8F8FD2F-EBB7-413D-859C-7B360490E736}" type="sibTrans" cxnId="{9658FE08-A495-46E5-98EE-645A4CF1F21D}">
      <dgm:prSet/>
      <dgm:spPr/>
      <dgm:t>
        <a:bodyPr/>
        <a:lstStyle/>
        <a:p>
          <a:endParaRPr lang="en-US"/>
        </a:p>
      </dgm:t>
    </dgm:pt>
    <dgm:pt modelId="{865F4893-CED1-41E9-87BA-95F1C92AD31B}">
      <dgm:prSet phldrT="[Text]"/>
      <dgm:spPr/>
      <dgm:t>
        <a:bodyPr/>
        <a:lstStyle/>
        <a:p>
          <a:r>
            <a:rPr lang="en-US" dirty="0"/>
            <a:t>Roth C model phases</a:t>
          </a:r>
        </a:p>
      </dgm:t>
    </dgm:pt>
    <dgm:pt modelId="{3A6C87AE-49E0-4D08-9351-C3C6CF181E64}" type="parTrans" cxnId="{15CF47B2-1621-49AE-8D8C-2C0B38DB0CD5}">
      <dgm:prSet/>
      <dgm:spPr/>
      <dgm:t>
        <a:bodyPr/>
        <a:lstStyle/>
        <a:p>
          <a:endParaRPr lang="en-US"/>
        </a:p>
      </dgm:t>
    </dgm:pt>
    <dgm:pt modelId="{4BED5762-CE04-420E-B4E5-A3213DD0A876}" type="sibTrans" cxnId="{15CF47B2-1621-49AE-8D8C-2C0B38DB0CD5}">
      <dgm:prSet/>
      <dgm:spPr/>
      <dgm:t>
        <a:bodyPr/>
        <a:lstStyle/>
        <a:p>
          <a:endParaRPr lang="en-US"/>
        </a:p>
      </dgm:t>
    </dgm:pt>
    <dgm:pt modelId="{B2C7EB48-E2C4-4380-9E99-95682A19197A}">
      <dgm:prSet/>
      <dgm:spPr/>
      <dgm:t>
        <a:bodyPr/>
        <a:lstStyle/>
        <a:p>
          <a:r>
            <a:rPr lang="en-US" dirty="0"/>
            <a:t>13_ROTH_C_SPIN_UP_UNC_v2.R</a:t>
          </a:r>
        </a:p>
        <a:p>
          <a:r>
            <a:rPr lang="en-US" b="1" dirty="0">
              <a:solidFill>
                <a:schemeClr val="tx1"/>
              </a:solidFill>
            </a:rPr>
            <a:t>14_ROTH_C_WARM_UP_UNC_v3_LUsim.R</a:t>
          </a:r>
        </a:p>
        <a:p>
          <a:r>
            <a:rPr lang="en-US" dirty="0"/>
            <a:t>15_ROTH_C_FOWARD_UNC_v3.R</a:t>
          </a:r>
        </a:p>
      </dgm:t>
    </dgm:pt>
    <dgm:pt modelId="{FC0FF251-43AF-4035-BB33-6FA9B8EB33D1}" type="parTrans" cxnId="{C5320208-AEA4-451B-A47A-9C61F09009E1}">
      <dgm:prSet/>
      <dgm:spPr/>
      <dgm:t>
        <a:bodyPr/>
        <a:lstStyle/>
        <a:p>
          <a:endParaRPr lang="en-US"/>
        </a:p>
      </dgm:t>
    </dgm:pt>
    <dgm:pt modelId="{CB43C8AF-5837-49B0-96DB-CF1561AFE8CD}" type="sibTrans" cxnId="{C5320208-AEA4-451B-A47A-9C61F09009E1}">
      <dgm:prSet/>
      <dgm:spPr/>
      <dgm:t>
        <a:bodyPr/>
        <a:lstStyle/>
        <a:p>
          <a:endParaRPr lang="en-US"/>
        </a:p>
      </dgm:t>
    </dgm:pt>
    <dgm:pt modelId="{FCAC7480-4DFD-4A34-964B-56E34DD05EF5}">
      <dgm:prSet/>
      <dgm:spPr/>
      <dgm:t>
        <a:bodyPr/>
        <a:lstStyle/>
        <a:p>
          <a:r>
            <a:rPr lang="en-US" dirty="0"/>
            <a:t>13_ROTH_C_SPIN_UP_UNC_v2.R</a:t>
          </a:r>
        </a:p>
        <a:p>
          <a:r>
            <a:rPr lang="en-US" dirty="0"/>
            <a:t>14_ROTH_C_WARM_UP_UNC_v3.R</a:t>
          </a:r>
        </a:p>
        <a:p>
          <a:r>
            <a:rPr lang="en-US" dirty="0"/>
            <a:t>15_ROTH_C_FOWARD_UNC_v3.R</a:t>
          </a:r>
        </a:p>
      </dgm:t>
    </dgm:pt>
    <dgm:pt modelId="{0FDC29C9-3486-4A66-A5DB-5BCA96D662E1}" type="parTrans" cxnId="{EF5BB78B-1012-4DBC-A98E-50C0F54BF7A2}">
      <dgm:prSet/>
      <dgm:spPr/>
      <dgm:t>
        <a:bodyPr/>
        <a:lstStyle/>
        <a:p>
          <a:endParaRPr lang="en-US"/>
        </a:p>
      </dgm:t>
    </dgm:pt>
    <dgm:pt modelId="{73CCB177-372E-4A2D-86BC-AEB179DC7987}" type="sibTrans" cxnId="{EF5BB78B-1012-4DBC-A98E-50C0F54BF7A2}">
      <dgm:prSet/>
      <dgm:spPr/>
      <dgm:t>
        <a:bodyPr/>
        <a:lstStyle/>
        <a:p>
          <a:endParaRPr lang="en-US"/>
        </a:p>
      </dgm:t>
    </dgm:pt>
    <dgm:pt modelId="{D954AA89-B0C4-4501-B0D6-2B34580FA690}">
      <dgm:prSet phldrT="[Text]"/>
      <dgm:spPr/>
      <dgm:t>
        <a:bodyPr/>
        <a:lstStyle/>
        <a:p>
          <a:r>
            <a:rPr lang="en-US" dirty="0"/>
            <a:t>Maps Generation</a:t>
          </a:r>
        </a:p>
      </dgm:t>
    </dgm:pt>
    <dgm:pt modelId="{EA8FDA5E-7A1F-4E69-B7BA-D384F14D33D3}" type="parTrans" cxnId="{7351BA13-ACFA-450F-B6BA-D44B7E3FEF80}">
      <dgm:prSet/>
      <dgm:spPr/>
      <dgm:t>
        <a:bodyPr/>
        <a:lstStyle/>
        <a:p>
          <a:endParaRPr lang="en-US"/>
        </a:p>
      </dgm:t>
    </dgm:pt>
    <dgm:pt modelId="{0626E33C-D0E7-4342-9BC4-9853A9BB16D6}" type="sibTrans" cxnId="{7351BA13-ACFA-450F-B6BA-D44B7E3FEF80}">
      <dgm:prSet/>
      <dgm:spPr/>
      <dgm:t>
        <a:bodyPr/>
        <a:lstStyle/>
        <a:p>
          <a:endParaRPr lang="en-US"/>
        </a:p>
      </dgm:t>
    </dgm:pt>
    <dgm:pt modelId="{236A2A97-D20E-4160-8C5C-ED0F3FD3BE13}">
      <dgm:prSet custT="1"/>
      <dgm:spPr/>
      <dgm:t>
        <a:bodyPr/>
        <a:lstStyle/>
        <a:p>
          <a:r>
            <a:rPr lang="en-US" sz="1400" dirty="0"/>
            <a:t>16_Points_To_Raster.R</a:t>
          </a:r>
        </a:p>
      </dgm:t>
    </dgm:pt>
    <dgm:pt modelId="{9D745E7B-3B22-4B2A-B480-D7A3D3609461}" type="parTrans" cxnId="{D67A3AD1-2C80-493E-A5B1-7CD6F5081FB6}">
      <dgm:prSet/>
      <dgm:spPr/>
      <dgm:t>
        <a:bodyPr/>
        <a:lstStyle/>
        <a:p>
          <a:endParaRPr lang="en-US"/>
        </a:p>
      </dgm:t>
    </dgm:pt>
    <dgm:pt modelId="{8DF4DB07-8168-4E47-9CA8-B862BDB970BA}" type="sibTrans" cxnId="{D67A3AD1-2C80-493E-A5B1-7CD6F5081FB6}">
      <dgm:prSet/>
      <dgm:spPr/>
      <dgm:t>
        <a:bodyPr/>
        <a:lstStyle/>
        <a:p>
          <a:endParaRPr lang="en-US"/>
        </a:p>
      </dgm:t>
    </dgm:pt>
    <dgm:pt modelId="{90735262-A512-4754-A81C-94163ECE69F6}" type="pres">
      <dgm:prSet presAssocID="{720012BB-2965-41AF-AB4E-863D6C243C7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A2051C3-7141-4379-905B-FDD7D6BF31C8}" type="pres">
      <dgm:prSet presAssocID="{720012BB-2965-41AF-AB4E-863D6C243C77}" presName="hierFlow" presStyleCnt="0"/>
      <dgm:spPr/>
    </dgm:pt>
    <dgm:pt modelId="{CCC260B3-D90F-41D5-8B73-21D269BE56AD}" type="pres">
      <dgm:prSet presAssocID="{720012BB-2965-41AF-AB4E-863D6C243C77}" presName="firstBuf" presStyleCnt="0"/>
      <dgm:spPr/>
    </dgm:pt>
    <dgm:pt modelId="{827590D9-0240-41E0-B595-2E4BD3D839C9}" type="pres">
      <dgm:prSet presAssocID="{720012BB-2965-41AF-AB4E-863D6C243C7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474BCD9-5F51-4EA7-B382-ECDCF5FCCDD2}" type="pres">
      <dgm:prSet presAssocID="{817EBC2D-0DBF-4B01-B8FA-F085EAF68EA3}" presName="Name14" presStyleCnt="0"/>
      <dgm:spPr/>
    </dgm:pt>
    <dgm:pt modelId="{04E9AA70-AD49-4E60-919B-981BB013C7D6}" type="pres">
      <dgm:prSet presAssocID="{817EBC2D-0DBF-4B01-B8FA-F085EAF68EA3}" presName="level1Shape" presStyleLbl="node0" presStyleIdx="0" presStyleCnt="1" custScaleX="204879">
        <dgm:presLayoutVars>
          <dgm:chPref val="3"/>
        </dgm:presLayoutVars>
      </dgm:prSet>
      <dgm:spPr/>
    </dgm:pt>
    <dgm:pt modelId="{78F29451-3D75-4D59-B5E1-FAADFFB717B9}" type="pres">
      <dgm:prSet presAssocID="{817EBC2D-0DBF-4B01-B8FA-F085EAF68EA3}" presName="hierChild2" presStyleCnt="0"/>
      <dgm:spPr/>
    </dgm:pt>
    <dgm:pt modelId="{30A3A207-1AD7-494A-BB0E-F8646074023B}" type="pres">
      <dgm:prSet presAssocID="{82D1981C-D328-4D8C-AF96-B3F3F9649BA2}" presName="Name19" presStyleLbl="parChTrans1D2" presStyleIdx="0" presStyleCnt="2"/>
      <dgm:spPr/>
    </dgm:pt>
    <dgm:pt modelId="{D45C81E0-A2D7-4A2C-A4FB-AFE4FDDB2952}" type="pres">
      <dgm:prSet presAssocID="{DC69FF34-F891-424A-ABF1-B6AA42C96E70}" presName="Name21" presStyleCnt="0"/>
      <dgm:spPr/>
    </dgm:pt>
    <dgm:pt modelId="{00605AA2-D302-4C6E-A7EA-6E65774BA696}" type="pres">
      <dgm:prSet presAssocID="{DC69FF34-F891-424A-ABF1-B6AA42C96E70}" presName="level2Shape" presStyleLbl="node2" presStyleIdx="0" presStyleCnt="2" custScaleX="183447"/>
      <dgm:spPr/>
    </dgm:pt>
    <dgm:pt modelId="{B9CF4EAA-7B16-43C6-97C0-33E165F0A6B3}" type="pres">
      <dgm:prSet presAssocID="{DC69FF34-F891-424A-ABF1-B6AA42C96E70}" presName="hierChild3" presStyleCnt="0"/>
      <dgm:spPr/>
    </dgm:pt>
    <dgm:pt modelId="{842493E0-719B-4357-B52E-B59069A0761D}" type="pres">
      <dgm:prSet presAssocID="{76E61505-8A4E-462F-A454-981B62448B75}" presName="Name19" presStyleLbl="parChTrans1D3" presStyleIdx="0" presStyleCnt="2"/>
      <dgm:spPr/>
    </dgm:pt>
    <dgm:pt modelId="{A7EB5B15-DE03-4C12-919E-809CB5D2BC5D}" type="pres">
      <dgm:prSet presAssocID="{E78AC409-4BD5-46A7-B83C-A78840EAE98B}" presName="Name21" presStyleCnt="0"/>
      <dgm:spPr/>
    </dgm:pt>
    <dgm:pt modelId="{57E31D46-1C83-435C-92A3-C98067C17877}" type="pres">
      <dgm:prSet presAssocID="{E78AC409-4BD5-46A7-B83C-A78840EAE98B}" presName="level2Shape" presStyleLbl="node3" presStyleIdx="0" presStyleCnt="2" custScaleX="174496"/>
      <dgm:spPr/>
    </dgm:pt>
    <dgm:pt modelId="{2F612B54-47DA-48E2-A276-A06F2D4D60A5}" type="pres">
      <dgm:prSet presAssocID="{E78AC409-4BD5-46A7-B83C-A78840EAE98B}" presName="hierChild3" presStyleCnt="0"/>
      <dgm:spPr/>
    </dgm:pt>
    <dgm:pt modelId="{9169367E-FF30-442C-A6BD-893EDE2468DD}" type="pres">
      <dgm:prSet presAssocID="{0FDC29C9-3486-4A66-A5DB-5BCA96D662E1}" presName="Name19" presStyleLbl="parChTrans1D4" presStyleIdx="0" presStyleCnt="3"/>
      <dgm:spPr/>
    </dgm:pt>
    <dgm:pt modelId="{53EA0A01-A506-41A7-B6A2-60D3ADFBEFEC}" type="pres">
      <dgm:prSet presAssocID="{FCAC7480-4DFD-4A34-964B-56E34DD05EF5}" presName="Name21" presStyleCnt="0"/>
      <dgm:spPr/>
    </dgm:pt>
    <dgm:pt modelId="{75E9EBEF-FA28-4F16-A691-D9673B780400}" type="pres">
      <dgm:prSet presAssocID="{FCAC7480-4DFD-4A34-964B-56E34DD05EF5}" presName="level2Shape" presStyleLbl="node4" presStyleIdx="0" presStyleCnt="3" custScaleX="171014"/>
      <dgm:spPr/>
    </dgm:pt>
    <dgm:pt modelId="{08CE3F33-5994-4D8F-A9CB-40FBEF69A325}" type="pres">
      <dgm:prSet presAssocID="{FCAC7480-4DFD-4A34-964B-56E34DD05EF5}" presName="hierChild3" presStyleCnt="0"/>
      <dgm:spPr/>
    </dgm:pt>
    <dgm:pt modelId="{CC8B0197-ECB4-4E21-9812-10B9EB90E997}" type="pres">
      <dgm:prSet presAssocID="{9D745E7B-3B22-4B2A-B480-D7A3D3609461}" presName="Name19" presStyleLbl="parChTrans1D4" presStyleIdx="1" presStyleCnt="3"/>
      <dgm:spPr/>
    </dgm:pt>
    <dgm:pt modelId="{6A267346-1D6E-4D43-97D9-E381F13C2A34}" type="pres">
      <dgm:prSet presAssocID="{236A2A97-D20E-4160-8C5C-ED0F3FD3BE13}" presName="Name21" presStyleCnt="0"/>
      <dgm:spPr/>
    </dgm:pt>
    <dgm:pt modelId="{32B83CB6-C5A5-46EB-B94A-5B985DAEBA62}" type="pres">
      <dgm:prSet presAssocID="{236A2A97-D20E-4160-8C5C-ED0F3FD3BE13}" presName="level2Shape" presStyleLbl="node4" presStyleIdx="1" presStyleCnt="3" custScaleX="163608" custLinFactX="8438" custLinFactNeighborX="100000" custLinFactNeighborY="5233"/>
      <dgm:spPr/>
    </dgm:pt>
    <dgm:pt modelId="{766244DC-E4DD-49D0-B5BC-DABDA1BDE659}" type="pres">
      <dgm:prSet presAssocID="{236A2A97-D20E-4160-8C5C-ED0F3FD3BE13}" presName="hierChild3" presStyleCnt="0"/>
      <dgm:spPr/>
    </dgm:pt>
    <dgm:pt modelId="{DDA7CACE-EDD3-41C7-9026-552143FB4DD0}" type="pres">
      <dgm:prSet presAssocID="{9107B91B-5E4C-4F4F-A735-7DE467AFC737}" presName="Name19" presStyleLbl="parChTrans1D2" presStyleIdx="1" presStyleCnt="2"/>
      <dgm:spPr/>
    </dgm:pt>
    <dgm:pt modelId="{EF12EF51-3CE0-49A5-82A8-7E461655EF8A}" type="pres">
      <dgm:prSet presAssocID="{0C980B23-CBFA-4E25-A1F8-C01934630CA9}" presName="Name21" presStyleCnt="0"/>
      <dgm:spPr/>
    </dgm:pt>
    <dgm:pt modelId="{B0381D15-6C21-43F5-B928-23BFCE78CCDA}" type="pres">
      <dgm:prSet presAssocID="{0C980B23-CBFA-4E25-A1F8-C01934630CA9}" presName="level2Shape" presStyleLbl="node2" presStyleIdx="1" presStyleCnt="2" custScaleX="212424" custLinFactNeighborX="4073" custLinFactNeighborY="0"/>
      <dgm:spPr/>
    </dgm:pt>
    <dgm:pt modelId="{8450BD33-BFC3-4455-B180-A76DE72AB688}" type="pres">
      <dgm:prSet presAssocID="{0C980B23-CBFA-4E25-A1F8-C01934630CA9}" presName="hierChild3" presStyleCnt="0"/>
      <dgm:spPr/>
    </dgm:pt>
    <dgm:pt modelId="{DE01699C-D12A-491A-A348-C8EA17B899D0}" type="pres">
      <dgm:prSet presAssocID="{5DD07F2C-3B4A-44EE-AB0D-53F7D78CAC40}" presName="Name19" presStyleLbl="parChTrans1D3" presStyleIdx="1" presStyleCnt="2"/>
      <dgm:spPr/>
    </dgm:pt>
    <dgm:pt modelId="{A6425F86-A45F-462D-8B10-92C485431B6C}" type="pres">
      <dgm:prSet presAssocID="{259FD100-A3ED-416B-8256-FE236CAA75E4}" presName="Name21" presStyleCnt="0"/>
      <dgm:spPr/>
    </dgm:pt>
    <dgm:pt modelId="{00F4B6DD-20A7-45BF-B0DC-CEA1F1D310CF}" type="pres">
      <dgm:prSet presAssocID="{259FD100-A3ED-416B-8256-FE236CAA75E4}" presName="level2Shape" presStyleLbl="node3" presStyleIdx="1" presStyleCnt="2" custScaleX="172263"/>
      <dgm:spPr/>
    </dgm:pt>
    <dgm:pt modelId="{47D24A5F-235A-494A-99B0-93C9CDC962A5}" type="pres">
      <dgm:prSet presAssocID="{259FD100-A3ED-416B-8256-FE236CAA75E4}" presName="hierChild3" presStyleCnt="0"/>
      <dgm:spPr/>
    </dgm:pt>
    <dgm:pt modelId="{6846DA99-268A-4627-B249-6D022CE8B44E}" type="pres">
      <dgm:prSet presAssocID="{FC0FF251-43AF-4035-BB33-6FA9B8EB33D1}" presName="Name19" presStyleLbl="parChTrans1D4" presStyleIdx="2" presStyleCnt="3"/>
      <dgm:spPr/>
    </dgm:pt>
    <dgm:pt modelId="{146E8DF1-26D0-44AC-9365-2E243C4512A0}" type="pres">
      <dgm:prSet presAssocID="{B2C7EB48-E2C4-4380-9E99-95682A19197A}" presName="Name21" presStyleCnt="0"/>
      <dgm:spPr/>
    </dgm:pt>
    <dgm:pt modelId="{C0DAB82F-92AD-4B54-91E8-1FDF904BE9AE}" type="pres">
      <dgm:prSet presAssocID="{B2C7EB48-E2C4-4380-9E99-95682A19197A}" presName="level2Shape" presStyleLbl="node4" presStyleIdx="2" presStyleCnt="3" custScaleX="181549" custScaleY="103926"/>
      <dgm:spPr/>
    </dgm:pt>
    <dgm:pt modelId="{D826FCB0-06AB-4B0E-8AA7-59BC56DACC45}" type="pres">
      <dgm:prSet presAssocID="{B2C7EB48-E2C4-4380-9E99-95682A19197A}" presName="hierChild3" presStyleCnt="0"/>
      <dgm:spPr/>
    </dgm:pt>
    <dgm:pt modelId="{D3E499DC-2E53-46A4-9D5D-344D3E820B3A}" type="pres">
      <dgm:prSet presAssocID="{720012BB-2965-41AF-AB4E-863D6C243C77}" presName="bgShapesFlow" presStyleCnt="0"/>
      <dgm:spPr/>
    </dgm:pt>
    <dgm:pt modelId="{3283761D-269B-4103-B5BD-BA351FD6BC90}" type="pres">
      <dgm:prSet presAssocID="{47C3AF39-887B-458B-9C25-91ABA2E66204}" presName="rectComp" presStyleCnt="0"/>
      <dgm:spPr/>
    </dgm:pt>
    <dgm:pt modelId="{F9E7C456-9EED-4B92-ACFF-2E6AC37E007C}" type="pres">
      <dgm:prSet presAssocID="{47C3AF39-887B-458B-9C25-91ABA2E66204}" presName="bgRect" presStyleLbl="bgShp" presStyleIdx="0" presStyleCnt="5"/>
      <dgm:spPr/>
    </dgm:pt>
    <dgm:pt modelId="{391CE128-4AF3-4C20-9ECF-D5C4D7901914}" type="pres">
      <dgm:prSet presAssocID="{47C3AF39-887B-458B-9C25-91ABA2E66204}" presName="bgRectTx" presStyleLbl="bgShp" presStyleIdx="0" presStyleCnt="5">
        <dgm:presLayoutVars>
          <dgm:bulletEnabled val="1"/>
        </dgm:presLayoutVars>
      </dgm:prSet>
      <dgm:spPr/>
    </dgm:pt>
    <dgm:pt modelId="{61B586F2-724F-4CC1-8D92-80BD295AFBC7}" type="pres">
      <dgm:prSet presAssocID="{47C3AF39-887B-458B-9C25-91ABA2E66204}" presName="spComp" presStyleCnt="0"/>
      <dgm:spPr/>
    </dgm:pt>
    <dgm:pt modelId="{CB88D246-93C1-42BC-8AB3-616E18AF6D83}" type="pres">
      <dgm:prSet presAssocID="{47C3AF39-887B-458B-9C25-91ABA2E66204}" presName="vSp" presStyleCnt="0"/>
      <dgm:spPr/>
    </dgm:pt>
    <dgm:pt modelId="{79016C6E-4ED8-489B-A7B6-6C1FE2F88DB0}" type="pres">
      <dgm:prSet presAssocID="{53FE4AB7-1DC0-4751-8FA4-B0819E0AFC68}" presName="rectComp" presStyleCnt="0"/>
      <dgm:spPr/>
    </dgm:pt>
    <dgm:pt modelId="{D7E92D3B-62D6-486D-B2AB-9D439103E9D1}" type="pres">
      <dgm:prSet presAssocID="{53FE4AB7-1DC0-4751-8FA4-B0819E0AFC68}" presName="bgRect" presStyleLbl="bgShp" presStyleIdx="1" presStyleCnt="5"/>
      <dgm:spPr/>
    </dgm:pt>
    <dgm:pt modelId="{C5E8A601-E339-48CA-A69C-9AF2DB4E5ABC}" type="pres">
      <dgm:prSet presAssocID="{53FE4AB7-1DC0-4751-8FA4-B0819E0AFC68}" presName="bgRectTx" presStyleLbl="bgShp" presStyleIdx="1" presStyleCnt="5">
        <dgm:presLayoutVars>
          <dgm:bulletEnabled val="1"/>
        </dgm:presLayoutVars>
      </dgm:prSet>
      <dgm:spPr/>
    </dgm:pt>
    <dgm:pt modelId="{DE42E7A3-753A-459C-93DC-3A88D2CE76EB}" type="pres">
      <dgm:prSet presAssocID="{53FE4AB7-1DC0-4751-8FA4-B0819E0AFC68}" presName="spComp" presStyleCnt="0"/>
      <dgm:spPr/>
    </dgm:pt>
    <dgm:pt modelId="{D803E4DE-7F3B-4578-A7FF-16CDC048C335}" type="pres">
      <dgm:prSet presAssocID="{53FE4AB7-1DC0-4751-8FA4-B0819E0AFC68}" presName="vSp" presStyleCnt="0"/>
      <dgm:spPr/>
    </dgm:pt>
    <dgm:pt modelId="{86AA1756-1509-4C07-A3EA-5D563D326B1C}" type="pres">
      <dgm:prSet presAssocID="{29AAE251-1EA1-4548-8BAC-9954FFB65323}" presName="rectComp" presStyleCnt="0"/>
      <dgm:spPr/>
    </dgm:pt>
    <dgm:pt modelId="{2D2BD39C-EE34-46BF-A28A-299AA371CEC4}" type="pres">
      <dgm:prSet presAssocID="{29AAE251-1EA1-4548-8BAC-9954FFB65323}" presName="bgRect" presStyleLbl="bgShp" presStyleIdx="2" presStyleCnt="5"/>
      <dgm:spPr/>
    </dgm:pt>
    <dgm:pt modelId="{62090A7A-99A6-46E6-A35C-3BCC80753D78}" type="pres">
      <dgm:prSet presAssocID="{29AAE251-1EA1-4548-8BAC-9954FFB65323}" presName="bgRectTx" presStyleLbl="bgShp" presStyleIdx="2" presStyleCnt="5">
        <dgm:presLayoutVars>
          <dgm:bulletEnabled val="1"/>
        </dgm:presLayoutVars>
      </dgm:prSet>
      <dgm:spPr/>
    </dgm:pt>
    <dgm:pt modelId="{525D5D38-EFCE-4E5D-AD99-D38C0AC2127C}" type="pres">
      <dgm:prSet presAssocID="{29AAE251-1EA1-4548-8BAC-9954FFB65323}" presName="spComp" presStyleCnt="0"/>
      <dgm:spPr/>
    </dgm:pt>
    <dgm:pt modelId="{C769E54D-97F9-4369-AA63-62CA7AE9C318}" type="pres">
      <dgm:prSet presAssocID="{29AAE251-1EA1-4548-8BAC-9954FFB65323}" presName="vSp" presStyleCnt="0"/>
      <dgm:spPr/>
    </dgm:pt>
    <dgm:pt modelId="{18A3EE5A-2F2E-4AE8-9488-81418575111D}" type="pres">
      <dgm:prSet presAssocID="{865F4893-CED1-41E9-87BA-95F1C92AD31B}" presName="rectComp" presStyleCnt="0"/>
      <dgm:spPr/>
    </dgm:pt>
    <dgm:pt modelId="{D843E1BE-F1AE-4134-AB65-6FD83D162D5B}" type="pres">
      <dgm:prSet presAssocID="{865F4893-CED1-41E9-87BA-95F1C92AD31B}" presName="bgRect" presStyleLbl="bgShp" presStyleIdx="3" presStyleCnt="5"/>
      <dgm:spPr/>
    </dgm:pt>
    <dgm:pt modelId="{D2D80B21-E4C4-4B83-8F29-46789C828E94}" type="pres">
      <dgm:prSet presAssocID="{865F4893-CED1-41E9-87BA-95F1C92AD31B}" presName="bgRectTx" presStyleLbl="bgShp" presStyleIdx="3" presStyleCnt="5">
        <dgm:presLayoutVars>
          <dgm:bulletEnabled val="1"/>
        </dgm:presLayoutVars>
      </dgm:prSet>
      <dgm:spPr/>
    </dgm:pt>
    <dgm:pt modelId="{566D4481-7816-4CB9-BD2B-B75F6F7A214C}" type="pres">
      <dgm:prSet presAssocID="{865F4893-CED1-41E9-87BA-95F1C92AD31B}" presName="spComp" presStyleCnt="0"/>
      <dgm:spPr/>
    </dgm:pt>
    <dgm:pt modelId="{44B3C80E-039C-40F8-9969-709BFD22D1E2}" type="pres">
      <dgm:prSet presAssocID="{865F4893-CED1-41E9-87BA-95F1C92AD31B}" presName="vSp" presStyleCnt="0"/>
      <dgm:spPr/>
    </dgm:pt>
    <dgm:pt modelId="{0C9BC10E-678A-4638-96DB-AF69AF83CD34}" type="pres">
      <dgm:prSet presAssocID="{D954AA89-B0C4-4501-B0D6-2B34580FA690}" presName="rectComp" presStyleCnt="0"/>
      <dgm:spPr/>
    </dgm:pt>
    <dgm:pt modelId="{546EF9D1-E832-4D00-96D1-D508EAFDDE82}" type="pres">
      <dgm:prSet presAssocID="{D954AA89-B0C4-4501-B0D6-2B34580FA690}" presName="bgRect" presStyleLbl="bgShp" presStyleIdx="4" presStyleCnt="5"/>
      <dgm:spPr/>
    </dgm:pt>
    <dgm:pt modelId="{DF20F6BA-8EC7-4B46-A544-06FFCC8E31BE}" type="pres">
      <dgm:prSet presAssocID="{D954AA89-B0C4-4501-B0D6-2B34580FA690}" presName="bgRectTx" presStyleLbl="bgShp" presStyleIdx="4" presStyleCnt="5">
        <dgm:presLayoutVars>
          <dgm:bulletEnabled val="1"/>
        </dgm:presLayoutVars>
      </dgm:prSet>
      <dgm:spPr/>
    </dgm:pt>
  </dgm:ptLst>
  <dgm:cxnLst>
    <dgm:cxn modelId="{C5320208-AEA4-451B-A47A-9C61F09009E1}" srcId="{259FD100-A3ED-416B-8256-FE236CAA75E4}" destId="{B2C7EB48-E2C4-4380-9E99-95682A19197A}" srcOrd="0" destOrd="0" parTransId="{FC0FF251-43AF-4035-BB33-6FA9B8EB33D1}" sibTransId="{CB43C8AF-5837-49B0-96DB-CF1561AFE8CD}"/>
    <dgm:cxn modelId="{A452D408-3E4C-45DB-814A-DB29659A14B0}" type="presOf" srcId="{D954AA89-B0C4-4501-B0D6-2B34580FA690}" destId="{546EF9D1-E832-4D00-96D1-D508EAFDDE82}" srcOrd="0" destOrd="0" presId="urn:microsoft.com/office/officeart/2005/8/layout/hierarchy6"/>
    <dgm:cxn modelId="{9658FE08-A495-46E5-98EE-645A4CF1F21D}" srcId="{720012BB-2965-41AF-AB4E-863D6C243C77}" destId="{29AAE251-1EA1-4548-8BAC-9954FFB65323}" srcOrd="3" destOrd="0" parTransId="{EC94AB50-6B31-4AC5-80B0-57D0A71F01D3}" sibTransId="{C8F8FD2F-EBB7-413D-859C-7B360490E736}"/>
    <dgm:cxn modelId="{CA7A8E0D-B504-489A-9242-2F51AC56D653}" type="presOf" srcId="{865F4893-CED1-41E9-87BA-95F1C92AD31B}" destId="{D843E1BE-F1AE-4134-AB65-6FD83D162D5B}" srcOrd="0" destOrd="0" presId="urn:microsoft.com/office/officeart/2005/8/layout/hierarchy6"/>
    <dgm:cxn modelId="{6E02C711-ED46-4EBE-B7C8-6215FCDD1611}" type="presOf" srcId="{236A2A97-D20E-4160-8C5C-ED0F3FD3BE13}" destId="{32B83CB6-C5A5-46EB-B94A-5B985DAEBA62}" srcOrd="0" destOrd="0" presId="urn:microsoft.com/office/officeart/2005/8/layout/hierarchy6"/>
    <dgm:cxn modelId="{7351BA13-ACFA-450F-B6BA-D44B7E3FEF80}" srcId="{720012BB-2965-41AF-AB4E-863D6C243C77}" destId="{D954AA89-B0C4-4501-B0D6-2B34580FA690}" srcOrd="5" destOrd="0" parTransId="{EA8FDA5E-7A1F-4E69-B7BA-D384F14D33D3}" sibTransId="{0626E33C-D0E7-4342-9BC4-9853A9BB16D6}"/>
    <dgm:cxn modelId="{A44C0F1D-D6D5-40D5-BD13-B72FFE485C75}" type="presOf" srcId="{9D745E7B-3B22-4B2A-B480-D7A3D3609461}" destId="{CC8B0197-ECB4-4E21-9812-10B9EB90E997}" srcOrd="0" destOrd="0" presId="urn:microsoft.com/office/officeart/2005/8/layout/hierarchy6"/>
    <dgm:cxn modelId="{3BBC111F-20CF-4214-9400-4EDE1D666DE9}" type="presOf" srcId="{B2C7EB48-E2C4-4380-9E99-95682A19197A}" destId="{C0DAB82F-92AD-4B54-91E8-1FDF904BE9AE}" srcOrd="0" destOrd="0" presId="urn:microsoft.com/office/officeart/2005/8/layout/hierarchy6"/>
    <dgm:cxn modelId="{73DD1A20-C2E5-4157-9249-66F32A6DEDF9}" type="presOf" srcId="{FC0FF251-43AF-4035-BB33-6FA9B8EB33D1}" destId="{6846DA99-268A-4627-B249-6D022CE8B44E}" srcOrd="0" destOrd="0" presId="urn:microsoft.com/office/officeart/2005/8/layout/hierarchy6"/>
    <dgm:cxn modelId="{19BA6020-64AE-4083-A3E3-99401CD34F86}" srcId="{720012BB-2965-41AF-AB4E-863D6C243C77}" destId="{53FE4AB7-1DC0-4751-8FA4-B0819E0AFC68}" srcOrd="2" destOrd="0" parTransId="{BBB971AB-0316-4938-9088-EF0E14214AB2}" sibTransId="{B68D4DAE-A8F7-4CAA-83F6-8AE9633351F3}"/>
    <dgm:cxn modelId="{27503F25-7288-4926-9F37-6B2014C0A070}" srcId="{DC69FF34-F891-424A-ABF1-B6AA42C96E70}" destId="{E78AC409-4BD5-46A7-B83C-A78840EAE98B}" srcOrd="0" destOrd="0" parTransId="{76E61505-8A4E-462F-A454-981B62448B75}" sibTransId="{51B0E2E3-04CC-4258-9575-E3490D980160}"/>
    <dgm:cxn modelId="{7559572C-2A47-484C-8921-9E6878C9143C}" srcId="{817EBC2D-0DBF-4B01-B8FA-F085EAF68EA3}" destId="{0C980B23-CBFA-4E25-A1F8-C01934630CA9}" srcOrd="1" destOrd="0" parTransId="{9107B91B-5E4C-4F4F-A735-7DE467AFC737}" sibTransId="{BC7A25B6-103F-46E0-A917-6559614F680C}"/>
    <dgm:cxn modelId="{D623A940-BA0A-4382-B7BD-2A5E56454E34}" type="presOf" srcId="{865F4893-CED1-41E9-87BA-95F1C92AD31B}" destId="{D2D80B21-E4C4-4B83-8F29-46789C828E94}" srcOrd="1" destOrd="0" presId="urn:microsoft.com/office/officeart/2005/8/layout/hierarchy6"/>
    <dgm:cxn modelId="{794F5A45-1E37-4B38-A6E5-0C2715320948}" type="presOf" srcId="{82D1981C-D328-4D8C-AF96-B3F3F9649BA2}" destId="{30A3A207-1AD7-494A-BB0E-F8646074023B}" srcOrd="0" destOrd="0" presId="urn:microsoft.com/office/officeart/2005/8/layout/hierarchy6"/>
    <dgm:cxn modelId="{56213466-631A-4F4E-A05C-48D8DBF4BD6A}" type="presOf" srcId="{29AAE251-1EA1-4548-8BAC-9954FFB65323}" destId="{2D2BD39C-EE34-46BF-A28A-299AA371CEC4}" srcOrd="0" destOrd="0" presId="urn:microsoft.com/office/officeart/2005/8/layout/hierarchy6"/>
    <dgm:cxn modelId="{56BE5C46-C233-4277-BF32-E89D5A46682E}" srcId="{720012BB-2965-41AF-AB4E-863D6C243C77}" destId="{817EBC2D-0DBF-4B01-B8FA-F085EAF68EA3}" srcOrd="0" destOrd="0" parTransId="{C4CE09FB-83F0-4C72-ABD5-84F7B6E4BCC9}" sibTransId="{2D41659D-707E-4D1D-9162-3997D43E5108}"/>
    <dgm:cxn modelId="{A6EB8469-C46A-4F12-ADD0-807F4F743340}" type="presOf" srcId="{720012BB-2965-41AF-AB4E-863D6C243C77}" destId="{90735262-A512-4754-A81C-94163ECE69F6}" srcOrd="0" destOrd="0" presId="urn:microsoft.com/office/officeart/2005/8/layout/hierarchy6"/>
    <dgm:cxn modelId="{5138204A-C1F5-4A24-A4D2-1DE089D595C7}" type="presOf" srcId="{0FDC29C9-3486-4A66-A5DB-5BCA96D662E1}" destId="{9169367E-FF30-442C-A6BD-893EDE2468DD}" srcOrd="0" destOrd="0" presId="urn:microsoft.com/office/officeart/2005/8/layout/hierarchy6"/>
    <dgm:cxn modelId="{D62ECB6C-946D-4DDE-8C25-03A8357B3DE3}" type="presOf" srcId="{76E61505-8A4E-462F-A454-981B62448B75}" destId="{842493E0-719B-4357-B52E-B59069A0761D}" srcOrd="0" destOrd="0" presId="urn:microsoft.com/office/officeart/2005/8/layout/hierarchy6"/>
    <dgm:cxn modelId="{2CBFEC4E-A2B5-4DBB-8E95-97A181EA81DC}" type="presOf" srcId="{9107B91B-5E4C-4F4F-A735-7DE467AFC737}" destId="{DDA7CACE-EDD3-41C7-9026-552143FB4DD0}" srcOrd="0" destOrd="0" presId="urn:microsoft.com/office/officeart/2005/8/layout/hierarchy6"/>
    <dgm:cxn modelId="{DF9D8B59-B1AF-4EFE-912A-74C04F545250}" type="presOf" srcId="{47C3AF39-887B-458B-9C25-91ABA2E66204}" destId="{F9E7C456-9EED-4B92-ACFF-2E6AC37E007C}" srcOrd="0" destOrd="0" presId="urn:microsoft.com/office/officeart/2005/8/layout/hierarchy6"/>
    <dgm:cxn modelId="{A34FB77E-F723-49A5-A932-155C1A6315D8}" type="presOf" srcId="{5DD07F2C-3B4A-44EE-AB0D-53F7D78CAC40}" destId="{DE01699C-D12A-491A-A348-C8EA17B899D0}" srcOrd="0" destOrd="0" presId="urn:microsoft.com/office/officeart/2005/8/layout/hierarchy6"/>
    <dgm:cxn modelId="{63010C86-A8B2-4F15-9492-3952B1954780}" srcId="{720012BB-2965-41AF-AB4E-863D6C243C77}" destId="{47C3AF39-887B-458B-9C25-91ABA2E66204}" srcOrd="1" destOrd="0" parTransId="{E26203AD-8D25-4298-92BE-E4358148EF9E}" sibTransId="{4D1D5465-3BF7-4FED-A329-6391C198B895}"/>
    <dgm:cxn modelId="{1BFCD088-5E1D-448B-A391-763077B71D65}" type="presOf" srcId="{D954AA89-B0C4-4501-B0D6-2B34580FA690}" destId="{DF20F6BA-8EC7-4B46-A544-06FFCC8E31BE}" srcOrd="1" destOrd="0" presId="urn:microsoft.com/office/officeart/2005/8/layout/hierarchy6"/>
    <dgm:cxn modelId="{24CD2189-B522-44CC-87EE-E0016D58B84C}" type="presOf" srcId="{53FE4AB7-1DC0-4751-8FA4-B0819E0AFC68}" destId="{D7E92D3B-62D6-486D-B2AB-9D439103E9D1}" srcOrd="0" destOrd="0" presId="urn:microsoft.com/office/officeart/2005/8/layout/hierarchy6"/>
    <dgm:cxn modelId="{110D268B-A494-418E-A255-C53FA986333B}" type="presOf" srcId="{FCAC7480-4DFD-4A34-964B-56E34DD05EF5}" destId="{75E9EBEF-FA28-4F16-A691-D9673B780400}" srcOrd="0" destOrd="0" presId="urn:microsoft.com/office/officeart/2005/8/layout/hierarchy6"/>
    <dgm:cxn modelId="{EF5BB78B-1012-4DBC-A98E-50C0F54BF7A2}" srcId="{E78AC409-4BD5-46A7-B83C-A78840EAE98B}" destId="{FCAC7480-4DFD-4A34-964B-56E34DD05EF5}" srcOrd="0" destOrd="0" parTransId="{0FDC29C9-3486-4A66-A5DB-5BCA96D662E1}" sibTransId="{73CCB177-372E-4A2D-86BC-AEB179DC7987}"/>
    <dgm:cxn modelId="{279AFC90-1DA1-4632-B742-EC70AD70768C}" type="presOf" srcId="{E78AC409-4BD5-46A7-B83C-A78840EAE98B}" destId="{57E31D46-1C83-435C-92A3-C98067C17877}" srcOrd="0" destOrd="0" presId="urn:microsoft.com/office/officeart/2005/8/layout/hierarchy6"/>
    <dgm:cxn modelId="{D0C28AA4-59A7-4FD2-9C8B-2C07CED8A6B2}" srcId="{0C980B23-CBFA-4E25-A1F8-C01934630CA9}" destId="{259FD100-A3ED-416B-8256-FE236CAA75E4}" srcOrd="0" destOrd="0" parTransId="{5DD07F2C-3B4A-44EE-AB0D-53F7D78CAC40}" sibTransId="{8E0B06B7-CADE-47B3-AB15-52EE671650BF}"/>
    <dgm:cxn modelId="{7B2746A8-5AF2-4083-81C2-8014F082770A}" type="presOf" srcId="{817EBC2D-0DBF-4B01-B8FA-F085EAF68EA3}" destId="{04E9AA70-AD49-4E60-919B-981BB013C7D6}" srcOrd="0" destOrd="0" presId="urn:microsoft.com/office/officeart/2005/8/layout/hierarchy6"/>
    <dgm:cxn modelId="{15CF47B2-1621-49AE-8D8C-2C0B38DB0CD5}" srcId="{720012BB-2965-41AF-AB4E-863D6C243C77}" destId="{865F4893-CED1-41E9-87BA-95F1C92AD31B}" srcOrd="4" destOrd="0" parTransId="{3A6C87AE-49E0-4D08-9351-C3C6CF181E64}" sibTransId="{4BED5762-CE04-420E-B4E5-A3213DD0A876}"/>
    <dgm:cxn modelId="{24BC9DC4-257B-4C49-AC43-20749CC9351C}" type="presOf" srcId="{0C980B23-CBFA-4E25-A1F8-C01934630CA9}" destId="{B0381D15-6C21-43F5-B928-23BFCE78CCDA}" srcOrd="0" destOrd="0" presId="urn:microsoft.com/office/officeart/2005/8/layout/hierarchy6"/>
    <dgm:cxn modelId="{B518C1CB-90EB-4602-AFEA-6939CD8666A4}" type="presOf" srcId="{DC69FF34-F891-424A-ABF1-B6AA42C96E70}" destId="{00605AA2-D302-4C6E-A7EA-6E65774BA696}" srcOrd="0" destOrd="0" presId="urn:microsoft.com/office/officeart/2005/8/layout/hierarchy6"/>
    <dgm:cxn modelId="{D67A3AD1-2C80-493E-A5B1-7CD6F5081FB6}" srcId="{FCAC7480-4DFD-4A34-964B-56E34DD05EF5}" destId="{236A2A97-D20E-4160-8C5C-ED0F3FD3BE13}" srcOrd="0" destOrd="0" parTransId="{9D745E7B-3B22-4B2A-B480-D7A3D3609461}" sibTransId="{8DF4DB07-8168-4E47-9CA8-B862BDB970BA}"/>
    <dgm:cxn modelId="{CDE8DED2-F47A-40E0-B765-FA6863EA8D3F}" type="presOf" srcId="{47C3AF39-887B-458B-9C25-91ABA2E66204}" destId="{391CE128-4AF3-4C20-9ECF-D5C4D7901914}" srcOrd="1" destOrd="0" presId="urn:microsoft.com/office/officeart/2005/8/layout/hierarchy6"/>
    <dgm:cxn modelId="{6AABAFD8-1983-465D-AACE-DE7D75C2F77B}" type="presOf" srcId="{29AAE251-1EA1-4548-8BAC-9954FFB65323}" destId="{62090A7A-99A6-46E6-A35C-3BCC80753D78}" srcOrd="1" destOrd="0" presId="urn:microsoft.com/office/officeart/2005/8/layout/hierarchy6"/>
    <dgm:cxn modelId="{259EE3E7-E8F5-4677-9386-1084FEE5E822}" type="presOf" srcId="{53FE4AB7-1DC0-4751-8FA4-B0819E0AFC68}" destId="{C5E8A601-E339-48CA-A69C-9AF2DB4E5ABC}" srcOrd="1" destOrd="0" presId="urn:microsoft.com/office/officeart/2005/8/layout/hierarchy6"/>
    <dgm:cxn modelId="{96225CF0-6607-4E31-9172-91E3E7F6DF6A}" type="presOf" srcId="{259FD100-A3ED-416B-8256-FE236CAA75E4}" destId="{00F4B6DD-20A7-45BF-B0DC-CEA1F1D310CF}" srcOrd="0" destOrd="0" presId="urn:microsoft.com/office/officeart/2005/8/layout/hierarchy6"/>
    <dgm:cxn modelId="{0C1047F5-0991-48C6-898C-B3F92EB6D43F}" srcId="{817EBC2D-0DBF-4B01-B8FA-F085EAF68EA3}" destId="{DC69FF34-F891-424A-ABF1-B6AA42C96E70}" srcOrd="0" destOrd="0" parTransId="{82D1981C-D328-4D8C-AF96-B3F3F9649BA2}" sibTransId="{9C63C5B2-253C-40BE-A079-8285BDB6EC48}"/>
    <dgm:cxn modelId="{D5C47860-04C9-49A1-8D8A-AF76527D1339}" type="presParOf" srcId="{90735262-A512-4754-A81C-94163ECE69F6}" destId="{4A2051C3-7141-4379-905B-FDD7D6BF31C8}" srcOrd="0" destOrd="0" presId="urn:microsoft.com/office/officeart/2005/8/layout/hierarchy6"/>
    <dgm:cxn modelId="{27158295-BBB7-46BC-87F7-90F916EDD917}" type="presParOf" srcId="{4A2051C3-7141-4379-905B-FDD7D6BF31C8}" destId="{CCC260B3-D90F-41D5-8B73-21D269BE56AD}" srcOrd="0" destOrd="0" presId="urn:microsoft.com/office/officeart/2005/8/layout/hierarchy6"/>
    <dgm:cxn modelId="{951D73F5-CE52-48E9-8462-DEC5CA68B60F}" type="presParOf" srcId="{4A2051C3-7141-4379-905B-FDD7D6BF31C8}" destId="{827590D9-0240-41E0-B595-2E4BD3D839C9}" srcOrd="1" destOrd="0" presId="urn:microsoft.com/office/officeart/2005/8/layout/hierarchy6"/>
    <dgm:cxn modelId="{8E0DA476-C02A-4850-84BF-EC7E5189EF84}" type="presParOf" srcId="{827590D9-0240-41E0-B595-2E4BD3D839C9}" destId="{7474BCD9-5F51-4EA7-B382-ECDCF5FCCDD2}" srcOrd="0" destOrd="0" presId="urn:microsoft.com/office/officeart/2005/8/layout/hierarchy6"/>
    <dgm:cxn modelId="{9FAFA084-5C8C-41E9-AC27-05F6BEED1B94}" type="presParOf" srcId="{7474BCD9-5F51-4EA7-B382-ECDCF5FCCDD2}" destId="{04E9AA70-AD49-4E60-919B-981BB013C7D6}" srcOrd="0" destOrd="0" presId="urn:microsoft.com/office/officeart/2005/8/layout/hierarchy6"/>
    <dgm:cxn modelId="{B10B8616-D1D3-4B97-A1B7-8AC9F40F7874}" type="presParOf" srcId="{7474BCD9-5F51-4EA7-B382-ECDCF5FCCDD2}" destId="{78F29451-3D75-4D59-B5E1-FAADFFB717B9}" srcOrd="1" destOrd="0" presId="urn:microsoft.com/office/officeart/2005/8/layout/hierarchy6"/>
    <dgm:cxn modelId="{9A95ED57-A0CE-4B59-8845-0498731E84E5}" type="presParOf" srcId="{78F29451-3D75-4D59-B5E1-FAADFFB717B9}" destId="{30A3A207-1AD7-494A-BB0E-F8646074023B}" srcOrd="0" destOrd="0" presId="urn:microsoft.com/office/officeart/2005/8/layout/hierarchy6"/>
    <dgm:cxn modelId="{B8F21FD5-0218-4297-B5A9-405246C3122E}" type="presParOf" srcId="{78F29451-3D75-4D59-B5E1-FAADFFB717B9}" destId="{D45C81E0-A2D7-4A2C-A4FB-AFE4FDDB2952}" srcOrd="1" destOrd="0" presId="urn:microsoft.com/office/officeart/2005/8/layout/hierarchy6"/>
    <dgm:cxn modelId="{373A629C-037C-4D43-9928-19203FDAA5D3}" type="presParOf" srcId="{D45C81E0-A2D7-4A2C-A4FB-AFE4FDDB2952}" destId="{00605AA2-D302-4C6E-A7EA-6E65774BA696}" srcOrd="0" destOrd="0" presId="urn:microsoft.com/office/officeart/2005/8/layout/hierarchy6"/>
    <dgm:cxn modelId="{F8C659D7-1AA7-48BD-B90B-20DAEB26E320}" type="presParOf" srcId="{D45C81E0-A2D7-4A2C-A4FB-AFE4FDDB2952}" destId="{B9CF4EAA-7B16-43C6-97C0-33E165F0A6B3}" srcOrd="1" destOrd="0" presId="urn:microsoft.com/office/officeart/2005/8/layout/hierarchy6"/>
    <dgm:cxn modelId="{696CF713-3FD7-40F0-B5FB-64C794E3ADBD}" type="presParOf" srcId="{B9CF4EAA-7B16-43C6-97C0-33E165F0A6B3}" destId="{842493E0-719B-4357-B52E-B59069A0761D}" srcOrd="0" destOrd="0" presId="urn:microsoft.com/office/officeart/2005/8/layout/hierarchy6"/>
    <dgm:cxn modelId="{9EC60E72-24C2-4CAF-983B-EDB24ACAE204}" type="presParOf" srcId="{B9CF4EAA-7B16-43C6-97C0-33E165F0A6B3}" destId="{A7EB5B15-DE03-4C12-919E-809CB5D2BC5D}" srcOrd="1" destOrd="0" presId="urn:microsoft.com/office/officeart/2005/8/layout/hierarchy6"/>
    <dgm:cxn modelId="{3579EE68-324F-4B43-AC91-8CE1CF78CEEA}" type="presParOf" srcId="{A7EB5B15-DE03-4C12-919E-809CB5D2BC5D}" destId="{57E31D46-1C83-435C-92A3-C98067C17877}" srcOrd="0" destOrd="0" presId="urn:microsoft.com/office/officeart/2005/8/layout/hierarchy6"/>
    <dgm:cxn modelId="{E061B445-110B-4905-BB8E-08279F1A5850}" type="presParOf" srcId="{A7EB5B15-DE03-4C12-919E-809CB5D2BC5D}" destId="{2F612B54-47DA-48E2-A276-A06F2D4D60A5}" srcOrd="1" destOrd="0" presId="urn:microsoft.com/office/officeart/2005/8/layout/hierarchy6"/>
    <dgm:cxn modelId="{9C510DD2-A8DE-49DD-9B5A-E0DD618612B8}" type="presParOf" srcId="{2F612B54-47DA-48E2-A276-A06F2D4D60A5}" destId="{9169367E-FF30-442C-A6BD-893EDE2468DD}" srcOrd="0" destOrd="0" presId="urn:microsoft.com/office/officeart/2005/8/layout/hierarchy6"/>
    <dgm:cxn modelId="{C30460D7-61A7-4721-BC50-1E12BF4007EE}" type="presParOf" srcId="{2F612B54-47DA-48E2-A276-A06F2D4D60A5}" destId="{53EA0A01-A506-41A7-B6A2-60D3ADFBEFEC}" srcOrd="1" destOrd="0" presId="urn:microsoft.com/office/officeart/2005/8/layout/hierarchy6"/>
    <dgm:cxn modelId="{57E70264-C440-451A-89B1-9B50C5EBBCBD}" type="presParOf" srcId="{53EA0A01-A506-41A7-B6A2-60D3ADFBEFEC}" destId="{75E9EBEF-FA28-4F16-A691-D9673B780400}" srcOrd="0" destOrd="0" presId="urn:microsoft.com/office/officeart/2005/8/layout/hierarchy6"/>
    <dgm:cxn modelId="{96156DC6-54FB-45F5-9076-E8BAE42C6511}" type="presParOf" srcId="{53EA0A01-A506-41A7-B6A2-60D3ADFBEFEC}" destId="{08CE3F33-5994-4D8F-A9CB-40FBEF69A325}" srcOrd="1" destOrd="0" presId="urn:microsoft.com/office/officeart/2005/8/layout/hierarchy6"/>
    <dgm:cxn modelId="{B90F119C-52E8-400C-96FC-5023ADC26001}" type="presParOf" srcId="{08CE3F33-5994-4D8F-A9CB-40FBEF69A325}" destId="{CC8B0197-ECB4-4E21-9812-10B9EB90E997}" srcOrd="0" destOrd="0" presId="urn:microsoft.com/office/officeart/2005/8/layout/hierarchy6"/>
    <dgm:cxn modelId="{3EF7FDB4-B976-43CC-8A95-5AE324DD5A6A}" type="presParOf" srcId="{08CE3F33-5994-4D8F-A9CB-40FBEF69A325}" destId="{6A267346-1D6E-4D43-97D9-E381F13C2A34}" srcOrd="1" destOrd="0" presId="urn:microsoft.com/office/officeart/2005/8/layout/hierarchy6"/>
    <dgm:cxn modelId="{2DFF14DF-98F2-4EAE-AF3F-704920BB2441}" type="presParOf" srcId="{6A267346-1D6E-4D43-97D9-E381F13C2A34}" destId="{32B83CB6-C5A5-46EB-B94A-5B985DAEBA62}" srcOrd="0" destOrd="0" presId="urn:microsoft.com/office/officeart/2005/8/layout/hierarchy6"/>
    <dgm:cxn modelId="{78FBE5D6-8FD8-4379-9D4A-454961C484B6}" type="presParOf" srcId="{6A267346-1D6E-4D43-97D9-E381F13C2A34}" destId="{766244DC-E4DD-49D0-B5BC-DABDA1BDE659}" srcOrd="1" destOrd="0" presId="urn:microsoft.com/office/officeart/2005/8/layout/hierarchy6"/>
    <dgm:cxn modelId="{4F0EBC67-BB02-4089-ADF9-44F50E89169D}" type="presParOf" srcId="{78F29451-3D75-4D59-B5E1-FAADFFB717B9}" destId="{DDA7CACE-EDD3-41C7-9026-552143FB4DD0}" srcOrd="2" destOrd="0" presId="urn:microsoft.com/office/officeart/2005/8/layout/hierarchy6"/>
    <dgm:cxn modelId="{EAAE5315-756C-4BEF-94DA-8EB17061C571}" type="presParOf" srcId="{78F29451-3D75-4D59-B5E1-FAADFFB717B9}" destId="{EF12EF51-3CE0-49A5-82A8-7E461655EF8A}" srcOrd="3" destOrd="0" presId="urn:microsoft.com/office/officeart/2005/8/layout/hierarchy6"/>
    <dgm:cxn modelId="{17A75FCC-0A91-4C75-9849-CF1BFDC05521}" type="presParOf" srcId="{EF12EF51-3CE0-49A5-82A8-7E461655EF8A}" destId="{B0381D15-6C21-43F5-B928-23BFCE78CCDA}" srcOrd="0" destOrd="0" presId="urn:microsoft.com/office/officeart/2005/8/layout/hierarchy6"/>
    <dgm:cxn modelId="{771D2C33-04B0-4B67-A97D-FB5D9E97AB6A}" type="presParOf" srcId="{EF12EF51-3CE0-49A5-82A8-7E461655EF8A}" destId="{8450BD33-BFC3-4455-B180-A76DE72AB688}" srcOrd="1" destOrd="0" presId="urn:microsoft.com/office/officeart/2005/8/layout/hierarchy6"/>
    <dgm:cxn modelId="{7304FB30-3F6E-49E1-95AC-962755E7B883}" type="presParOf" srcId="{8450BD33-BFC3-4455-B180-A76DE72AB688}" destId="{DE01699C-D12A-491A-A348-C8EA17B899D0}" srcOrd="0" destOrd="0" presId="urn:microsoft.com/office/officeart/2005/8/layout/hierarchy6"/>
    <dgm:cxn modelId="{AF33E886-3241-4AE3-8003-3ED053E5085B}" type="presParOf" srcId="{8450BD33-BFC3-4455-B180-A76DE72AB688}" destId="{A6425F86-A45F-462D-8B10-92C485431B6C}" srcOrd="1" destOrd="0" presId="urn:microsoft.com/office/officeart/2005/8/layout/hierarchy6"/>
    <dgm:cxn modelId="{F51D6139-4D86-4586-B3BE-245DD163BE73}" type="presParOf" srcId="{A6425F86-A45F-462D-8B10-92C485431B6C}" destId="{00F4B6DD-20A7-45BF-B0DC-CEA1F1D310CF}" srcOrd="0" destOrd="0" presId="urn:microsoft.com/office/officeart/2005/8/layout/hierarchy6"/>
    <dgm:cxn modelId="{30A50CB5-6CD6-48D3-96DD-E9BB013032F0}" type="presParOf" srcId="{A6425F86-A45F-462D-8B10-92C485431B6C}" destId="{47D24A5F-235A-494A-99B0-93C9CDC962A5}" srcOrd="1" destOrd="0" presId="urn:microsoft.com/office/officeart/2005/8/layout/hierarchy6"/>
    <dgm:cxn modelId="{6628214E-4675-49FD-8A09-38B147A39874}" type="presParOf" srcId="{47D24A5F-235A-494A-99B0-93C9CDC962A5}" destId="{6846DA99-268A-4627-B249-6D022CE8B44E}" srcOrd="0" destOrd="0" presId="urn:microsoft.com/office/officeart/2005/8/layout/hierarchy6"/>
    <dgm:cxn modelId="{472208A6-3C65-4657-BFA4-1E0E6A0FD4D0}" type="presParOf" srcId="{47D24A5F-235A-494A-99B0-93C9CDC962A5}" destId="{146E8DF1-26D0-44AC-9365-2E243C4512A0}" srcOrd="1" destOrd="0" presId="urn:microsoft.com/office/officeart/2005/8/layout/hierarchy6"/>
    <dgm:cxn modelId="{750B37E6-EE1D-4B99-8223-346B1E5709D7}" type="presParOf" srcId="{146E8DF1-26D0-44AC-9365-2E243C4512A0}" destId="{C0DAB82F-92AD-4B54-91E8-1FDF904BE9AE}" srcOrd="0" destOrd="0" presId="urn:microsoft.com/office/officeart/2005/8/layout/hierarchy6"/>
    <dgm:cxn modelId="{83640D99-EC14-4F59-96B7-CFA22D0D460F}" type="presParOf" srcId="{146E8DF1-26D0-44AC-9365-2E243C4512A0}" destId="{D826FCB0-06AB-4B0E-8AA7-59BC56DACC45}" srcOrd="1" destOrd="0" presId="urn:microsoft.com/office/officeart/2005/8/layout/hierarchy6"/>
    <dgm:cxn modelId="{9E509F53-4F9D-4036-B784-F6B141BE4016}" type="presParOf" srcId="{90735262-A512-4754-A81C-94163ECE69F6}" destId="{D3E499DC-2E53-46A4-9D5D-344D3E820B3A}" srcOrd="1" destOrd="0" presId="urn:microsoft.com/office/officeart/2005/8/layout/hierarchy6"/>
    <dgm:cxn modelId="{BB8660BC-5E3A-4AE8-A7BD-86B85EC7A4D1}" type="presParOf" srcId="{D3E499DC-2E53-46A4-9D5D-344D3E820B3A}" destId="{3283761D-269B-4103-B5BD-BA351FD6BC90}" srcOrd="0" destOrd="0" presId="urn:microsoft.com/office/officeart/2005/8/layout/hierarchy6"/>
    <dgm:cxn modelId="{922B5E49-C1C6-44BF-83B5-81525D4E6718}" type="presParOf" srcId="{3283761D-269B-4103-B5BD-BA351FD6BC90}" destId="{F9E7C456-9EED-4B92-ACFF-2E6AC37E007C}" srcOrd="0" destOrd="0" presId="urn:microsoft.com/office/officeart/2005/8/layout/hierarchy6"/>
    <dgm:cxn modelId="{4FB914C5-2E9B-4A09-A403-03114C6FD7E4}" type="presParOf" srcId="{3283761D-269B-4103-B5BD-BA351FD6BC90}" destId="{391CE128-4AF3-4C20-9ECF-D5C4D7901914}" srcOrd="1" destOrd="0" presId="urn:microsoft.com/office/officeart/2005/8/layout/hierarchy6"/>
    <dgm:cxn modelId="{C3F82F95-8D44-4427-B13F-DC4E70CE1317}" type="presParOf" srcId="{D3E499DC-2E53-46A4-9D5D-344D3E820B3A}" destId="{61B586F2-724F-4CC1-8D92-80BD295AFBC7}" srcOrd="1" destOrd="0" presId="urn:microsoft.com/office/officeart/2005/8/layout/hierarchy6"/>
    <dgm:cxn modelId="{F2113B05-273F-4C3B-9FAE-B7ADCBF9AAB7}" type="presParOf" srcId="{61B586F2-724F-4CC1-8D92-80BD295AFBC7}" destId="{CB88D246-93C1-42BC-8AB3-616E18AF6D83}" srcOrd="0" destOrd="0" presId="urn:microsoft.com/office/officeart/2005/8/layout/hierarchy6"/>
    <dgm:cxn modelId="{B46BBB6F-DF11-49C3-8362-02B5F16F8785}" type="presParOf" srcId="{D3E499DC-2E53-46A4-9D5D-344D3E820B3A}" destId="{79016C6E-4ED8-489B-A7B6-6C1FE2F88DB0}" srcOrd="2" destOrd="0" presId="urn:microsoft.com/office/officeart/2005/8/layout/hierarchy6"/>
    <dgm:cxn modelId="{D7ED0DF2-C082-443D-8A51-DD5EF648BA2D}" type="presParOf" srcId="{79016C6E-4ED8-489B-A7B6-6C1FE2F88DB0}" destId="{D7E92D3B-62D6-486D-B2AB-9D439103E9D1}" srcOrd="0" destOrd="0" presId="urn:microsoft.com/office/officeart/2005/8/layout/hierarchy6"/>
    <dgm:cxn modelId="{8D8ACA00-B201-4A0C-A496-B7A61C30DC85}" type="presParOf" srcId="{79016C6E-4ED8-489B-A7B6-6C1FE2F88DB0}" destId="{C5E8A601-E339-48CA-A69C-9AF2DB4E5ABC}" srcOrd="1" destOrd="0" presId="urn:microsoft.com/office/officeart/2005/8/layout/hierarchy6"/>
    <dgm:cxn modelId="{8C4B71C6-8E8A-4791-9636-D8EDA0E3B14D}" type="presParOf" srcId="{D3E499DC-2E53-46A4-9D5D-344D3E820B3A}" destId="{DE42E7A3-753A-459C-93DC-3A88D2CE76EB}" srcOrd="3" destOrd="0" presId="urn:microsoft.com/office/officeart/2005/8/layout/hierarchy6"/>
    <dgm:cxn modelId="{013B5ED4-1CF9-4742-AEBA-B56B2F3C1147}" type="presParOf" srcId="{DE42E7A3-753A-459C-93DC-3A88D2CE76EB}" destId="{D803E4DE-7F3B-4578-A7FF-16CDC048C335}" srcOrd="0" destOrd="0" presId="urn:microsoft.com/office/officeart/2005/8/layout/hierarchy6"/>
    <dgm:cxn modelId="{706E92D6-15E8-4002-9516-E6E3DAD430E2}" type="presParOf" srcId="{D3E499DC-2E53-46A4-9D5D-344D3E820B3A}" destId="{86AA1756-1509-4C07-A3EA-5D563D326B1C}" srcOrd="4" destOrd="0" presId="urn:microsoft.com/office/officeart/2005/8/layout/hierarchy6"/>
    <dgm:cxn modelId="{C292335B-2299-4D2E-AF90-19DA62B10739}" type="presParOf" srcId="{86AA1756-1509-4C07-A3EA-5D563D326B1C}" destId="{2D2BD39C-EE34-46BF-A28A-299AA371CEC4}" srcOrd="0" destOrd="0" presId="urn:microsoft.com/office/officeart/2005/8/layout/hierarchy6"/>
    <dgm:cxn modelId="{EFB4179B-5231-4A20-B4D0-981915CFB769}" type="presParOf" srcId="{86AA1756-1509-4C07-A3EA-5D563D326B1C}" destId="{62090A7A-99A6-46E6-A35C-3BCC80753D78}" srcOrd="1" destOrd="0" presId="urn:microsoft.com/office/officeart/2005/8/layout/hierarchy6"/>
    <dgm:cxn modelId="{8263A0FC-16C5-4C8F-97FA-61F3A13FB13C}" type="presParOf" srcId="{D3E499DC-2E53-46A4-9D5D-344D3E820B3A}" destId="{525D5D38-EFCE-4E5D-AD99-D38C0AC2127C}" srcOrd="5" destOrd="0" presId="urn:microsoft.com/office/officeart/2005/8/layout/hierarchy6"/>
    <dgm:cxn modelId="{16E094BA-54AD-4B52-AC4D-8AC05FDD3BD8}" type="presParOf" srcId="{525D5D38-EFCE-4E5D-AD99-D38C0AC2127C}" destId="{C769E54D-97F9-4369-AA63-62CA7AE9C318}" srcOrd="0" destOrd="0" presId="urn:microsoft.com/office/officeart/2005/8/layout/hierarchy6"/>
    <dgm:cxn modelId="{93BF3A45-C2FF-4FB4-A6FD-59F691AA7A93}" type="presParOf" srcId="{D3E499DC-2E53-46A4-9D5D-344D3E820B3A}" destId="{18A3EE5A-2F2E-4AE8-9488-81418575111D}" srcOrd="6" destOrd="0" presId="urn:microsoft.com/office/officeart/2005/8/layout/hierarchy6"/>
    <dgm:cxn modelId="{2C1D3BA1-D48C-4220-8225-5AD88CF70068}" type="presParOf" srcId="{18A3EE5A-2F2E-4AE8-9488-81418575111D}" destId="{D843E1BE-F1AE-4134-AB65-6FD83D162D5B}" srcOrd="0" destOrd="0" presId="urn:microsoft.com/office/officeart/2005/8/layout/hierarchy6"/>
    <dgm:cxn modelId="{F58D4D92-4C04-4D75-88C7-D20D12DC2EAA}" type="presParOf" srcId="{18A3EE5A-2F2E-4AE8-9488-81418575111D}" destId="{D2D80B21-E4C4-4B83-8F29-46789C828E94}" srcOrd="1" destOrd="0" presId="urn:microsoft.com/office/officeart/2005/8/layout/hierarchy6"/>
    <dgm:cxn modelId="{18F5C900-8597-4114-A53C-F3C6FB8FCA98}" type="presParOf" srcId="{D3E499DC-2E53-46A4-9D5D-344D3E820B3A}" destId="{566D4481-7816-4CB9-BD2B-B75F6F7A214C}" srcOrd="7" destOrd="0" presId="urn:microsoft.com/office/officeart/2005/8/layout/hierarchy6"/>
    <dgm:cxn modelId="{56BDCECD-04DC-42BF-80EC-AF5C10ACDA6F}" type="presParOf" srcId="{566D4481-7816-4CB9-BD2B-B75F6F7A214C}" destId="{44B3C80E-039C-40F8-9969-709BFD22D1E2}" srcOrd="0" destOrd="0" presId="urn:microsoft.com/office/officeart/2005/8/layout/hierarchy6"/>
    <dgm:cxn modelId="{38F85EE3-5C71-4F0D-9900-47FC96CE705F}" type="presParOf" srcId="{D3E499DC-2E53-46A4-9D5D-344D3E820B3A}" destId="{0C9BC10E-678A-4638-96DB-AF69AF83CD34}" srcOrd="8" destOrd="0" presId="urn:microsoft.com/office/officeart/2005/8/layout/hierarchy6"/>
    <dgm:cxn modelId="{20BF7285-B46D-44C0-829C-68D9D5108F5B}" type="presParOf" srcId="{0C9BC10E-678A-4638-96DB-AF69AF83CD34}" destId="{546EF9D1-E832-4D00-96D1-D508EAFDDE82}" srcOrd="0" destOrd="0" presId="urn:microsoft.com/office/officeart/2005/8/layout/hierarchy6"/>
    <dgm:cxn modelId="{FCD64D11-A01C-49A9-ACEF-B09100E2AE55}" type="presParOf" srcId="{0C9BC10E-678A-4638-96DB-AF69AF83CD34}" destId="{DF20F6BA-8EC7-4B46-A544-06FFCC8E31BE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645FB2-6737-4BF0-B7D9-1389A9586378}">
      <dsp:nvSpPr>
        <dsp:cNvPr id="0" name=""/>
        <dsp:cNvSpPr/>
      </dsp:nvSpPr>
      <dsp:spPr>
        <a:xfrm>
          <a:off x="1069585" y="4806707"/>
          <a:ext cx="7280979" cy="11907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NPP layers</a:t>
          </a:r>
        </a:p>
      </dsp:txBody>
      <dsp:txXfrm>
        <a:off x="1069585" y="4806707"/>
        <a:ext cx="2184293" cy="1190762"/>
      </dsp:txXfrm>
    </dsp:sp>
    <dsp:sp modelId="{B2DEB747-2CD4-4B73-95B6-8CF0AAF993B8}">
      <dsp:nvSpPr>
        <dsp:cNvPr id="0" name=""/>
        <dsp:cNvSpPr/>
      </dsp:nvSpPr>
      <dsp:spPr>
        <a:xfrm>
          <a:off x="1008789" y="1266097"/>
          <a:ext cx="7280979" cy="289487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Climate variables</a:t>
          </a:r>
        </a:p>
      </dsp:txBody>
      <dsp:txXfrm>
        <a:off x="1008789" y="1266097"/>
        <a:ext cx="2184293" cy="2894874"/>
      </dsp:txXfrm>
    </dsp:sp>
    <dsp:sp modelId="{D4A0B96E-6DCE-4A84-B41D-F6E40AA45714}">
      <dsp:nvSpPr>
        <dsp:cNvPr id="0" name=""/>
        <dsp:cNvSpPr/>
      </dsp:nvSpPr>
      <dsp:spPr>
        <a:xfrm>
          <a:off x="956075" y="53262"/>
          <a:ext cx="7280979" cy="7742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Soc Map</a:t>
          </a:r>
        </a:p>
      </dsp:txBody>
      <dsp:txXfrm>
        <a:off x="956075" y="53262"/>
        <a:ext cx="2184293" cy="774221"/>
      </dsp:txXfrm>
    </dsp:sp>
    <dsp:sp modelId="{C8ECD29A-F900-49B3-880D-7C0D8D82E20F}">
      <dsp:nvSpPr>
        <dsp:cNvPr id="0" name=""/>
        <dsp:cNvSpPr/>
      </dsp:nvSpPr>
      <dsp:spPr>
        <a:xfrm>
          <a:off x="4414864" y="111397"/>
          <a:ext cx="2670061" cy="4770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Script 0. SOC_MAP_AOI.R</a:t>
          </a:r>
        </a:p>
      </dsp:txBody>
      <dsp:txXfrm>
        <a:off x="4428836" y="125369"/>
        <a:ext cx="2642117" cy="449095"/>
      </dsp:txXfrm>
    </dsp:sp>
    <dsp:sp modelId="{89907AF3-BA62-4FDE-8DBB-0D8F6FF98ABD}">
      <dsp:nvSpPr>
        <dsp:cNvPr id="0" name=""/>
        <dsp:cNvSpPr/>
      </dsp:nvSpPr>
      <dsp:spPr>
        <a:xfrm>
          <a:off x="4183328" y="588436"/>
          <a:ext cx="1566567" cy="900861"/>
        </a:xfrm>
        <a:custGeom>
          <a:avLst/>
          <a:gdLst/>
          <a:ahLst/>
          <a:cxnLst/>
          <a:rect l="0" t="0" r="0" b="0"/>
          <a:pathLst>
            <a:path>
              <a:moveTo>
                <a:pt x="1566567" y="0"/>
              </a:moveTo>
              <a:lnTo>
                <a:pt x="1566567" y="450430"/>
              </a:lnTo>
              <a:lnTo>
                <a:pt x="0" y="450430"/>
              </a:lnTo>
              <a:lnTo>
                <a:pt x="0" y="9008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ABB77E-A0AC-41BF-9CBF-50912D4DCDD2}">
      <dsp:nvSpPr>
        <dsp:cNvPr id="0" name=""/>
        <dsp:cNvSpPr/>
      </dsp:nvSpPr>
      <dsp:spPr>
        <a:xfrm>
          <a:off x="3083703" y="1489298"/>
          <a:ext cx="2199249" cy="1331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1_CRU_variables_SPIN_UP.R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2_CRU_variables_WARM_UP.R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3_CRU_variables_for_NPP_MIAMI_MEAN_81-00.R</a:t>
          </a:r>
          <a:endParaRPr lang="en-US" sz="800" kern="1200" dirty="0"/>
        </a:p>
      </dsp:txBody>
      <dsp:txXfrm>
        <a:off x="3122695" y="1528290"/>
        <a:ext cx="2121265" cy="1253288"/>
      </dsp:txXfrm>
    </dsp:sp>
    <dsp:sp modelId="{6A183FEB-FD51-4A0B-94E4-F1A2E1C82D66}">
      <dsp:nvSpPr>
        <dsp:cNvPr id="0" name=""/>
        <dsp:cNvSpPr/>
      </dsp:nvSpPr>
      <dsp:spPr>
        <a:xfrm>
          <a:off x="4124985" y="2820570"/>
          <a:ext cx="91440" cy="2087168"/>
        </a:xfrm>
        <a:custGeom>
          <a:avLst/>
          <a:gdLst/>
          <a:ahLst/>
          <a:cxnLst/>
          <a:rect l="0" t="0" r="0" b="0"/>
          <a:pathLst>
            <a:path>
              <a:moveTo>
                <a:pt x="58342" y="0"/>
              </a:moveTo>
              <a:lnTo>
                <a:pt x="58342" y="1043584"/>
              </a:lnTo>
              <a:lnTo>
                <a:pt x="45720" y="1043584"/>
              </a:lnTo>
              <a:lnTo>
                <a:pt x="45720" y="20871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C0DA0B-9987-4773-8394-E411EE734AC4}">
      <dsp:nvSpPr>
        <dsp:cNvPr id="0" name=""/>
        <dsp:cNvSpPr/>
      </dsp:nvSpPr>
      <dsp:spPr>
        <a:xfrm>
          <a:off x="3228805" y="4907739"/>
          <a:ext cx="1883801" cy="9923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4_MIAMI_MODEL_NPP_MIAMI_MEAN_81-00.R</a:t>
          </a:r>
          <a:endParaRPr lang="en-US" sz="1200" kern="1200" dirty="0"/>
        </a:p>
      </dsp:txBody>
      <dsp:txXfrm>
        <a:off x="3257869" y="4936803"/>
        <a:ext cx="1825673" cy="934174"/>
      </dsp:txXfrm>
    </dsp:sp>
    <dsp:sp modelId="{B242DF12-8ED7-4DE3-8645-EAB680413320}">
      <dsp:nvSpPr>
        <dsp:cNvPr id="0" name=""/>
        <dsp:cNvSpPr/>
      </dsp:nvSpPr>
      <dsp:spPr>
        <a:xfrm>
          <a:off x="5749895" y="588436"/>
          <a:ext cx="1188916" cy="9008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0430"/>
              </a:lnTo>
              <a:lnTo>
                <a:pt x="1188916" y="450430"/>
              </a:lnTo>
              <a:lnTo>
                <a:pt x="1188916" y="9008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26441A-86E0-4B30-9F7F-A714A6F4EF06}">
      <dsp:nvSpPr>
        <dsp:cNvPr id="0" name=""/>
        <dsp:cNvSpPr/>
      </dsp:nvSpPr>
      <dsp:spPr>
        <a:xfrm>
          <a:off x="5787225" y="1489298"/>
          <a:ext cx="2303172" cy="9768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00_1_TERRACLIMATE_DOWNLOAD_GEE_SPIN_UP.txt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00_2_TERRACLIMATE_DOWNLOAD_GEE_WUP_FORWARD.txt</a:t>
          </a:r>
        </a:p>
      </dsp:txBody>
      <dsp:txXfrm>
        <a:off x="5815837" y="1517910"/>
        <a:ext cx="2245948" cy="919647"/>
      </dsp:txXfrm>
    </dsp:sp>
    <dsp:sp modelId="{BD5CACE8-2237-4C53-977E-E344047DE97C}">
      <dsp:nvSpPr>
        <dsp:cNvPr id="0" name=""/>
        <dsp:cNvSpPr/>
      </dsp:nvSpPr>
      <dsp:spPr>
        <a:xfrm>
          <a:off x="6827862" y="2466170"/>
          <a:ext cx="110949" cy="590955"/>
        </a:xfrm>
        <a:custGeom>
          <a:avLst/>
          <a:gdLst/>
          <a:ahLst/>
          <a:cxnLst/>
          <a:rect l="0" t="0" r="0" b="0"/>
          <a:pathLst>
            <a:path>
              <a:moveTo>
                <a:pt x="110949" y="0"/>
              </a:moveTo>
              <a:lnTo>
                <a:pt x="110949" y="295477"/>
              </a:lnTo>
              <a:lnTo>
                <a:pt x="0" y="295477"/>
              </a:lnTo>
              <a:lnTo>
                <a:pt x="0" y="5909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911DDB-119C-435F-999D-E6B23AD06471}">
      <dsp:nvSpPr>
        <dsp:cNvPr id="0" name=""/>
        <dsp:cNvSpPr/>
      </dsp:nvSpPr>
      <dsp:spPr>
        <a:xfrm>
          <a:off x="5709104" y="3057125"/>
          <a:ext cx="2237517" cy="9023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1_1_TERRACLIMATE_variables_SPIN_UP.R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2_1_TERRACLIMATE_variables_FORWARD.R</a:t>
          </a:r>
          <a:endParaRPr lang="en-US" kern="1200" dirty="0"/>
        </a:p>
      </dsp:txBody>
      <dsp:txXfrm>
        <a:off x="5735533" y="3083554"/>
        <a:ext cx="2184659" cy="849511"/>
      </dsp:txXfrm>
    </dsp:sp>
    <dsp:sp modelId="{9BFAA7FA-9A53-4AAC-A961-300381362679}">
      <dsp:nvSpPr>
        <dsp:cNvPr id="0" name=""/>
        <dsp:cNvSpPr/>
      </dsp:nvSpPr>
      <dsp:spPr>
        <a:xfrm>
          <a:off x="6696705" y="3959495"/>
          <a:ext cx="91440" cy="922672"/>
        </a:xfrm>
        <a:custGeom>
          <a:avLst/>
          <a:gdLst/>
          <a:ahLst/>
          <a:cxnLst/>
          <a:rect l="0" t="0" r="0" b="0"/>
          <a:pathLst>
            <a:path>
              <a:moveTo>
                <a:pt x="131157" y="0"/>
              </a:moveTo>
              <a:lnTo>
                <a:pt x="131157" y="461336"/>
              </a:lnTo>
              <a:lnTo>
                <a:pt x="45720" y="461336"/>
              </a:lnTo>
              <a:lnTo>
                <a:pt x="45720" y="9226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65B607-E301-43D9-8D41-5A36B6D6CB66}">
      <dsp:nvSpPr>
        <dsp:cNvPr id="0" name=""/>
        <dsp:cNvSpPr/>
      </dsp:nvSpPr>
      <dsp:spPr>
        <a:xfrm>
          <a:off x="5717543" y="4882167"/>
          <a:ext cx="2049763" cy="9923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4_MIAMI_MODEL_NPP_MIAMI_MEAN_81-00_TC.R</a:t>
          </a:r>
          <a:endParaRPr lang="en-US" sz="1400" kern="1200" dirty="0"/>
        </a:p>
      </dsp:txBody>
      <dsp:txXfrm>
        <a:off x="5746607" y="4911231"/>
        <a:ext cx="1991635" cy="9341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6EF9D1-E832-4D00-96D1-D508EAFDDE82}">
      <dsp:nvSpPr>
        <dsp:cNvPr id="0" name=""/>
        <dsp:cNvSpPr/>
      </dsp:nvSpPr>
      <dsp:spPr>
        <a:xfrm>
          <a:off x="0" y="5084593"/>
          <a:ext cx="9144000" cy="108585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Maps Generation</a:t>
          </a:r>
        </a:p>
      </dsp:txBody>
      <dsp:txXfrm>
        <a:off x="0" y="5084593"/>
        <a:ext cx="2743200" cy="1085850"/>
      </dsp:txXfrm>
    </dsp:sp>
    <dsp:sp modelId="{D843E1BE-F1AE-4134-AB65-6FD83D162D5B}">
      <dsp:nvSpPr>
        <dsp:cNvPr id="0" name=""/>
        <dsp:cNvSpPr/>
      </dsp:nvSpPr>
      <dsp:spPr>
        <a:xfrm>
          <a:off x="0" y="3817768"/>
          <a:ext cx="9144000" cy="108585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Roth C model phases</a:t>
          </a:r>
        </a:p>
      </dsp:txBody>
      <dsp:txXfrm>
        <a:off x="0" y="3817768"/>
        <a:ext cx="2743200" cy="1085850"/>
      </dsp:txXfrm>
    </dsp:sp>
    <dsp:sp modelId="{2D2BD39C-EE34-46BF-A28A-299AA371CEC4}">
      <dsp:nvSpPr>
        <dsp:cNvPr id="0" name=""/>
        <dsp:cNvSpPr/>
      </dsp:nvSpPr>
      <dsp:spPr>
        <a:xfrm>
          <a:off x="0" y="2550942"/>
          <a:ext cx="9144000" cy="108585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Stacks creation</a:t>
          </a:r>
        </a:p>
      </dsp:txBody>
      <dsp:txXfrm>
        <a:off x="0" y="2550942"/>
        <a:ext cx="2743200" cy="1085850"/>
      </dsp:txXfrm>
    </dsp:sp>
    <dsp:sp modelId="{D7E92D3B-62D6-486D-B2AB-9D439103E9D1}">
      <dsp:nvSpPr>
        <dsp:cNvPr id="0" name=""/>
        <dsp:cNvSpPr/>
      </dsp:nvSpPr>
      <dsp:spPr>
        <a:xfrm>
          <a:off x="0" y="1284117"/>
          <a:ext cx="9144000" cy="108585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LU layers</a:t>
          </a:r>
        </a:p>
      </dsp:txBody>
      <dsp:txXfrm>
        <a:off x="0" y="1284117"/>
        <a:ext cx="2743200" cy="1085850"/>
      </dsp:txXfrm>
    </dsp:sp>
    <dsp:sp modelId="{F9E7C456-9EED-4B92-ACFF-2E6AC37E007C}">
      <dsp:nvSpPr>
        <dsp:cNvPr id="0" name=""/>
        <dsp:cNvSpPr/>
      </dsp:nvSpPr>
      <dsp:spPr>
        <a:xfrm>
          <a:off x="0" y="17292"/>
          <a:ext cx="9144000" cy="108585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Clay layer</a:t>
          </a:r>
        </a:p>
      </dsp:txBody>
      <dsp:txXfrm>
        <a:off x="0" y="17292"/>
        <a:ext cx="2743200" cy="1085850"/>
      </dsp:txXfrm>
    </dsp:sp>
    <dsp:sp modelId="{04E9AA70-AD49-4E60-919B-981BB013C7D6}">
      <dsp:nvSpPr>
        <dsp:cNvPr id="0" name=""/>
        <dsp:cNvSpPr/>
      </dsp:nvSpPr>
      <dsp:spPr>
        <a:xfrm>
          <a:off x="4461735" y="107780"/>
          <a:ext cx="2780848" cy="9048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8_Script_CLAY_from_ISRIC.R</a:t>
          </a:r>
        </a:p>
      </dsp:txBody>
      <dsp:txXfrm>
        <a:off x="4488238" y="134283"/>
        <a:ext cx="2727842" cy="851869"/>
      </dsp:txXfrm>
    </dsp:sp>
    <dsp:sp modelId="{30A3A207-1AD7-494A-BB0E-F8646074023B}">
      <dsp:nvSpPr>
        <dsp:cNvPr id="0" name=""/>
        <dsp:cNvSpPr/>
      </dsp:nvSpPr>
      <dsp:spPr>
        <a:xfrm>
          <a:off x="4206934" y="1012655"/>
          <a:ext cx="1645225" cy="361950"/>
        </a:xfrm>
        <a:custGeom>
          <a:avLst/>
          <a:gdLst/>
          <a:ahLst/>
          <a:cxnLst/>
          <a:rect l="0" t="0" r="0" b="0"/>
          <a:pathLst>
            <a:path>
              <a:moveTo>
                <a:pt x="1645225" y="0"/>
              </a:moveTo>
              <a:lnTo>
                <a:pt x="1645225" y="180975"/>
              </a:lnTo>
              <a:lnTo>
                <a:pt x="0" y="180975"/>
              </a:lnTo>
              <a:lnTo>
                <a:pt x="0" y="3619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605AA2-D302-4C6E-A7EA-6E65774BA696}">
      <dsp:nvSpPr>
        <dsp:cNvPr id="0" name=""/>
        <dsp:cNvSpPr/>
      </dsp:nvSpPr>
      <dsp:spPr>
        <a:xfrm>
          <a:off x="2961959" y="1374605"/>
          <a:ext cx="2489949" cy="9048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9_Land_Use_ESA_to_FAO_classes.R</a:t>
          </a:r>
        </a:p>
      </dsp:txBody>
      <dsp:txXfrm>
        <a:off x="2988462" y="1401108"/>
        <a:ext cx="2436943" cy="851869"/>
      </dsp:txXfrm>
    </dsp:sp>
    <dsp:sp modelId="{842493E0-719B-4357-B52E-B59069A0761D}">
      <dsp:nvSpPr>
        <dsp:cNvPr id="0" name=""/>
        <dsp:cNvSpPr/>
      </dsp:nvSpPr>
      <dsp:spPr>
        <a:xfrm>
          <a:off x="4161214" y="2279480"/>
          <a:ext cx="91440" cy="3619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9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E31D46-1C83-435C-92A3-C98067C17877}">
      <dsp:nvSpPr>
        <dsp:cNvPr id="0" name=""/>
        <dsp:cNvSpPr/>
      </dsp:nvSpPr>
      <dsp:spPr>
        <a:xfrm>
          <a:off x="3022706" y="2641430"/>
          <a:ext cx="2368456" cy="9048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10_SPIN_UP_STACK_V3.R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11_WARM_UP_STACK_V5.R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12_FOWARD_STACK.R</a:t>
          </a:r>
        </a:p>
      </dsp:txBody>
      <dsp:txXfrm>
        <a:off x="3049209" y="2667933"/>
        <a:ext cx="2315450" cy="851869"/>
      </dsp:txXfrm>
    </dsp:sp>
    <dsp:sp modelId="{9169367E-FF30-442C-A6BD-893EDE2468DD}">
      <dsp:nvSpPr>
        <dsp:cNvPr id="0" name=""/>
        <dsp:cNvSpPr/>
      </dsp:nvSpPr>
      <dsp:spPr>
        <a:xfrm>
          <a:off x="4161214" y="3546305"/>
          <a:ext cx="91440" cy="3619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9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E9EBEF-FA28-4F16-A691-D9673B780400}">
      <dsp:nvSpPr>
        <dsp:cNvPr id="0" name=""/>
        <dsp:cNvSpPr/>
      </dsp:nvSpPr>
      <dsp:spPr>
        <a:xfrm>
          <a:off x="3046337" y="3908255"/>
          <a:ext cx="2321194" cy="9048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13_ROTH_C_SPIN_UP_UNC_v2.R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14_ROTH_C_WARM_UP_UNC_v3.R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15_ROTH_C_FOWARD_UNC_v3.R</a:t>
          </a:r>
        </a:p>
      </dsp:txBody>
      <dsp:txXfrm>
        <a:off x="3072840" y="3934758"/>
        <a:ext cx="2268188" cy="851869"/>
      </dsp:txXfrm>
    </dsp:sp>
    <dsp:sp modelId="{CC8B0197-ECB4-4E21-9812-10B9EB90E997}">
      <dsp:nvSpPr>
        <dsp:cNvPr id="0" name=""/>
        <dsp:cNvSpPr/>
      </dsp:nvSpPr>
      <dsp:spPr>
        <a:xfrm>
          <a:off x="4206934" y="4813130"/>
          <a:ext cx="1471842" cy="4093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651"/>
              </a:lnTo>
              <a:lnTo>
                <a:pt x="1471842" y="204651"/>
              </a:lnTo>
              <a:lnTo>
                <a:pt x="1471842" y="4093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B83CB6-C5A5-46EB-B94A-5B985DAEBA62}">
      <dsp:nvSpPr>
        <dsp:cNvPr id="0" name=""/>
        <dsp:cNvSpPr/>
      </dsp:nvSpPr>
      <dsp:spPr>
        <a:xfrm>
          <a:off x="4568440" y="5222432"/>
          <a:ext cx="2220671" cy="9048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16_Points_To_Raster.R</a:t>
          </a:r>
        </a:p>
      </dsp:txBody>
      <dsp:txXfrm>
        <a:off x="4594943" y="5248935"/>
        <a:ext cx="2167665" cy="851869"/>
      </dsp:txXfrm>
    </dsp:sp>
    <dsp:sp modelId="{DDA7CACE-EDD3-41C7-9026-552143FB4DD0}">
      <dsp:nvSpPr>
        <dsp:cNvPr id="0" name=""/>
        <dsp:cNvSpPr/>
      </dsp:nvSpPr>
      <dsp:spPr>
        <a:xfrm>
          <a:off x="5852160" y="1012655"/>
          <a:ext cx="1503854" cy="361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975"/>
              </a:lnTo>
              <a:lnTo>
                <a:pt x="1503854" y="180975"/>
              </a:lnTo>
              <a:lnTo>
                <a:pt x="1503854" y="3619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381D15-6C21-43F5-B928-23BFCE78CCDA}">
      <dsp:nvSpPr>
        <dsp:cNvPr id="0" name=""/>
        <dsp:cNvSpPr/>
      </dsp:nvSpPr>
      <dsp:spPr>
        <a:xfrm>
          <a:off x="5914385" y="1374605"/>
          <a:ext cx="2883257" cy="9048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9_Land_Use_ESA_to_FAO_classes_LUsim.R</a:t>
          </a:r>
        </a:p>
      </dsp:txBody>
      <dsp:txXfrm>
        <a:off x="5940888" y="1401108"/>
        <a:ext cx="2830251" cy="851869"/>
      </dsp:txXfrm>
    </dsp:sp>
    <dsp:sp modelId="{DE01699C-D12A-491A-A348-C8EA17B899D0}">
      <dsp:nvSpPr>
        <dsp:cNvPr id="0" name=""/>
        <dsp:cNvSpPr/>
      </dsp:nvSpPr>
      <dsp:spPr>
        <a:xfrm>
          <a:off x="7255011" y="2279480"/>
          <a:ext cx="91440" cy="361950"/>
        </a:xfrm>
        <a:custGeom>
          <a:avLst/>
          <a:gdLst/>
          <a:ahLst/>
          <a:cxnLst/>
          <a:rect l="0" t="0" r="0" b="0"/>
          <a:pathLst>
            <a:path>
              <a:moveTo>
                <a:pt x="101003" y="0"/>
              </a:moveTo>
              <a:lnTo>
                <a:pt x="101003" y="180975"/>
              </a:lnTo>
              <a:lnTo>
                <a:pt x="45720" y="180975"/>
              </a:lnTo>
              <a:lnTo>
                <a:pt x="45720" y="3619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F4B6DD-20A7-45BF-B0DC-CEA1F1D310CF}">
      <dsp:nvSpPr>
        <dsp:cNvPr id="0" name=""/>
        <dsp:cNvSpPr/>
      </dsp:nvSpPr>
      <dsp:spPr>
        <a:xfrm>
          <a:off x="6131657" y="2641430"/>
          <a:ext cx="2338147" cy="9048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10_SPIN_UP_STACK_V3.R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11_WARM_UP_STACK_V5_LUsim.R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12_FOWARD_STACK.R</a:t>
          </a:r>
        </a:p>
      </dsp:txBody>
      <dsp:txXfrm>
        <a:off x="6158160" y="2667933"/>
        <a:ext cx="2285141" cy="851869"/>
      </dsp:txXfrm>
    </dsp:sp>
    <dsp:sp modelId="{6846DA99-268A-4627-B249-6D022CE8B44E}">
      <dsp:nvSpPr>
        <dsp:cNvPr id="0" name=""/>
        <dsp:cNvSpPr/>
      </dsp:nvSpPr>
      <dsp:spPr>
        <a:xfrm>
          <a:off x="7255011" y="3546305"/>
          <a:ext cx="91440" cy="3619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9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DAB82F-92AD-4B54-91E8-1FDF904BE9AE}">
      <dsp:nvSpPr>
        <dsp:cNvPr id="0" name=""/>
        <dsp:cNvSpPr/>
      </dsp:nvSpPr>
      <dsp:spPr>
        <a:xfrm>
          <a:off x="6068637" y="3908255"/>
          <a:ext cx="2464187" cy="940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13_ROTH_C_SPIN_UP_UNC_v2.R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14_ROTH_C_WARM_UP_UNC_v3_LUsim.R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15_ROTH_C_FOWARD_UNC_v3.R</a:t>
          </a:r>
        </a:p>
      </dsp:txBody>
      <dsp:txXfrm>
        <a:off x="6096180" y="3935798"/>
        <a:ext cx="2409101" cy="8853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5C069-913A-49BE-9487-81B4CA453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679342-C50F-47C5-BDC9-C3CC46E37F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8F6AE-99D3-4D99-ADB5-DCBE9A0B0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88E84-913A-44D3-BB23-4B3BE2A9C270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7917E-3AC7-46BA-86A1-A69774962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324BF-21D6-437D-82FA-430DB2416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CEEA7-6A41-4EFC-A2AB-92ED39686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1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6892-C0DA-4D31-8A24-C44B34C14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5559C5-A19B-4F4D-BEA1-83AF07AEC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B0EB6-F989-4E5D-ACD3-B8897A99E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88E84-913A-44D3-BB23-4B3BE2A9C270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0132B-12F0-4420-94CC-F1EC00B0B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0ADA8-7123-4C25-B7F2-2DB31C7CB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CEEA7-6A41-4EFC-A2AB-92ED39686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110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B2313B-D4AA-42A0-A68B-199D94ED0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0120DD-A7F6-4A54-A151-519527490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FD621-6121-4D81-86C3-DACCDC806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88E84-913A-44D3-BB23-4B3BE2A9C270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2EA33-6A6E-4135-B5E8-02578ED60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172E8-2A7D-4A57-9CAA-D53FD7483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CEEA7-6A41-4EFC-A2AB-92ED39686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57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060C7-66BA-4269-BB12-F6F430FEE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D760B-2037-4C56-AD7E-BA07F4AD7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72DF8-C39B-46B9-B541-CFC495062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88E84-913A-44D3-BB23-4B3BE2A9C270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14201-91C8-43F5-83E8-DD3B8EFDE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28494-9D52-4B7C-A2BE-4C0148262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CEEA7-6A41-4EFC-A2AB-92ED39686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19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237CD-0844-48C0-8C4D-08C76E3CF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8B010-8F12-4007-A385-43A076FFB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7CDFC-749F-43FE-9360-C6D5C5BD1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88E84-913A-44D3-BB23-4B3BE2A9C270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93F59-8155-4671-8A22-C7AE8F7A4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E4439-4F28-4B23-8710-37274B09B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CEEA7-6A41-4EFC-A2AB-92ED39686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4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2E2-E3B5-4910-A2F8-D4EE6E389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72991-173F-433D-B5C0-9BC1FFB900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E02A2A-6BDE-4F51-921E-12EB7217D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15172B-D415-415D-896F-844B900F7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88E84-913A-44D3-BB23-4B3BE2A9C270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BEA54-790D-45D0-9445-F2E94F9E8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FE4EB-A39A-4441-940E-B953A8A7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CEEA7-6A41-4EFC-A2AB-92ED39686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35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CACA-2981-4D80-858F-185021927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9A43E-8984-4E34-A02F-CDCF105D4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5FBA4-D56F-4498-8E23-FB2D21A7A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266C78-E8D2-4D41-9C46-54A81E7912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B08241-648C-44DB-BDFC-F8BB29E2A2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ED265F-0BC3-4CE1-94EC-B52AFE0EF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88E84-913A-44D3-BB23-4B3BE2A9C270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D1D79B-9A1F-4F61-9390-817855811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490F4F-6125-4788-A01C-E0A8DF83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CEEA7-6A41-4EFC-A2AB-92ED39686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55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274F4-849C-4AA1-AB55-F14D0CB17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6EEA22-D664-4804-AF1D-12D59F063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88E84-913A-44D3-BB23-4B3BE2A9C270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8DCE00-343B-46D4-A742-2833E78BE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7C69C9-168D-413C-8CDD-145950FD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CEEA7-6A41-4EFC-A2AB-92ED39686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67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79A817-9105-4AD4-AF06-3D1CCBDBE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88E84-913A-44D3-BB23-4B3BE2A9C270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F56E53-A598-4559-A1E5-D2EBCE5A6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18B6D-4DE4-47CC-99CA-CF9C01091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CEEA7-6A41-4EFC-A2AB-92ED39686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34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16063-AE59-4922-AB93-1586821B7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097E2-017D-4CA2-B2E1-E1D0390D1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B80D19-D964-49BD-8690-7E3011A72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86154-4872-4F21-9A24-062ACA3C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88E84-913A-44D3-BB23-4B3BE2A9C270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5126E-4EBA-48C3-926F-F2A8892BA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B81BC-FED5-48ED-BDC2-E3FA68C84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CEEA7-6A41-4EFC-A2AB-92ED39686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44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B4C32-5FDD-4721-9E58-48CD86287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683004-040F-4015-8102-184B8F42B8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E8AFFD-3946-46F6-A3EA-3844F8731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80E06-9911-4939-9E7F-EBA79CEAE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88E84-913A-44D3-BB23-4B3BE2A9C270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9B3DC-089B-4E3E-A95A-834CFD04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9B7A9-9B6B-4336-92F6-D01B445B6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CEEA7-6A41-4EFC-A2AB-92ED39686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34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1CFA1E-0A67-4B84-BC2A-CBA9591C2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1C560-AFBC-488B-9E28-68FB44762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056CC-03CC-4364-952B-1386D577E3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88E84-913A-44D3-BB23-4B3BE2A9C270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ED52F-0825-49F6-B1A4-31E29A28D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461E7-7F9C-4C19-AF2C-7180F56A3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CEEA7-6A41-4EFC-A2AB-92ED39686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81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AE3AD-9BA1-469D-9BFA-35ABBB56A9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Roth C spatial protocol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1F54F-438E-478E-89D4-687FDCEBC2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Standard </a:t>
            </a:r>
            <a:r>
              <a:rPr lang="en-US" dirty="0" err="1"/>
              <a:t>Verion</a:t>
            </a:r>
            <a:endParaRPr lang="en-US" dirty="0"/>
          </a:p>
          <a:p>
            <a:r>
              <a:rPr lang="en-US" dirty="0"/>
              <a:t>Using Terra Climate data</a:t>
            </a:r>
          </a:p>
          <a:p>
            <a:r>
              <a:rPr lang="en-US" dirty="0"/>
              <a:t>Simulating Land Use changes</a:t>
            </a:r>
          </a:p>
        </p:txBody>
      </p:sp>
    </p:spTree>
    <p:extLst>
      <p:ext uri="{BB962C8B-B14F-4D97-AF65-F5344CB8AC3E}">
        <p14:creationId xmlns:p14="http://schemas.microsoft.com/office/powerpoint/2010/main" val="4063803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2848833-7591-49BA-BE22-50444C3DCB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9952004"/>
              </p:ext>
            </p:extLst>
          </p:nvPr>
        </p:nvGraphicFramePr>
        <p:xfrm>
          <a:off x="1179742" y="173115"/>
          <a:ext cx="9242641" cy="66848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6AE3A8C-535D-4A1D-BDE9-4438093D9645}"/>
              </a:ext>
            </a:extLst>
          </p:cNvPr>
          <p:cNvSpPr txBox="1"/>
          <p:nvPr/>
        </p:nvSpPr>
        <p:spPr>
          <a:xfrm>
            <a:off x="585925" y="2210540"/>
            <a:ext cx="1429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Scripts using</a:t>
            </a:r>
          </a:p>
          <a:p>
            <a:r>
              <a:rPr lang="en-US" dirty="0"/>
              <a:t>Climate Research unit layers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F6A3B3-C34E-41B8-B5D2-E715CD12C401}"/>
              </a:ext>
            </a:extLst>
          </p:cNvPr>
          <p:cNvSpPr txBox="1"/>
          <p:nvPr/>
        </p:nvSpPr>
        <p:spPr>
          <a:xfrm>
            <a:off x="10297605" y="2187230"/>
            <a:ext cx="1429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Scripts using</a:t>
            </a:r>
          </a:p>
          <a:p>
            <a:r>
              <a:rPr lang="en-US" dirty="0"/>
              <a:t>Terra Climate layers</a:t>
            </a:r>
          </a:p>
        </p:txBody>
      </p:sp>
    </p:spTree>
    <p:extLst>
      <p:ext uri="{BB962C8B-B14F-4D97-AF65-F5344CB8AC3E}">
        <p14:creationId xmlns:p14="http://schemas.microsoft.com/office/powerpoint/2010/main" val="2503454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C2A437F0-98AA-4328-A4BD-9AF7C58B90EA}"/>
              </a:ext>
            </a:extLst>
          </p:cNvPr>
          <p:cNvGrpSpPr/>
          <p:nvPr/>
        </p:nvGrpSpPr>
        <p:grpSpPr>
          <a:xfrm>
            <a:off x="1500326" y="335132"/>
            <a:ext cx="9144000" cy="6187736"/>
            <a:chOff x="1046579" y="381740"/>
            <a:chExt cx="9579992" cy="6187736"/>
          </a:xfrm>
        </p:grpSpPr>
        <p:graphicFrame>
          <p:nvGraphicFramePr>
            <p:cNvPr id="4" name="Diagram 3">
              <a:extLst>
                <a:ext uri="{FF2B5EF4-FFF2-40B4-BE49-F238E27FC236}">
                  <a16:creationId xmlns:a16="http://schemas.microsoft.com/office/drawing/2014/main" id="{A3547FA5-40FD-4BEA-969B-C49BC2EC8F9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606557314"/>
                </p:ext>
              </p:extLst>
            </p:nvPr>
          </p:nvGraphicFramePr>
          <p:xfrm>
            <a:off x="1046579" y="381740"/>
            <a:ext cx="9579992" cy="618773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DB6064BC-289C-42D7-90E1-E7335C906D6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004483" y="5184559"/>
              <a:ext cx="1669001" cy="221942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F04EE5F4-D810-4EF2-B2A3-C31C7B2D20A1}"/>
              </a:ext>
            </a:extLst>
          </p:cNvPr>
          <p:cNvSpPr txBox="1"/>
          <p:nvPr/>
        </p:nvSpPr>
        <p:spPr>
          <a:xfrm>
            <a:off x="301841" y="2459115"/>
            <a:ext cx="11984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 without Land Use change simulation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DFC79C-3976-44A7-A4BA-C1FD54C2287F}"/>
              </a:ext>
            </a:extLst>
          </p:cNvPr>
          <p:cNvSpPr txBox="1"/>
          <p:nvPr/>
        </p:nvSpPr>
        <p:spPr>
          <a:xfrm>
            <a:off x="10921014" y="2531616"/>
            <a:ext cx="11984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 with Land Use change simulation</a:t>
            </a:r>
          </a:p>
        </p:txBody>
      </p:sp>
    </p:spTree>
    <p:extLst>
      <p:ext uri="{BB962C8B-B14F-4D97-AF65-F5344CB8AC3E}">
        <p14:creationId xmlns:p14="http://schemas.microsoft.com/office/powerpoint/2010/main" val="407104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382</Words>
  <Application>Microsoft Office PowerPoint</Application>
  <PresentationFormat>Widescreen</PresentationFormat>
  <Paragraphs>44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Roth C spatial protocol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Roth C spatial protocol</dc:title>
  <dc:creator>Luciano Elias Di Paolo</dc:creator>
  <cp:lastModifiedBy>Luciano Elias Di Paolo</cp:lastModifiedBy>
  <cp:revision>8</cp:revision>
  <dcterms:created xsi:type="dcterms:W3CDTF">2021-02-15T17:34:47Z</dcterms:created>
  <dcterms:modified xsi:type="dcterms:W3CDTF">2021-02-15T18:14:19Z</dcterms:modified>
</cp:coreProperties>
</file>