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14E1-7AAD-418A-ACE5-F3EB787B8132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14E1-7AAD-418A-ACE5-F3EB787B8132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14E1-7AAD-418A-ACE5-F3EB787B8132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14E1-7AAD-418A-ACE5-F3EB787B8132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14E1-7AAD-418A-ACE5-F3EB787B8132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14E1-7AAD-418A-ACE5-F3EB787B8132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14E1-7AAD-418A-ACE5-F3EB787B8132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14E1-7AAD-418A-ACE5-F3EB787B8132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14E1-7AAD-418A-ACE5-F3EB787B8132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14E1-7AAD-418A-ACE5-F3EB787B8132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14E1-7AAD-418A-ACE5-F3EB787B8132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114E1-7AAD-418A-ACE5-F3EB787B8132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Google Earth Engine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(GEE)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95400" y="5105400"/>
            <a:ext cx="6781800" cy="1752600"/>
          </a:xfrm>
        </p:spPr>
        <p:txBody>
          <a:bodyPr/>
          <a:lstStyle/>
          <a:p>
            <a:r>
              <a:rPr lang="en-US" dirty="0" smtClean="0"/>
              <a:t>The Food and Agriculture Organization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¿Es complejo el uso de SEPAL?</a:t>
            </a:r>
            <a:endParaRPr lang="en-U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C" dirty="0" smtClean="0"/>
              <a:t>La versión actual de SEPAL , esta diseñada para dos niveles de usuarios; desarrolladores, y usuarios especialistas. </a:t>
            </a:r>
          </a:p>
          <a:p>
            <a:r>
              <a:rPr lang="es-EC" dirty="0" smtClean="0"/>
              <a:t>Para los usuarios especialistas, quienes no son experto en programación sino en área técnicas específicas, SEPAL proporciona una interfaz gráfica ambientada en modo ventana y con botones, para realizar algunos procesamiento predeterminados a partir de la interfaz gráfica.</a:t>
            </a:r>
          </a:p>
          <a:p>
            <a:r>
              <a:rPr lang="es-EC" dirty="0" smtClean="0"/>
              <a:t>Para desarrolladores, el sistema proporciona una terminal UNIX, con la integración de librerías importantes, tales como ORFEO, </a:t>
            </a:r>
            <a:r>
              <a:rPr lang="es-EC" dirty="0" err="1" smtClean="0"/>
              <a:t>Openforis</a:t>
            </a:r>
            <a:r>
              <a:rPr lang="es-EC" dirty="0" smtClean="0"/>
              <a:t> </a:t>
            </a:r>
            <a:r>
              <a:rPr lang="es-EC" dirty="0" err="1" smtClean="0"/>
              <a:t>Geospatial</a:t>
            </a:r>
            <a:r>
              <a:rPr lang="es-EC" dirty="0" smtClean="0"/>
              <a:t> </a:t>
            </a:r>
            <a:r>
              <a:rPr lang="es-EC" dirty="0" err="1" smtClean="0"/>
              <a:t>Toolkit</a:t>
            </a:r>
            <a:r>
              <a:rPr lang="es-EC" dirty="0" smtClean="0"/>
              <a:t>, GDAL, y compiladores para diversos lenguajes de programación. Además, se cuenta con un acceso directo a la herramienta de desarrollo de R en la Nube.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¿</a:t>
            </a:r>
            <a:r>
              <a:rPr lang="en-US" dirty="0" err="1" smtClean="0"/>
              <a:t>Qu</a:t>
            </a:r>
            <a:r>
              <a:rPr lang="en-US" dirty="0" err="1"/>
              <a:t>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SEPAL?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C" dirty="0" smtClean="0"/>
              <a:t>    SEPAL es una plataforma computacional para el </a:t>
            </a:r>
            <a:r>
              <a:rPr lang="es-EC" dirty="0" err="1" smtClean="0"/>
              <a:t>geoprocesamiento</a:t>
            </a:r>
            <a:r>
              <a:rPr lang="es-EC" dirty="0" smtClean="0"/>
              <a:t> de datos geográficos en la NUBE.</a:t>
            </a:r>
          </a:p>
          <a:p>
            <a:pPr>
              <a:buNone/>
            </a:pPr>
            <a:r>
              <a:rPr lang="es-EC" dirty="0" smtClean="0"/>
              <a:t>    Permite a los usuarios la posibilidad procesar rápidamente datos grandes sin el requerimiento de conexiones con ancho de banda grande, ni la infraestructura de sistema de computación de alto desempeño.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SEPAL y ONU-REDD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C" dirty="0" smtClean="0"/>
              <a:t>    FAO como miembro del programa ONU-REDD, es responsable de apoyar a </a:t>
            </a:r>
            <a:r>
              <a:rPr lang="es-EC" dirty="0" err="1" smtClean="0"/>
              <a:t>paises</a:t>
            </a:r>
            <a:r>
              <a:rPr lang="es-EC" dirty="0" smtClean="0"/>
              <a:t> en desarrollo a establecer sistemas nacionales de monitoreo forestal (NFMS) robustos, y sistemas de monitoreo satelital de la Tierra operacionales (SLMS),   en apoyo a cubrir los requerimientos de Medición, Reporte, y Verificación (MRV) de REDD+. </a:t>
            </a:r>
          </a:p>
          <a:p>
            <a:pPr>
              <a:buNone/>
            </a:pPr>
            <a:endParaRPr lang="es-EC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Aportes</a:t>
            </a:r>
            <a:r>
              <a:rPr lang="en-US" dirty="0" smtClean="0"/>
              <a:t> de SEPAL a REDD+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s-EC" dirty="0" smtClean="0"/>
              <a:t>Ayudar a establecer </a:t>
            </a:r>
            <a:r>
              <a:rPr lang="en-US" dirty="0" smtClean="0"/>
              <a:t>y </a:t>
            </a:r>
            <a:r>
              <a:rPr lang="en-US" dirty="0" err="1" smtClean="0"/>
              <a:t>mantener</a:t>
            </a:r>
            <a:r>
              <a:rPr lang="en-US" dirty="0" smtClean="0"/>
              <a:t> un SLMS </a:t>
            </a:r>
            <a:r>
              <a:rPr lang="en-US" dirty="0" err="1" smtClean="0"/>
              <a:t>capaz</a:t>
            </a:r>
            <a:r>
              <a:rPr lang="en-US" dirty="0" smtClean="0"/>
              <a:t> de </a:t>
            </a:r>
            <a:r>
              <a:rPr lang="en-US" dirty="0" err="1" smtClean="0"/>
              <a:t>producir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requerida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err="1" smtClean="0"/>
              <a:t>Generar</a:t>
            </a:r>
            <a:r>
              <a:rPr lang="en-US" dirty="0" smtClean="0"/>
              <a:t> </a:t>
            </a:r>
            <a:r>
              <a:rPr lang="en-US" dirty="0" err="1" smtClean="0"/>
              <a:t>insumos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la </a:t>
            </a:r>
            <a:r>
              <a:rPr lang="en-US" dirty="0" err="1" smtClean="0"/>
              <a:t>toma</a:t>
            </a:r>
            <a:r>
              <a:rPr lang="en-US" dirty="0" smtClean="0"/>
              <a:t> de </a:t>
            </a:r>
            <a:r>
              <a:rPr lang="en-US" dirty="0" err="1" smtClean="0"/>
              <a:t>decisiones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promueva</a:t>
            </a:r>
            <a:r>
              <a:rPr lang="en-US" dirty="0" smtClean="0"/>
              <a:t> el </a:t>
            </a:r>
            <a:r>
              <a:rPr lang="en-US" dirty="0" err="1" smtClean="0"/>
              <a:t>manejo</a:t>
            </a:r>
            <a:r>
              <a:rPr lang="en-US" dirty="0" smtClean="0"/>
              <a:t> </a:t>
            </a:r>
            <a:r>
              <a:rPr lang="en-US" dirty="0" err="1" smtClean="0"/>
              <a:t>sostenible</a:t>
            </a:r>
            <a:r>
              <a:rPr lang="en-US" dirty="0" smtClean="0"/>
              <a:t> de los </a:t>
            </a:r>
            <a:r>
              <a:rPr lang="en-US" dirty="0" err="1" smtClean="0"/>
              <a:t>bosques</a:t>
            </a:r>
            <a:r>
              <a:rPr lang="en-US" dirty="0" smtClean="0"/>
              <a:t> 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potencialmente</a:t>
            </a:r>
            <a:r>
              <a:rPr lang="en-US" dirty="0" smtClean="0"/>
              <a:t> </a:t>
            </a:r>
            <a:r>
              <a:rPr lang="en-US" dirty="0" err="1" smtClean="0"/>
              <a:t>permita</a:t>
            </a:r>
            <a:r>
              <a:rPr lang="en-US" dirty="0" smtClean="0"/>
              <a:t> </a:t>
            </a:r>
            <a:r>
              <a:rPr lang="en-US" dirty="0" err="1" smtClean="0"/>
              <a:t>mitigar</a:t>
            </a:r>
            <a:r>
              <a:rPr lang="en-US" dirty="0" smtClean="0"/>
              <a:t> los </a:t>
            </a:r>
            <a:r>
              <a:rPr lang="en-US" dirty="0" err="1" smtClean="0"/>
              <a:t>efectos</a:t>
            </a:r>
            <a:r>
              <a:rPr lang="en-US" dirty="0" smtClean="0"/>
              <a:t> del </a:t>
            </a:r>
            <a:r>
              <a:rPr lang="en-US" dirty="0" err="1" smtClean="0"/>
              <a:t>cambio</a:t>
            </a:r>
            <a:r>
              <a:rPr lang="en-US" dirty="0" smtClean="0"/>
              <a:t> </a:t>
            </a:r>
            <a:r>
              <a:rPr lang="en-US" dirty="0" err="1" smtClean="0"/>
              <a:t>climático</a:t>
            </a:r>
            <a:r>
              <a:rPr lang="en-US" dirty="0" smtClean="0"/>
              <a:t> global. </a:t>
            </a:r>
          </a:p>
          <a:p>
            <a:pPr>
              <a:buFontTx/>
              <a:buChar char="-"/>
            </a:pPr>
            <a:r>
              <a:rPr lang="es-EC" dirty="0" smtClean="0"/>
              <a:t>Facilitar el acceso y procesamiento de datos satelitales</a:t>
            </a:r>
          </a:p>
          <a:p>
            <a:pPr>
              <a:buFontTx/>
              <a:buChar char="-"/>
            </a:pPr>
            <a:r>
              <a:rPr lang="en-US" dirty="0" err="1" smtClean="0"/>
              <a:t>Direccionar</a:t>
            </a:r>
            <a:r>
              <a:rPr lang="en-US" dirty="0" smtClean="0"/>
              <a:t> los </a:t>
            </a:r>
            <a:r>
              <a:rPr lang="en-US" dirty="0" err="1" smtClean="0"/>
              <a:t>retos</a:t>
            </a:r>
            <a:r>
              <a:rPr lang="en-US" dirty="0" smtClean="0"/>
              <a:t> </a:t>
            </a:r>
            <a:r>
              <a:rPr lang="en-US" dirty="0" err="1" smtClean="0"/>
              <a:t>actuales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enfrentan</a:t>
            </a:r>
            <a:r>
              <a:rPr lang="en-US" dirty="0" smtClean="0"/>
              <a:t> los </a:t>
            </a:r>
            <a:r>
              <a:rPr lang="en-US" dirty="0" err="1" smtClean="0"/>
              <a:t>paises</a:t>
            </a:r>
            <a:r>
              <a:rPr lang="en-US" dirty="0" smtClean="0"/>
              <a:t> en el </a:t>
            </a:r>
            <a:r>
              <a:rPr lang="en-US" dirty="0" err="1" smtClean="0"/>
              <a:t>desarrollo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monitoreo</a:t>
            </a:r>
            <a:r>
              <a:rPr lang="en-US" dirty="0" smtClean="0"/>
              <a:t> </a:t>
            </a:r>
            <a:r>
              <a:rPr lang="en-US" dirty="0" err="1" smtClean="0"/>
              <a:t>forestales</a:t>
            </a:r>
            <a:r>
              <a:rPr lang="en-US" dirty="0" smtClean="0"/>
              <a:t>. </a:t>
            </a:r>
            <a:endParaRPr lang="es-EC" dirty="0" smtClean="0"/>
          </a:p>
          <a:p>
            <a:pPr>
              <a:buNone/>
            </a:pPr>
            <a:endParaRPr lang="es-EC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Principales características de SEPAL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Es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poderosa</a:t>
            </a:r>
            <a:r>
              <a:rPr lang="en-US" dirty="0" smtClean="0"/>
              <a:t> </a:t>
            </a:r>
            <a:r>
              <a:rPr lang="en-US" dirty="0" err="1" smtClean="0"/>
              <a:t>plataforma</a:t>
            </a:r>
            <a:r>
              <a:rPr lang="en-US" dirty="0" smtClean="0"/>
              <a:t> </a:t>
            </a:r>
            <a:r>
              <a:rPr lang="en-US" dirty="0" err="1" smtClean="0"/>
              <a:t>basada</a:t>
            </a:r>
            <a:r>
              <a:rPr lang="en-US" dirty="0" smtClean="0"/>
              <a:t> en la </a:t>
            </a:r>
            <a:r>
              <a:rPr lang="en-US" dirty="0" err="1" smtClean="0"/>
              <a:t>nube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procesamiento</a:t>
            </a:r>
            <a:r>
              <a:rPr lang="en-US" dirty="0" smtClean="0"/>
              <a:t> y </a:t>
            </a:r>
            <a:r>
              <a:rPr lang="en-US" dirty="0" err="1" smtClean="0"/>
              <a:t>almacenamiento</a:t>
            </a:r>
            <a:r>
              <a:rPr lang="en-US" dirty="0" smtClean="0"/>
              <a:t> de BIG DATA. </a:t>
            </a:r>
          </a:p>
          <a:p>
            <a:r>
              <a:rPr lang="en-US" dirty="0" err="1" smtClean="0"/>
              <a:t>Facilita</a:t>
            </a:r>
            <a:r>
              <a:rPr lang="en-US" dirty="0" smtClean="0"/>
              <a:t> el </a:t>
            </a:r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fuentes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satelitales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interfaces de </a:t>
            </a:r>
            <a:r>
              <a:rPr lang="en-US" dirty="0" err="1" smtClean="0"/>
              <a:t>acceso</a:t>
            </a:r>
            <a:r>
              <a:rPr lang="en-US" dirty="0" smtClean="0"/>
              <a:t> </a:t>
            </a:r>
            <a:r>
              <a:rPr lang="en-US" dirty="0" err="1" smtClean="0"/>
              <a:t>directo</a:t>
            </a:r>
            <a:r>
              <a:rPr lang="en-US" dirty="0" smtClean="0"/>
              <a:t> a </a:t>
            </a:r>
            <a:r>
              <a:rPr lang="en-US" dirty="0" err="1" smtClean="0"/>
              <a:t>repositorios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observación</a:t>
            </a:r>
            <a:r>
              <a:rPr lang="en-US" dirty="0" smtClean="0"/>
              <a:t> de la Tierra.</a:t>
            </a:r>
          </a:p>
          <a:p>
            <a:r>
              <a:rPr lang="en-US" dirty="0" err="1" smtClean="0"/>
              <a:t>Contiene</a:t>
            </a:r>
            <a:r>
              <a:rPr lang="en-US" dirty="0" smtClean="0"/>
              <a:t> un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computacionales</a:t>
            </a:r>
            <a:r>
              <a:rPr lang="en-US" dirty="0" smtClean="0"/>
              <a:t> de c</a:t>
            </a:r>
            <a:r>
              <a:rPr lang="es-EC" dirty="0" err="1" smtClean="0"/>
              <a:t>ódigo</a:t>
            </a:r>
            <a:r>
              <a:rPr lang="es-EC" dirty="0" smtClean="0"/>
              <a:t> abierto, lo que proporciona gran capacidad para procesar datos eficientemente.</a:t>
            </a:r>
          </a:p>
          <a:p>
            <a:r>
              <a:rPr lang="es-EC" dirty="0" smtClean="0"/>
              <a:t>Esta diseñada para el desarrollo capacidades y transferencia de tecnología.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Componentes de SEPAL</a:t>
            </a:r>
            <a:endParaRPr lang="en-US" dirty="0"/>
          </a:p>
        </p:txBody>
      </p:sp>
      <p:pic>
        <p:nvPicPr>
          <p:cNvPr id="4" name="3 Marcador de contenido" descr="canva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4600" y="1066800"/>
            <a:ext cx="4114800" cy="576277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Arquitectura de SEPAL</a:t>
            </a:r>
            <a:endParaRPr lang="en-US" dirty="0"/>
          </a:p>
        </p:txBody>
      </p:sp>
      <p:pic>
        <p:nvPicPr>
          <p:cNvPr id="4" name="3 Marcador de contenido" descr="Component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287404"/>
            <a:ext cx="7182642" cy="529824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¿Quienes pueden usar SEPAL?</a:t>
            </a:r>
            <a:endParaRPr lang="en-U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C" dirty="0" smtClean="0"/>
              <a:t>El objetivo de SEPAL es ayudar a los países en el desarrollo sistemas de monitoreo satelital, los técnicos vinculados a las instituciones nacionales autorizadas dentro de un marco de cooperación pueden recibir acceso al uso de SEPAL</a:t>
            </a:r>
          </a:p>
          <a:p>
            <a:r>
              <a:rPr lang="es-EC" dirty="0" smtClean="0"/>
              <a:t>Todo usuario de SEPAL debe ser autorizado por los administradores de la plataforma, y se le asigna una sesión de usuario con clave para el acceso.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¿Cuál es el costo por usar SEPAL?</a:t>
            </a:r>
            <a:endParaRPr lang="en-U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dirty="0" smtClean="0"/>
              <a:t>SEPAL es una herramienta desarrollada por FAO, con colaboración de instituciones cooperantes, académicas y de investigación sin fines de lucro, hay un </a:t>
            </a:r>
            <a:r>
              <a:rPr lang="es-EC" dirty="0" err="1" smtClean="0"/>
              <a:t>financiemiento</a:t>
            </a:r>
            <a:r>
              <a:rPr lang="es-EC" dirty="0" smtClean="0"/>
              <a:t> dedicado a brindar soporte con SEPAL a los países.</a:t>
            </a:r>
          </a:p>
          <a:p>
            <a:r>
              <a:rPr lang="es-EC" dirty="0" smtClean="0"/>
              <a:t>Esta infraestructura es costosa, por este motivo, SEPAL no es abierto a todas las personas. De esta forma, SEPAL garantiza acceso a los instituciones prioritarias y los requerimientos de recursos de procesamiento y almacenamiento de forma gratuita.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562</Words>
  <Application>Microsoft Office PowerPoint</Application>
  <PresentationFormat>Presentación en pantalla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Google Earth Engine (GEE)</vt:lpstr>
      <vt:lpstr>¿Qué es SEPAL?</vt:lpstr>
      <vt:lpstr>SEPAL y ONU-REDD</vt:lpstr>
      <vt:lpstr>Aportes de SEPAL a REDD+</vt:lpstr>
      <vt:lpstr>Principales características de SEPAL</vt:lpstr>
      <vt:lpstr>Componentes de SEPAL</vt:lpstr>
      <vt:lpstr>Arquitectura de SEPAL</vt:lpstr>
      <vt:lpstr>¿Quienes pueden usar SEPAL?</vt:lpstr>
      <vt:lpstr>¿Cuál es el costo por usar SEPAL?</vt:lpstr>
      <vt:lpstr>¿Es complejo el uso de SEPAL?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SEPAL</dc:title>
  <dc:creator>MSI</dc:creator>
  <cp:lastModifiedBy>MSI</cp:lastModifiedBy>
  <cp:revision>108</cp:revision>
  <dcterms:created xsi:type="dcterms:W3CDTF">2017-03-30T11:14:23Z</dcterms:created>
  <dcterms:modified xsi:type="dcterms:W3CDTF">2017-03-31T15:15:00Z</dcterms:modified>
</cp:coreProperties>
</file>