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" name="explod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6943B5E-1330-492D-9A9C-787FBD635137}" type="datetimeFigureOut">
              <a:rPr lang="es-ES" smtClean="0"/>
              <a:t>03/09/2022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02AB4A3-3D6C-4184-9D0C-06150BE6506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13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13" name="explode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an\Saved Games\programacion\img2\tijera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4" b="89404" l="3247" r="94156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01" y="1856227"/>
            <a:ext cx="3198632" cy="31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an\Saved Games\programacion\img2\papel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229" b="98039" l="8333" r="942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56227"/>
            <a:ext cx="3232497" cy="31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4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">
        <p:split orient="vert"/>
        <p:sndAc>
          <p:stSnd>
            <p:snd r:embed="rId2" name="explode.wav"/>
          </p:stSnd>
        </p:sndAc>
      </p:transition>
    </mc:Choice>
    <mc:Fallback>
      <p:transition spd="slow" advClick="0" advTm="1000">
        <p:split orient="vert"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35332"/>
            <a:ext cx="626745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r="58228"/>
          <a:stretch/>
        </p:blipFill>
        <p:spPr bwMode="auto">
          <a:xfrm>
            <a:off x="991673" y="1628800"/>
            <a:ext cx="2781838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 r="2037"/>
          <a:stretch/>
        </p:blipFill>
        <p:spPr bwMode="auto">
          <a:xfrm>
            <a:off x="4139952" y="1763189"/>
            <a:ext cx="305229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06553"/>
      </p:ext>
    </p:extLst>
  </p:cSld>
  <p:clrMapOvr>
    <a:masterClrMapping/>
  </p:clrMapOvr>
  <p:transition spd="slow" advClick="0" advTm="1000">
    <p:split orient="vert"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18310" y="1196752"/>
            <a:ext cx="6264696" cy="4432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88" y="1628800"/>
            <a:ext cx="277971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96" y="1772815"/>
            <a:ext cx="3054350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258034"/>
      </p:ext>
    </p:extLst>
  </p:cSld>
  <p:clrMapOvr>
    <a:masterClrMapping/>
  </p:clrMapOvr>
  <p:transition spd="slow" advClick="0" advTm="1000">
    <p:split orient="vert"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88222"/>
            <a:ext cx="626745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02" y="1340768"/>
            <a:ext cx="277971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13" y="1820426"/>
            <a:ext cx="3054350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295866"/>
      </p:ext>
    </p:extLst>
  </p:cSld>
  <p:clrMapOvr>
    <a:masterClrMapping/>
  </p:clrMapOvr>
  <p:transition spd="slow" advClick="0" advTm="1000">
    <p:split orient="vert"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216025"/>
            <a:ext cx="626745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6" b="89973" l="4930" r="95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019"/>
          <a:stretch/>
        </p:blipFill>
        <p:spPr>
          <a:xfrm>
            <a:off x="1619672" y="1484784"/>
            <a:ext cx="5350748" cy="31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93047"/>
      </p:ext>
    </p:extLst>
  </p:cSld>
  <p:clrMapOvr>
    <a:masterClrMapping/>
  </p:clrMapOvr>
  <p:transition advClick="0" advTm="2000">
    <p:split orient="vert"/>
    <p:sndAc>
      <p:stSnd>
        <p:snd r:embed="rId2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1988840"/>
            <a:ext cx="6368752" cy="2664296"/>
          </a:xfrm>
          <a:noFill/>
        </p:spPr>
        <p:txBody>
          <a:bodyPr>
            <a:noAutofit/>
          </a:bodyPr>
          <a:lstStyle/>
          <a:p>
            <a:r>
              <a:rPr lang="es-CO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Arial" pitchFamily="34" charset="0"/>
              </a:rPr>
              <a:t>Has perdido</a:t>
            </a:r>
            <a:endParaRPr lang="es-E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4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" advClick="0" advTm="2000">
        <p:split orient="vert"/>
        <p:sndAc>
          <p:stSnd>
            <p:snd r:embed="rId2" name="explode.wav"/>
          </p:stSnd>
        </p:sndAc>
      </p:transition>
    </mc:Choice>
    <mc:Fallback>
      <p:transition spd="slow" advClick="0" advTm="2000">
        <p:split orient="vert"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62</TotalTime>
  <Words>2</Words>
  <Application>Microsoft Office PowerPoint</Application>
  <PresentationFormat>Presentación en pantalla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Alta costura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Has perdido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6</cp:revision>
  <dcterms:created xsi:type="dcterms:W3CDTF">2022-09-03T23:47:26Z</dcterms:created>
  <dcterms:modified xsi:type="dcterms:W3CDTF">2022-09-04T00:49:55Z</dcterms:modified>
</cp:coreProperties>
</file>