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CD0B-CD7E-463D-B49A-212465110EDA}" type="datetimeFigureOut">
              <a:rPr lang="en-AU" smtClean="0"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6F3D-76D6-4AB2-920D-5317C1886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2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CD0B-CD7E-463D-B49A-212465110EDA}" type="datetimeFigureOut">
              <a:rPr lang="en-AU" smtClean="0"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6F3D-76D6-4AB2-920D-5317C1886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7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CD0B-CD7E-463D-B49A-212465110EDA}" type="datetimeFigureOut">
              <a:rPr lang="en-AU" smtClean="0"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6F3D-76D6-4AB2-920D-5317C1886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98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CD0B-CD7E-463D-B49A-212465110EDA}" type="datetimeFigureOut">
              <a:rPr lang="en-AU" smtClean="0"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6F3D-76D6-4AB2-920D-5317C1886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32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CD0B-CD7E-463D-B49A-212465110EDA}" type="datetimeFigureOut">
              <a:rPr lang="en-AU" smtClean="0"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6F3D-76D6-4AB2-920D-5317C1886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CD0B-CD7E-463D-B49A-212465110EDA}" type="datetimeFigureOut">
              <a:rPr lang="en-AU" smtClean="0"/>
              <a:t>5/7/17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6F3D-76D6-4AB2-920D-5317C1886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56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CD0B-CD7E-463D-B49A-212465110EDA}" type="datetimeFigureOut">
              <a:rPr lang="en-AU" smtClean="0"/>
              <a:t>5/7/17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6F3D-76D6-4AB2-920D-5317C1886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94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CD0B-CD7E-463D-B49A-212465110EDA}" type="datetimeFigureOut">
              <a:rPr lang="en-AU" smtClean="0"/>
              <a:t>5/7/17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6F3D-76D6-4AB2-920D-5317C1886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72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CD0B-CD7E-463D-B49A-212465110EDA}" type="datetimeFigureOut">
              <a:rPr lang="en-AU" smtClean="0"/>
              <a:t>5/7/17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6F3D-76D6-4AB2-920D-5317C1886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3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CD0B-CD7E-463D-B49A-212465110EDA}" type="datetimeFigureOut">
              <a:rPr lang="en-AU" smtClean="0"/>
              <a:t>5/7/17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6F3D-76D6-4AB2-920D-5317C1886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48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CD0B-CD7E-463D-B49A-212465110EDA}" type="datetimeFigureOut">
              <a:rPr lang="en-AU" smtClean="0"/>
              <a:t>5/7/17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6F3D-76D6-4AB2-920D-5317C1886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51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CD0B-CD7E-463D-B49A-212465110EDA}" type="datetimeFigureOut">
              <a:rPr lang="en-AU" smtClean="0"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E6F3D-76D6-4AB2-920D-5317C1886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62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61" y="260648"/>
            <a:ext cx="3153039" cy="3284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61879"/>
            <a:ext cx="5810790" cy="3715449"/>
          </a:xfrm>
          <a:prstGeom prst="rect">
            <a:avLst/>
          </a:prstGeom>
        </p:spPr>
      </p:pic>
      <p:pic>
        <p:nvPicPr>
          <p:cNvPr id="1026" name="Picture 2" descr="Image result for buffy the vampire slay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80" y="3861048"/>
            <a:ext cx="17335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573325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Joe Scientist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12707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0" r="54183"/>
          <a:stretch/>
        </p:blipFill>
        <p:spPr>
          <a:xfrm>
            <a:off x="395536" y="836712"/>
            <a:ext cx="3252854" cy="4398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3" r="14132"/>
          <a:stretch/>
        </p:blipFill>
        <p:spPr>
          <a:xfrm>
            <a:off x="4067944" y="836712"/>
            <a:ext cx="4435826" cy="4032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1680" y="580526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Natasha Cadenhead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8030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Cadenhead</dc:creator>
  <cp:lastModifiedBy>Saras Windecker</cp:lastModifiedBy>
  <cp:revision>2</cp:revision>
  <dcterms:created xsi:type="dcterms:W3CDTF">2017-07-05T04:17:23Z</dcterms:created>
  <dcterms:modified xsi:type="dcterms:W3CDTF">2017-07-05T04:44:52Z</dcterms:modified>
</cp:coreProperties>
</file>