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155B-C6A9-45C9-9723-532F4EEEAEA7}" type="datetimeFigureOut">
              <a:rPr lang="en-US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B3CF-8C2A-4C9A-A21F-337682CEE42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3CF-8C2A-4C9A-A21F-337682CEE42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6DBF-669C-A24D-858D-F05401DF65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CFBC-4308-4148-9A50-6621F8CB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283"/>
            <a:ext cx="7772400" cy="1470025"/>
          </a:xfrm>
        </p:spPr>
        <p:txBody>
          <a:bodyPr/>
          <a:lstStyle/>
          <a:p>
            <a:r>
              <a:rPr lang="en-US" dirty="0"/>
              <a:t>QAECO/CEBRA Retreat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6011"/>
            <a:ext cx="6400800" cy="1752600"/>
          </a:xfrm>
        </p:spPr>
        <p:txBody>
          <a:bodyPr/>
          <a:lstStyle/>
          <a:p>
            <a:r>
              <a:rPr lang="en-US" dirty="0"/>
              <a:t>July 20-21, 2017</a:t>
            </a:r>
          </a:p>
        </p:txBody>
      </p:sp>
      <p:pic>
        <p:nvPicPr>
          <p:cNvPr id="4" name="Picture 3" descr="Retreat photo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7" y="2021957"/>
            <a:ext cx="780288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Feedback in the DIG box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code: </a:t>
            </a:r>
          </a:p>
          <a:p>
            <a:r>
              <a:rPr lang="en-US" dirty="0" smtClean="0"/>
              <a:t>Take pictures!</a:t>
            </a:r>
          </a:p>
          <a:p>
            <a:r>
              <a:rPr lang="en-US" dirty="0" smtClean="0"/>
              <a:t>If you are going off site (for a walk, for example) please follow the buddy system! And make sure someone at camp knows you are leaving and when you plan to return.</a:t>
            </a:r>
          </a:p>
          <a:p>
            <a:r>
              <a:rPr lang="en-US" dirty="0" smtClean="0"/>
              <a:t>Re: </a:t>
            </a:r>
            <a:r>
              <a:rPr lang="en-US" dirty="0" smtClean="0"/>
              <a:t>evening activities: Let’s keep noise levels down and be respectful of everyone’s personal choices.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7-07-18 11.1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" y="84669"/>
            <a:ext cx="914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7-07-18 11.1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187"/>
            <a:ext cx="9144000" cy="54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94257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en-AU" sz="2100" u="sng" dirty="0" smtClean="0"/>
              <a:t>Forces of nature</a:t>
            </a:r>
          </a:p>
          <a:p>
            <a:pPr marL="0" indent="0">
              <a:buNone/>
            </a:pPr>
            <a:r>
              <a:rPr lang="en-AU" sz="2100" dirty="0" smtClean="0"/>
              <a:t>Pauline </a:t>
            </a:r>
            <a:r>
              <a:rPr lang="en-AU" sz="2100" dirty="0"/>
              <a:t>Byron</a:t>
            </a:r>
          </a:p>
          <a:p>
            <a:pPr marL="0" indent="0">
              <a:buNone/>
            </a:pPr>
            <a:r>
              <a:rPr lang="en-AU" sz="2100" dirty="0" err="1"/>
              <a:t>Dolla</a:t>
            </a:r>
            <a:r>
              <a:rPr lang="en-AU" sz="2100" dirty="0"/>
              <a:t> Boutros</a:t>
            </a:r>
          </a:p>
          <a:p>
            <a:pPr marL="0" indent="0">
              <a:buNone/>
            </a:pPr>
            <a:r>
              <a:rPr lang="en-AU" sz="2100" dirty="0"/>
              <a:t> </a:t>
            </a:r>
          </a:p>
          <a:p>
            <a:pPr marL="0" indent="0">
              <a:buNone/>
            </a:pPr>
            <a:r>
              <a:rPr lang="en-AU" sz="2100" u="sng" dirty="0"/>
              <a:t>Session organisers</a:t>
            </a:r>
            <a:endParaRPr lang="en-AU" sz="2100" dirty="0"/>
          </a:p>
          <a:p>
            <a:pPr marL="0" indent="0">
              <a:buNone/>
            </a:pPr>
            <a:r>
              <a:rPr lang="en-AU" sz="2100" dirty="0" err="1"/>
              <a:t>Tianxiao</a:t>
            </a:r>
            <a:r>
              <a:rPr lang="en-AU" sz="2100" dirty="0"/>
              <a:t> </a:t>
            </a:r>
            <a:r>
              <a:rPr lang="en-AU" sz="2100" dirty="0" err="1"/>
              <a:t>Hao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Kylie </a:t>
            </a:r>
            <a:r>
              <a:rPr lang="en-AU" sz="2100" dirty="0" err="1"/>
              <a:t>Soanes</a:t>
            </a:r>
            <a:endParaRPr lang="en-AU" sz="2100" dirty="0"/>
          </a:p>
          <a:p>
            <a:pPr marL="0" indent="0">
              <a:buNone/>
            </a:pPr>
            <a:r>
              <a:rPr lang="en-AU" sz="2100" dirty="0" err="1"/>
              <a:t>Jian</a:t>
            </a:r>
            <a:r>
              <a:rPr lang="en-AU" sz="2100" dirty="0"/>
              <a:t> Yen</a:t>
            </a:r>
          </a:p>
          <a:p>
            <a:pPr marL="0" indent="0">
              <a:buNone/>
            </a:pPr>
            <a:r>
              <a:rPr lang="en-AU" sz="2100" dirty="0"/>
              <a:t>Reid </a:t>
            </a:r>
            <a:r>
              <a:rPr lang="en-AU" sz="2100" dirty="0" err="1" smtClean="0"/>
              <a:t>Tingley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Elise Gould</a:t>
            </a:r>
          </a:p>
          <a:p>
            <a:pPr marL="0" indent="0">
              <a:buNone/>
            </a:pPr>
            <a:r>
              <a:rPr lang="en-AU" sz="2100" dirty="0"/>
              <a:t>Casey </a:t>
            </a:r>
            <a:r>
              <a:rPr lang="en-AU" sz="2100" dirty="0" err="1"/>
              <a:t>Visintin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Libby </a:t>
            </a:r>
            <a:r>
              <a:rPr lang="en-AU" sz="2100" dirty="0" err="1"/>
              <a:t>Rumpff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Natasha </a:t>
            </a:r>
            <a:r>
              <a:rPr lang="en-AU" sz="2100" dirty="0" err="1"/>
              <a:t>Cadenhead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Dave Duncan</a:t>
            </a:r>
          </a:p>
          <a:p>
            <a:pPr marL="0" indent="0">
              <a:buNone/>
            </a:pPr>
            <a:endParaRPr lang="en-AU" sz="2100" dirty="0"/>
          </a:p>
          <a:p>
            <a:pPr marL="0" indent="0">
              <a:buNone/>
            </a:pPr>
            <a:r>
              <a:rPr lang="en-AU" sz="2100" u="sng" dirty="0"/>
              <a:t>Trivia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Nick Golding</a:t>
            </a:r>
          </a:p>
          <a:p>
            <a:pPr marL="0" indent="0">
              <a:buNone/>
            </a:pPr>
            <a:r>
              <a:rPr lang="en-AU" sz="2100" u="sng" dirty="0" smtClean="0"/>
              <a:t>Career panel</a:t>
            </a:r>
            <a:endParaRPr lang="en-AU" sz="2100" dirty="0"/>
          </a:p>
          <a:p>
            <a:pPr marL="0" indent="0">
              <a:buNone/>
            </a:pPr>
            <a:r>
              <a:rPr lang="en-AU" sz="2100" dirty="0" smtClean="0"/>
              <a:t>Peter Vesk</a:t>
            </a:r>
          </a:p>
          <a:p>
            <a:pPr marL="0" indent="0">
              <a:buNone/>
            </a:pPr>
            <a:r>
              <a:rPr lang="en-AU" sz="2100" dirty="0" smtClean="0"/>
              <a:t>Kat Selwood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 </a:t>
            </a:r>
            <a:endParaRPr lang="en-AU" sz="2100" dirty="0" smtClean="0"/>
          </a:p>
          <a:p>
            <a:pPr marL="0" indent="0">
              <a:buNone/>
            </a:pPr>
            <a:r>
              <a:rPr lang="en-AU" sz="2100" u="sng" dirty="0" smtClean="0"/>
              <a:t>DIG </a:t>
            </a:r>
            <a:r>
              <a:rPr lang="en-AU" sz="2100" u="sng" dirty="0"/>
              <a:t>committee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Edith Arndt </a:t>
            </a:r>
          </a:p>
          <a:p>
            <a:pPr marL="0" indent="0">
              <a:buNone/>
            </a:pPr>
            <a:r>
              <a:rPr lang="en-AU" sz="2100" dirty="0" err="1"/>
              <a:t>Manisha</a:t>
            </a:r>
            <a:r>
              <a:rPr lang="en-AU" sz="2100" dirty="0"/>
              <a:t> </a:t>
            </a:r>
            <a:r>
              <a:rPr lang="en-AU" sz="2100" dirty="0" err="1"/>
              <a:t>Bhardwaj</a:t>
            </a:r>
            <a:r>
              <a:rPr lang="en-AU" sz="2100" dirty="0"/>
              <a:t> </a:t>
            </a:r>
          </a:p>
          <a:p>
            <a:pPr marL="0" indent="0">
              <a:buNone/>
            </a:pPr>
            <a:r>
              <a:rPr lang="en-AU" sz="2100" dirty="0"/>
              <a:t>Natasha </a:t>
            </a:r>
            <a:r>
              <a:rPr lang="en-AU" sz="2100" dirty="0" err="1"/>
              <a:t>Cadenhead</a:t>
            </a:r>
            <a:r>
              <a:rPr lang="en-AU" sz="2100" dirty="0"/>
              <a:t> </a:t>
            </a:r>
          </a:p>
          <a:p>
            <a:pPr marL="0" indent="0">
              <a:buNone/>
            </a:pPr>
            <a:r>
              <a:rPr lang="en-AU" sz="2100" dirty="0"/>
              <a:t>Nick Golding       </a:t>
            </a:r>
          </a:p>
          <a:p>
            <a:pPr marL="0" indent="0">
              <a:buNone/>
            </a:pPr>
            <a:r>
              <a:rPr lang="en-AU" sz="2100" dirty="0"/>
              <a:t>Elise Gould  </a:t>
            </a:r>
          </a:p>
          <a:p>
            <a:pPr marL="0" indent="0">
              <a:buNone/>
            </a:pPr>
            <a:r>
              <a:rPr lang="en-AU" sz="2100" dirty="0"/>
              <a:t>Rebecca </a:t>
            </a:r>
            <a:r>
              <a:rPr lang="en-AU" sz="2100" dirty="0" err="1"/>
              <a:t>Groenewegen</a:t>
            </a:r>
            <a:r>
              <a:rPr lang="en-AU" sz="2100" dirty="0"/>
              <a:t>  </a:t>
            </a:r>
          </a:p>
          <a:p>
            <a:pPr marL="0" indent="0">
              <a:buNone/>
            </a:pPr>
            <a:r>
              <a:rPr lang="en-AU" sz="2100" dirty="0"/>
              <a:t>Cindy Hauser  </a:t>
            </a:r>
          </a:p>
          <a:p>
            <a:pPr marL="0" indent="0">
              <a:buNone/>
            </a:pPr>
            <a:r>
              <a:rPr lang="en-AU" sz="2100" dirty="0"/>
              <a:t>Bronwyn </a:t>
            </a:r>
            <a:r>
              <a:rPr lang="en-AU" sz="2100" dirty="0" err="1"/>
              <a:t>Hradsky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Simon </a:t>
            </a:r>
            <a:r>
              <a:rPr lang="en-AU" sz="2100" dirty="0" err="1"/>
              <a:t>Kapitza</a:t>
            </a:r>
            <a:r>
              <a:rPr lang="en-AU" sz="2100" dirty="0"/>
              <a:t>  </a:t>
            </a:r>
          </a:p>
          <a:p>
            <a:pPr marL="0" indent="0">
              <a:buNone/>
            </a:pPr>
            <a:r>
              <a:rPr lang="en-AU" sz="2100" dirty="0"/>
              <a:t>Liz Martin  </a:t>
            </a:r>
          </a:p>
          <a:p>
            <a:pPr marL="0" indent="0">
              <a:buNone/>
            </a:pPr>
            <a:r>
              <a:rPr lang="en-AU" sz="2100" dirty="0"/>
              <a:t>Kat </a:t>
            </a:r>
            <a:r>
              <a:rPr lang="en-AU" sz="2100" dirty="0" err="1"/>
              <a:t>Selwood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 </a:t>
            </a:r>
          </a:p>
          <a:p>
            <a:pPr marL="0" indent="0">
              <a:buNone/>
            </a:pPr>
            <a:r>
              <a:rPr lang="en-AU" sz="2100" u="sng" dirty="0" err="1" smtClean="0"/>
              <a:t>CeQROC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Emily McColl-</a:t>
            </a:r>
            <a:r>
              <a:rPr lang="en-AU" sz="2100" dirty="0" err="1"/>
              <a:t>Gausden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Natasha </a:t>
            </a:r>
            <a:r>
              <a:rPr lang="en-AU" sz="2100" dirty="0" err="1"/>
              <a:t>Cadenhead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James </a:t>
            </a:r>
            <a:r>
              <a:rPr lang="en-AU" sz="2100" dirty="0" err="1"/>
              <a:t>Camac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Peter </a:t>
            </a:r>
            <a:r>
              <a:rPr lang="en-AU" sz="2100" dirty="0" err="1"/>
              <a:t>Vesk</a:t>
            </a:r>
            <a:endParaRPr lang="en-AU" sz="2100" dirty="0"/>
          </a:p>
          <a:p>
            <a:pPr marL="0" indent="0">
              <a:buNone/>
            </a:pPr>
            <a:r>
              <a:rPr lang="en-AU" sz="2100" dirty="0"/>
              <a:t>Saras Windecker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1900" u="sng" dirty="0" smtClean="0"/>
              <a:t>Lab PIs for funding!</a:t>
            </a:r>
          </a:p>
          <a:p>
            <a:pPr marL="0" indent="0">
              <a:buNone/>
            </a:pPr>
            <a:r>
              <a:rPr lang="en-US" sz="1900" dirty="0" smtClean="0"/>
              <a:t>Jane Elith</a:t>
            </a:r>
          </a:p>
          <a:p>
            <a:pPr marL="0" indent="0">
              <a:buNone/>
            </a:pPr>
            <a:r>
              <a:rPr lang="en-US" sz="1900" dirty="0" smtClean="0"/>
              <a:t>Mick McCarthy</a:t>
            </a:r>
          </a:p>
          <a:p>
            <a:pPr marL="0" indent="0">
              <a:buNone/>
            </a:pPr>
            <a:r>
              <a:rPr lang="en-US" sz="1900" dirty="0" smtClean="0"/>
              <a:t>Andrew Robinson</a:t>
            </a:r>
          </a:p>
          <a:p>
            <a:pPr marL="0" indent="0">
              <a:buNone/>
            </a:pPr>
            <a:r>
              <a:rPr lang="en-US" sz="1900" dirty="0" smtClean="0"/>
              <a:t>Pete Vesk</a:t>
            </a:r>
          </a:p>
          <a:p>
            <a:pPr marL="0" indent="0">
              <a:buNone/>
            </a:pPr>
            <a:r>
              <a:rPr lang="en-US" sz="1900" dirty="0" smtClean="0"/>
              <a:t>Brendan Wintle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2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84</Words>
  <Application>Microsoft Office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QAECO/CEBRA Retreat 2017</vt:lpstr>
      <vt:lpstr>Welcome</vt:lpstr>
      <vt:lpstr>PowerPoint Presentation</vt:lpstr>
      <vt:lpstr>PowerPoint Presentation</vt:lpstr>
      <vt:lpstr>Thank you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QAECO/CEBRA Retreat 2017</dc:title>
  <dc:creator>Francesco Tedesco</dc:creator>
  <cp:lastModifiedBy>Natasha Cadenhead</cp:lastModifiedBy>
  <cp:revision>28</cp:revision>
  <dcterms:created xsi:type="dcterms:W3CDTF">2017-05-17T00:36:47Z</dcterms:created>
  <dcterms:modified xsi:type="dcterms:W3CDTF">2017-07-19T06:05:03Z</dcterms:modified>
</cp:coreProperties>
</file>