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11" r:id="rId3"/>
    <p:sldId id="313" r:id="rId4"/>
    <p:sldId id="314" r:id="rId5"/>
    <p:sldId id="31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E9985-4071-40F9-BB73-A39B2468F36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9322C-7E8D-42B6-B6E5-12CA1067C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61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6B922E7-55F4-48F2-893C-66F9D2F1CF13}" type="slidenum">
              <a:rPr lang="en-US" sz="1200" smtClean="0"/>
              <a:pPr/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12006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6B922E7-55F4-48F2-893C-66F9D2F1CF13}" type="slidenum">
              <a:rPr lang="en-US" sz="1200" smtClean="0"/>
              <a:pPr/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82428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6B922E7-55F4-48F2-893C-66F9D2F1CF13}" type="slidenum">
              <a:rPr lang="en-US" sz="1200" smtClean="0"/>
              <a:pPr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86504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6B922E7-55F4-48F2-893C-66F9D2F1CF13}" type="slidenum">
              <a:rPr lang="en-US" sz="1200" smtClean="0"/>
              <a:pPr/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8253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DB19-C719-41DA-AE01-06808C303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11875-29F7-4FCA-A3E7-9FFEB4903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1537C-D5CD-4C45-9473-0817EF64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EBC8-5855-47C4-AFFB-D135F9ADB39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57EB8-26AB-4644-B36C-EC10FD7D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7EFBD-9A7A-44B7-A633-AE205975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2E47-BED0-4DC1-AE35-6FD74F60F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56E3-9F70-40E2-80AF-8479E2D9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05A86-E1D0-4C8F-B464-5A169B3B6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5E0EB-139A-4538-B8C8-72FDAFFD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EBC8-5855-47C4-AFFB-D135F9ADB39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75A9C-40B7-488B-AB21-05186EC3A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D8234-FA6D-45BC-9EB8-BC03E508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2E47-BED0-4DC1-AE35-6FD74F60F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5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22157-12E6-4D24-91DC-430A48A5A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A49EB-FEC7-4FF3-821F-1845ABE6D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84835-CD25-4E78-805D-CE092521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EBC8-5855-47C4-AFFB-D135F9ADB39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6CF3E-3846-4231-9BCF-D3D16869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90EDD-6A1D-4362-B1F1-38E1F47D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2E47-BED0-4DC1-AE35-6FD74F60F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2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D953D-B5E9-49D5-ABB9-90FCFC9C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69FCD-3D45-470B-ABDE-3EA45F56C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45C42-358C-4D83-901B-563FF18C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EBC8-5855-47C4-AFFB-D135F9ADB39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BD1C8-546E-4ACD-851B-7F7A579E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4BF8F-9898-44A9-B562-2EAB95BC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2E47-BED0-4DC1-AE35-6FD74F60F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1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7CD0-3253-4B66-8CED-D6ECC84E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F4340-54B7-4BD6-A0EA-DACB3D4E3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A7682-9BDE-479D-9196-27A39BE85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EBC8-5855-47C4-AFFB-D135F9ADB39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E5046-4835-444C-9561-DF684CC9C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19760-23BB-4401-9689-6B8D5BFD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2E47-BED0-4DC1-AE35-6FD74F60F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9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43BC-2FF8-4B05-9B04-AF02C1F4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6A49C-D7B0-45A4-8409-9CAEADD0C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3D140-6382-45B0-A331-F930A338D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3FE08-AF04-4E16-B0B7-A20DD929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EBC8-5855-47C4-AFFB-D135F9ADB39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69631-2DC5-42CE-9063-5D6D31D0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89318-562E-46C1-862B-93B12903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2E47-BED0-4DC1-AE35-6FD74F60F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9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C2BC-1B73-4759-8AD4-0F619726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DBBBA-2CD6-491C-9EDA-4F5407AC1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06C3F-2F3B-48B4-A0DB-94CF124A9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A6BDF5-60C3-446A-B6AF-E0D8491C1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1C1C8-E324-40FC-BD73-EA3D55D31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CD441-B24F-46D9-85B4-EFEDEF43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EBC8-5855-47C4-AFFB-D135F9ADB39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CAF13-DAED-432F-AFD7-BA9CAF9A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CC8890-3FA1-4C70-84B8-39B85CA2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2E47-BED0-4DC1-AE35-6FD74F60F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489A-6889-42DD-AA0D-86D905B3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419FFF-2087-473C-BEB8-9B21E5EB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EBC8-5855-47C4-AFFB-D135F9ADB39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B39FF-A58A-4DDA-9EA9-1E495DB4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F4F0B-2933-459C-840C-32D6ADF76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2E47-BED0-4DC1-AE35-6FD74F60F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1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4F248-3DD2-4089-9BCB-32051E27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EBC8-5855-47C4-AFFB-D135F9ADB39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FB6C27-3065-4BA8-BC69-3742230E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D0981-CD60-4C01-AD2D-5C74AD24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2E47-BED0-4DC1-AE35-6FD74F60F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0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3DA4-3744-4AA2-B106-C9D6C64D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40CF5-00B1-4F61-B659-D6C8E22AB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2753B-71E4-436F-AADC-5809B7ED0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E8671-3E99-4D75-94ED-01BD316D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EBC8-5855-47C4-AFFB-D135F9ADB39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422EC-B2C0-4853-A569-2410DC5E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9C659-9526-4A2F-A192-12CDD0A7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2E47-BED0-4DC1-AE35-6FD74F60F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6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60C1-39B3-49BE-9E2F-5EC48D46F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BEDDC-2A2E-42E5-85D0-FD364F451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DDD4B-69EA-48A4-81B4-6B153C780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9A1DE-5554-4BEB-9BC7-E4D2B560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EBC8-5855-47C4-AFFB-D135F9ADB39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3DFBE-3D77-48C8-8133-64BD6F00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58BEC-1BCB-4A8B-BC95-003F4AA4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2E47-BED0-4DC1-AE35-6FD74F60F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0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0204D-098D-4C05-A248-4CD14A70F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827BB-3270-45B9-9F63-AC097F482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03BAC-F2AF-4543-8523-993628AD6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2EBC8-5855-47C4-AFFB-D135F9ADB39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EB2F8-D38F-4BE1-9F9F-D76EF1F25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875D4-68FE-4DA0-A357-28154E35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12E47-BED0-4DC1-AE35-6FD74F60F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nguyenvanquan7826.wordpress.com/2013/10/03/cc-do-hoa-trong-dev-c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66629-7554-4FFF-8ECA-92F090646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1C8DF-0150-457F-BF3A-9F651CF89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</a:t>
            </a:r>
            <a:r>
              <a:rPr lang="en-US" sz="2000" dirty="0" err="1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tải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en-US" sz="20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[C/C++] </a:t>
            </a:r>
            <a:r>
              <a:rPr lang="en-US" sz="2000" dirty="0" err="1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Đồ</a:t>
            </a:r>
            <a:r>
              <a:rPr lang="en-US" sz="20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dirty="0" err="1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họa</a:t>
            </a:r>
            <a:r>
              <a:rPr lang="en-US" sz="20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dirty="0" err="1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trong</a:t>
            </a:r>
            <a:r>
              <a:rPr lang="en-US" sz="20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Dev-C++ – </a:t>
            </a:r>
            <a:r>
              <a:rPr lang="en-US" sz="2000" dirty="0" err="1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Hãy</a:t>
            </a:r>
            <a:r>
              <a:rPr lang="en-US" sz="20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dirty="0" err="1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sống</a:t>
            </a:r>
            <a:r>
              <a:rPr lang="en-US" sz="20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dirty="0" err="1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theo</a:t>
            </a:r>
            <a:r>
              <a:rPr lang="en-US" sz="20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dirty="0" err="1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cách</a:t>
            </a:r>
            <a:r>
              <a:rPr lang="en-US" sz="20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dirty="0" err="1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của</a:t>
            </a:r>
            <a:r>
              <a:rPr lang="en-US" sz="20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dirty="0" err="1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bạn</a:t>
            </a:r>
            <a:r>
              <a:rPr lang="en-US" sz="20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(wordpress.com)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984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457200"/>
            <a:ext cx="7924800" cy="660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4100" dirty="0" err="1"/>
              <a:t>Vẽ</a:t>
            </a:r>
            <a:r>
              <a:rPr lang="en-US" sz="4100" dirty="0"/>
              <a:t> </a:t>
            </a:r>
            <a:r>
              <a:rPr lang="en-US" sz="4100" dirty="0" err="1"/>
              <a:t>đồ</a:t>
            </a:r>
            <a:r>
              <a:rPr lang="en-US" sz="4100" dirty="0"/>
              <a:t> </a:t>
            </a:r>
            <a:r>
              <a:rPr lang="en-US" sz="4100" dirty="0" err="1"/>
              <a:t>thị</a:t>
            </a:r>
            <a:r>
              <a:rPr lang="en-US" sz="4100" dirty="0"/>
              <a:t> </a:t>
            </a:r>
            <a:r>
              <a:rPr lang="en-US" sz="4100" dirty="0" err="1"/>
              <a:t>trong</a:t>
            </a:r>
            <a:r>
              <a:rPr lang="en-US" sz="4100" dirty="0"/>
              <a:t> C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514600" y="1340768"/>
            <a:ext cx="7467600" cy="5288632"/>
          </a:xfrm>
        </p:spPr>
        <p:txBody>
          <a:bodyPr/>
          <a:lstStyle/>
          <a:p>
            <a:pPr algn="just" eaLnBrk="1" hangingPunct="1">
              <a:spcBef>
                <a:spcPct val="30000"/>
              </a:spcBef>
              <a:buFont typeface="Courier New" panose="02070309020205020404" pitchFamily="49" charset="0"/>
              <a:buChar char="o"/>
            </a:pPr>
            <a:r>
              <a:rPr lang="en-US" sz="2400" dirty="0" err="1"/>
              <a:t>Bổ</a:t>
            </a:r>
            <a:r>
              <a:rPr lang="en-US" sz="2400" dirty="0"/>
              <a:t> sung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viện</a:t>
            </a:r>
            <a:r>
              <a:rPr lang="en-US" sz="2400" dirty="0"/>
              <a:t> </a:t>
            </a:r>
            <a:r>
              <a:rPr lang="en-US" sz="2400" dirty="0" err="1"/>
              <a:t>graphics.h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DevC</a:t>
            </a:r>
            <a:r>
              <a:rPr lang="en-US" sz="2400" dirty="0"/>
              <a:t>++</a:t>
            </a:r>
          </a:p>
          <a:p>
            <a:pPr lvl="1" algn="just" eaLnBrk="1" hangingPunct="1">
              <a:spcBef>
                <a:spcPct val="30000"/>
              </a:spcBef>
              <a:buFont typeface="Calibri" panose="020F0502020204030204" pitchFamily="34" charset="0"/>
              <a:buChar char="-"/>
            </a:pP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US" dirty="0"/>
          </a:p>
          <a:p>
            <a:pPr lvl="1" algn="just" eaLnBrk="1" hangingPunct="1">
              <a:spcBef>
                <a:spcPct val="30000"/>
              </a:spcBef>
              <a:buFont typeface="Calibri" panose="020F0502020204030204" pitchFamily="34" charset="0"/>
              <a:buChar char="-"/>
            </a:pPr>
            <a:endParaRPr lang="en-US" dirty="0"/>
          </a:p>
          <a:p>
            <a:pPr lvl="1" algn="just" eaLnBrk="1" hangingPunct="1">
              <a:spcBef>
                <a:spcPct val="30000"/>
              </a:spcBef>
              <a:buFont typeface="Calibri" panose="020F0502020204030204" pitchFamily="34" charset="0"/>
              <a:buChar char="-"/>
            </a:pPr>
            <a:endParaRPr lang="en-US" dirty="0"/>
          </a:p>
          <a:p>
            <a:pPr lvl="1" algn="just" eaLnBrk="1" hangingPunct="1">
              <a:spcBef>
                <a:spcPct val="30000"/>
              </a:spcBef>
              <a:buFont typeface="Calibri" panose="020F0502020204030204" pitchFamily="34" charset="0"/>
              <a:buChar char="-"/>
            </a:pPr>
            <a:endParaRPr lang="en-US" dirty="0"/>
          </a:p>
          <a:p>
            <a:pPr lvl="1" algn="just" eaLnBrk="1" hangingPunct="1">
              <a:spcBef>
                <a:spcPct val="30000"/>
              </a:spcBef>
              <a:buFont typeface="Calibri" panose="020F0502020204030204" pitchFamily="34" charset="0"/>
              <a:buChar char="-"/>
            </a:pPr>
            <a:endParaRPr lang="en-US" dirty="0"/>
          </a:p>
          <a:p>
            <a:pPr lvl="1" algn="just" eaLnBrk="1" hangingPunct="1">
              <a:spcBef>
                <a:spcPct val="30000"/>
              </a:spcBef>
              <a:buFont typeface="Calibri" panose="020F0502020204030204" pitchFamily="34" charset="0"/>
              <a:buChar char="-"/>
            </a:pPr>
            <a:r>
              <a:rPr lang="en-US" sz="2200" dirty="0"/>
              <a:t>Copy 1, 2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thư</a:t>
            </a:r>
            <a:r>
              <a:rPr lang="en-US" sz="2200" dirty="0"/>
              <a:t> </a:t>
            </a:r>
            <a:r>
              <a:rPr lang="en-US" sz="2200" dirty="0" err="1"/>
              <a:t>mục</a:t>
            </a:r>
            <a:r>
              <a:rPr lang="en-US" sz="2200" dirty="0"/>
              <a:t>: </a:t>
            </a:r>
            <a:r>
              <a:rPr lang="en-US" sz="2200" dirty="0">
                <a:solidFill>
                  <a:srgbClr val="FF0000"/>
                </a:solidFill>
              </a:rPr>
              <a:t>C:\Program Files (x86)\Dev-</a:t>
            </a:r>
            <a:r>
              <a:rPr lang="en-US" sz="2200" dirty="0" err="1">
                <a:solidFill>
                  <a:srgbClr val="FF0000"/>
                </a:solidFill>
              </a:rPr>
              <a:t>Cpp</a:t>
            </a:r>
            <a:r>
              <a:rPr lang="en-US" sz="2200" dirty="0">
                <a:solidFill>
                  <a:srgbClr val="FF0000"/>
                </a:solidFill>
              </a:rPr>
              <a:t>\Templates</a:t>
            </a:r>
          </a:p>
          <a:p>
            <a:pPr lvl="1" algn="just" eaLnBrk="1" hangingPunct="1">
              <a:spcBef>
                <a:spcPct val="30000"/>
              </a:spcBef>
              <a:buFont typeface="Calibri" panose="020F0502020204030204" pitchFamily="34" charset="0"/>
              <a:buChar char="-"/>
            </a:pPr>
            <a:r>
              <a:rPr lang="en-US" sz="2200" dirty="0"/>
              <a:t>Copy 3, 5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thư</a:t>
            </a:r>
            <a:r>
              <a:rPr lang="en-US" sz="2200" dirty="0"/>
              <a:t> </a:t>
            </a:r>
            <a:r>
              <a:rPr lang="en-US" sz="2200" dirty="0" err="1"/>
              <a:t>mục</a:t>
            </a:r>
            <a:r>
              <a:rPr lang="en-US" sz="2200" dirty="0"/>
              <a:t>: </a:t>
            </a:r>
            <a:r>
              <a:rPr lang="en-GB" sz="2200" dirty="0">
                <a:solidFill>
                  <a:srgbClr val="FF0000"/>
                </a:solidFill>
              </a:rPr>
              <a:t>C:\Program Files (x86)\Dev-</a:t>
            </a:r>
            <a:r>
              <a:rPr lang="en-GB" sz="2200" dirty="0" err="1">
                <a:solidFill>
                  <a:srgbClr val="FF0000"/>
                </a:solidFill>
              </a:rPr>
              <a:t>Cpp</a:t>
            </a:r>
            <a:r>
              <a:rPr lang="en-GB" sz="2200" dirty="0">
                <a:solidFill>
                  <a:srgbClr val="FF0000"/>
                </a:solidFill>
              </a:rPr>
              <a:t>\MinGW64\x86_64-w64-mingw32\include</a:t>
            </a:r>
          </a:p>
          <a:p>
            <a:pPr lvl="1" algn="just" eaLnBrk="1" hangingPunct="1">
              <a:spcBef>
                <a:spcPct val="30000"/>
              </a:spcBef>
              <a:buFont typeface="Calibri" panose="020F0502020204030204" pitchFamily="34" charset="0"/>
              <a:buChar char="-"/>
            </a:pPr>
            <a:r>
              <a:rPr lang="en-US" sz="2200" dirty="0"/>
              <a:t>Copy 4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thư</a:t>
            </a:r>
            <a:r>
              <a:rPr lang="en-US" sz="2200" dirty="0"/>
              <a:t> </a:t>
            </a:r>
            <a:r>
              <a:rPr lang="en-US" sz="2200" dirty="0" err="1"/>
              <a:t>mục</a:t>
            </a:r>
            <a:r>
              <a:rPr lang="en-US" sz="2200" dirty="0"/>
              <a:t>: </a:t>
            </a:r>
            <a:r>
              <a:rPr lang="en-US" sz="2200" dirty="0">
                <a:solidFill>
                  <a:srgbClr val="FF0000"/>
                </a:solidFill>
              </a:rPr>
              <a:t>C:\Program Files (x86)\Dev-</a:t>
            </a:r>
            <a:r>
              <a:rPr lang="en-US" sz="2200" dirty="0" err="1">
                <a:solidFill>
                  <a:srgbClr val="FF0000"/>
                </a:solidFill>
              </a:rPr>
              <a:t>Cpp</a:t>
            </a:r>
            <a:r>
              <a:rPr lang="en-US" sz="2200" dirty="0">
                <a:solidFill>
                  <a:srgbClr val="FF0000"/>
                </a:solidFill>
              </a:rPr>
              <a:t>\MinGW64\x86_64-w64-mingw32\lib</a:t>
            </a:r>
          </a:p>
        </p:txBody>
      </p:sp>
      <p:sp>
        <p:nvSpPr>
          <p:cNvPr id="6148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8077200" y="61722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fld id="{43E88898-5C60-4D2F-B3E1-229FCC0752B2}" type="datetime1">
              <a:rPr lang="en-US" sz="1200">
                <a:solidFill>
                  <a:srgbClr val="045C75"/>
                </a:solidFill>
              </a:rPr>
              <a:pPr algn="r"/>
              <a:t>3/1/2022</a:t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2209800" y="6172200"/>
            <a:ext cx="3200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fld id="{E2A894C9-9EDF-4873-9467-5ABFDBF6AEF5}" type="slidenum">
              <a:rPr lang="en-US" sz="1200">
                <a:solidFill>
                  <a:srgbClr val="045C75"/>
                </a:solidFill>
              </a:rPr>
              <a:pPr algn="ctr"/>
              <a:t>2</a:t>
            </a:fld>
            <a:endParaRPr lang="en-US" sz="1200">
              <a:solidFill>
                <a:srgbClr val="045C7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088489"/>
            <a:ext cx="3458497" cy="189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7128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457200"/>
            <a:ext cx="7924800" cy="660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4100" dirty="0" err="1"/>
              <a:t>Vẽ</a:t>
            </a:r>
            <a:r>
              <a:rPr lang="en-US" sz="4100" dirty="0"/>
              <a:t> </a:t>
            </a:r>
            <a:r>
              <a:rPr lang="en-US" sz="4100" dirty="0" err="1"/>
              <a:t>đồ</a:t>
            </a:r>
            <a:r>
              <a:rPr lang="en-US" sz="4100" dirty="0"/>
              <a:t> </a:t>
            </a:r>
            <a:r>
              <a:rPr lang="en-US" sz="4100" dirty="0" err="1"/>
              <a:t>thị</a:t>
            </a:r>
            <a:r>
              <a:rPr lang="en-US" sz="4100" dirty="0"/>
              <a:t> </a:t>
            </a:r>
            <a:r>
              <a:rPr lang="en-US" sz="4100" dirty="0" err="1"/>
              <a:t>trong</a:t>
            </a:r>
            <a:r>
              <a:rPr lang="en-US" sz="4100" dirty="0"/>
              <a:t> C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514600" y="1340768"/>
            <a:ext cx="7467600" cy="5288632"/>
          </a:xfrm>
        </p:spPr>
        <p:txBody>
          <a:bodyPr/>
          <a:lstStyle/>
          <a:p>
            <a:pPr algn="just" eaLnBrk="1" hangingPunct="1">
              <a:spcBef>
                <a:spcPct val="30000"/>
              </a:spcBef>
              <a:buFont typeface="Courier New" panose="02070309020205020404" pitchFamily="49" charset="0"/>
              <a:buChar char="o"/>
            </a:pPr>
            <a:r>
              <a:rPr lang="en-US" sz="2400" dirty="0" err="1"/>
              <a:t>Mở</a:t>
            </a:r>
            <a:r>
              <a:rPr lang="en-US" sz="2400" dirty="0"/>
              <a:t>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Devc</a:t>
            </a:r>
            <a:r>
              <a:rPr lang="en-US" sz="2400" dirty="0"/>
              <a:t>++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biên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endParaRPr lang="en-US" sz="2400" dirty="0"/>
          </a:p>
          <a:p>
            <a:pPr algn="just" eaLnBrk="1" hangingPunct="1">
              <a:spcBef>
                <a:spcPct val="30000"/>
              </a:spcBef>
              <a:buFont typeface="Courier New" panose="02070309020205020404" pitchFamily="49" charset="0"/>
              <a:buChar char="o"/>
            </a:pPr>
            <a:endParaRPr lang="en-US" sz="2400" dirty="0"/>
          </a:p>
          <a:p>
            <a:pPr algn="just" eaLnBrk="1" hangingPunct="1">
              <a:spcBef>
                <a:spcPct val="30000"/>
              </a:spcBef>
              <a:buFont typeface="Courier New" panose="02070309020205020404" pitchFamily="49" charset="0"/>
              <a:buChar char="o"/>
            </a:pPr>
            <a:endParaRPr lang="en-US" sz="2400" dirty="0"/>
          </a:p>
          <a:p>
            <a:pPr algn="just" eaLnBrk="1" hangingPunct="1">
              <a:spcBef>
                <a:spcPct val="30000"/>
              </a:spcBef>
              <a:buFont typeface="Courier New" panose="02070309020205020404" pitchFamily="49" charset="0"/>
              <a:buChar char="o"/>
            </a:pPr>
            <a:endParaRPr lang="en-US" sz="2400" dirty="0"/>
          </a:p>
          <a:p>
            <a:pPr algn="just" eaLnBrk="1" hangingPunct="1">
              <a:spcBef>
                <a:spcPct val="30000"/>
              </a:spcBef>
              <a:buFont typeface="Courier New" panose="02070309020205020404" pitchFamily="49" charset="0"/>
              <a:buChar char="o"/>
            </a:pPr>
            <a:r>
              <a:rPr lang="en-US" sz="2400" dirty="0" err="1"/>
              <a:t>Tạo</a:t>
            </a:r>
            <a:r>
              <a:rPr lang="en-US" sz="2400" dirty="0"/>
              <a:t> project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endParaRPr lang="en-US" sz="2400" dirty="0"/>
          </a:p>
        </p:txBody>
      </p:sp>
      <p:sp>
        <p:nvSpPr>
          <p:cNvPr id="6148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8077200" y="61722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fld id="{43E88898-5C60-4D2F-B3E1-229FCC0752B2}" type="datetime1">
              <a:rPr lang="en-US" sz="1200">
                <a:solidFill>
                  <a:srgbClr val="045C75"/>
                </a:solidFill>
              </a:rPr>
              <a:pPr algn="r"/>
              <a:t>3/1/2022</a:t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2209800" y="6172200"/>
            <a:ext cx="3200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fld id="{E2A894C9-9EDF-4873-9467-5ABFDBF6AEF5}" type="slidenum">
              <a:rPr lang="en-US" sz="1200">
                <a:solidFill>
                  <a:srgbClr val="045C75"/>
                </a:solidFill>
              </a:rPr>
              <a:pPr algn="ctr"/>
              <a:t>3</a:t>
            </a:fld>
            <a:endParaRPr lang="en-US" sz="1200">
              <a:solidFill>
                <a:srgbClr val="045C7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987" y="1775359"/>
            <a:ext cx="3248025" cy="1647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841" y="4077073"/>
            <a:ext cx="3950263" cy="239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7162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457200"/>
            <a:ext cx="7924800" cy="660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4100" dirty="0" err="1"/>
              <a:t>Vẽ</a:t>
            </a:r>
            <a:r>
              <a:rPr lang="en-US" sz="4100" dirty="0"/>
              <a:t> </a:t>
            </a:r>
            <a:r>
              <a:rPr lang="en-US" sz="4100" dirty="0" err="1"/>
              <a:t>đồ</a:t>
            </a:r>
            <a:r>
              <a:rPr lang="en-US" sz="4100" dirty="0"/>
              <a:t> </a:t>
            </a:r>
            <a:r>
              <a:rPr lang="en-US" sz="4100" dirty="0" err="1"/>
              <a:t>thị</a:t>
            </a:r>
            <a:r>
              <a:rPr lang="en-US" sz="4100" dirty="0"/>
              <a:t> </a:t>
            </a:r>
            <a:r>
              <a:rPr lang="en-US" sz="4100" dirty="0" err="1"/>
              <a:t>trong</a:t>
            </a:r>
            <a:r>
              <a:rPr lang="en-US" sz="4100" dirty="0"/>
              <a:t> C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514600" y="1340768"/>
            <a:ext cx="7467600" cy="5288632"/>
          </a:xfrm>
        </p:spPr>
        <p:txBody>
          <a:bodyPr/>
          <a:lstStyle/>
          <a:p>
            <a:pPr algn="just" eaLnBrk="1" hangingPunct="1">
              <a:spcBef>
                <a:spcPct val="30000"/>
              </a:spcBef>
              <a:buFont typeface="Courier New" panose="02070309020205020404" pitchFamily="49" charset="0"/>
              <a:buChar char="o"/>
            </a:pP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chứa</a:t>
            </a:r>
            <a:r>
              <a:rPr lang="en-US" sz="2400" dirty="0"/>
              <a:t> project</a:t>
            </a:r>
          </a:p>
          <a:p>
            <a:pPr algn="just" eaLnBrk="1" hangingPunct="1">
              <a:spcBef>
                <a:spcPct val="30000"/>
              </a:spcBef>
              <a:buFont typeface="Courier New" panose="02070309020205020404" pitchFamily="49" charset="0"/>
              <a:buChar char="o"/>
            </a:pPr>
            <a:endParaRPr lang="en-US" sz="2400" dirty="0"/>
          </a:p>
          <a:p>
            <a:pPr algn="just" eaLnBrk="1" hangingPunct="1">
              <a:spcBef>
                <a:spcPct val="30000"/>
              </a:spcBef>
              <a:buFont typeface="Courier New" panose="02070309020205020404" pitchFamily="49" charset="0"/>
              <a:buChar char="o"/>
            </a:pPr>
            <a:endParaRPr lang="en-US" sz="2400" dirty="0"/>
          </a:p>
          <a:p>
            <a:pPr algn="just" eaLnBrk="1" hangingPunct="1">
              <a:spcBef>
                <a:spcPct val="30000"/>
              </a:spcBef>
              <a:buFont typeface="Courier New" panose="02070309020205020404" pitchFamily="49" charset="0"/>
              <a:buChar char="o"/>
            </a:pPr>
            <a:endParaRPr lang="en-US" sz="2400" dirty="0"/>
          </a:p>
          <a:p>
            <a:pPr algn="just" eaLnBrk="1" hangingPunct="1">
              <a:spcBef>
                <a:spcPct val="30000"/>
              </a:spcBef>
              <a:buFont typeface="Courier New" panose="02070309020205020404" pitchFamily="49" charset="0"/>
              <a:buChar char="o"/>
            </a:pPr>
            <a:endParaRPr lang="en-US" sz="2400" dirty="0"/>
          </a:p>
          <a:p>
            <a:pPr algn="just" eaLnBrk="1" hangingPunct="1">
              <a:spcBef>
                <a:spcPct val="30000"/>
              </a:spcBef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0" indent="0" algn="just">
              <a:spcBef>
                <a:spcPct val="30000"/>
              </a:spcBef>
              <a:buNone/>
            </a:pPr>
            <a:endParaRPr lang="en-US" sz="2400" dirty="0"/>
          </a:p>
          <a:p>
            <a:pPr algn="just" eaLnBrk="1" hangingPunct="1">
              <a:spcBef>
                <a:spcPct val="30000"/>
              </a:spcBef>
              <a:buFont typeface="Courier New" panose="02070309020205020404" pitchFamily="49" charset="0"/>
              <a:buChar char="o"/>
            </a:pPr>
            <a:endParaRPr lang="en-US" sz="2400" dirty="0"/>
          </a:p>
          <a:p>
            <a:pPr algn="just" eaLnBrk="1" hangingPunct="1">
              <a:spcBef>
                <a:spcPct val="30000"/>
              </a:spcBef>
              <a:buFont typeface="Courier New" panose="02070309020205020404" pitchFamily="49" charset="0"/>
              <a:buChar char="o"/>
            </a:pPr>
            <a:r>
              <a:rPr lang="en-US" sz="2400" dirty="0" err="1"/>
              <a:t>Viết</a:t>
            </a:r>
            <a:r>
              <a:rPr lang="en-US" sz="2400" dirty="0"/>
              <a:t> code </a:t>
            </a:r>
            <a:r>
              <a:rPr lang="en-US" sz="2400" dirty="0" err="1"/>
              <a:t>vẽ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thẳng</a:t>
            </a:r>
            <a:endParaRPr lang="en-US" sz="2400" dirty="0"/>
          </a:p>
        </p:txBody>
      </p:sp>
      <p:sp>
        <p:nvSpPr>
          <p:cNvPr id="6148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8077200" y="61722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fld id="{43E88898-5C60-4D2F-B3E1-229FCC0752B2}" type="datetime1">
              <a:rPr lang="en-US" sz="1200">
                <a:solidFill>
                  <a:srgbClr val="045C75"/>
                </a:solidFill>
              </a:rPr>
              <a:pPr algn="r"/>
              <a:t>3/1/2022</a:t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2209800" y="6172200"/>
            <a:ext cx="3200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fld id="{E2A894C9-9EDF-4873-9467-5ABFDBF6AEF5}" type="slidenum">
              <a:rPr lang="en-US" sz="1200">
                <a:solidFill>
                  <a:srgbClr val="045C75"/>
                </a:solidFill>
              </a:rPr>
              <a:pPr algn="ctr"/>
              <a:t>4</a:t>
            </a:fld>
            <a:endParaRPr lang="en-US" sz="1200">
              <a:solidFill>
                <a:srgbClr val="045C75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284" y="1844825"/>
            <a:ext cx="4086232" cy="29197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552" y="1833438"/>
            <a:ext cx="7704857" cy="433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99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457200"/>
            <a:ext cx="7924800" cy="660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4100" dirty="0" err="1"/>
              <a:t>Vẽ</a:t>
            </a:r>
            <a:r>
              <a:rPr lang="en-US" sz="4100" dirty="0"/>
              <a:t> </a:t>
            </a:r>
            <a:r>
              <a:rPr lang="en-US" sz="4100" dirty="0" err="1"/>
              <a:t>đồ</a:t>
            </a:r>
            <a:r>
              <a:rPr lang="en-US" sz="4100" dirty="0"/>
              <a:t> </a:t>
            </a:r>
            <a:r>
              <a:rPr lang="en-US" sz="4100" dirty="0" err="1"/>
              <a:t>thị</a:t>
            </a:r>
            <a:r>
              <a:rPr lang="en-US" sz="4100" dirty="0"/>
              <a:t> </a:t>
            </a:r>
            <a:r>
              <a:rPr lang="en-US" sz="4100" dirty="0" err="1"/>
              <a:t>trong</a:t>
            </a:r>
            <a:r>
              <a:rPr lang="en-US" sz="4100" dirty="0"/>
              <a:t> C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514600" y="1340768"/>
            <a:ext cx="7467600" cy="4536504"/>
          </a:xfrm>
        </p:spPr>
        <p:txBody>
          <a:bodyPr/>
          <a:lstStyle/>
          <a:p>
            <a:pPr algn="just" eaLnBrk="1" hangingPunct="1">
              <a:spcBef>
                <a:spcPct val="30000"/>
              </a:spcBef>
              <a:buFont typeface="Courier New" panose="02070309020205020404" pitchFamily="49" charset="0"/>
              <a:buChar char="o"/>
            </a:pP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vẽ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viện</a:t>
            </a:r>
            <a:r>
              <a:rPr lang="en-US" sz="2400" dirty="0"/>
              <a:t> </a:t>
            </a:r>
            <a:r>
              <a:rPr lang="en-US" sz="2400" dirty="0" err="1"/>
              <a:t>Graphics.h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:</a:t>
            </a:r>
          </a:p>
          <a:p>
            <a:pPr lvl="1" algn="just" eaLnBrk="1" hangingPunct="1">
              <a:spcBef>
                <a:spcPct val="30000"/>
              </a:spcBef>
              <a:buFont typeface="Calibri" panose="020F0502020204030204" pitchFamily="34" charset="0"/>
              <a:buChar char="-"/>
            </a:pPr>
            <a:r>
              <a:rPr lang="en-US" sz="2200" dirty="0" err="1"/>
              <a:t>Vẽ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 </a:t>
            </a:r>
            <a:r>
              <a:rPr lang="en-US" sz="2200" dirty="0" err="1"/>
              <a:t>chữ</a:t>
            </a:r>
            <a:r>
              <a:rPr lang="en-US" sz="2200" dirty="0"/>
              <a:t> </a:t>
            </a:r>
            <a:r>
              <a:rPr lang="en-US" sz="2200" dirty="0" err="1"/>
              <a:t>nhật</a:t>
            </a:r>
            <a:r>
              <a:rPr lang="en-US" sz="2200" dirty="0"/>
              <a:t> </a:t>
            </a:r>
            <a:r>
              <a:rPr lang="en-US" sz="2200" dirty="0" err="1"/>
              <a:t>rỗng</a:t>
            </a:r>
            <a:r>
              <a:rPr lang="en-US" sz="2200" dirty="0"/>
              <a:t>, </a:t>
            </a:r>
            <a:r>
              <a:rPr lang="en-US" sz="2200" dirty="0" err="1"/>
              <a:t>đặc</a:t>
            </a:r>
            <a:endParaRPr lang="en-US" sz="2200" dirty="0"/>
          </a:p>
          <a:p>
            <a:pPr lvl="1" algn="just" eaLnBrk="1" hangingPunct="1">
              <a:spcBef>
                <a:spcPct val="30000"/>
              </a:spcBef>
              <a:buFont typeface="Calibri" panose="020F0502020204030204" pitchFamily="34" charset="0"/>
              <a:buChar char="-"/>
            </a:pPr>
            <a:r>
              <a:rPr lang="en-US" sz="2200" dirty="0" err="1"/>
              <a:t>Vẽ</a:t>
            </a:r>
            <a:r>
              <a:rPr lang="en-US" sz="2200" dirty="0"/>
              <a:t> </a:t>
            </a:r>
            <a:r>
              <a:rPr lang="en-US" sz="2200" dirty="0" err="1"/>
              <a:t>đường</a:t>
            </a:r>
            <a:r>
              <a:rPr lang="en-US" sz="2200" dirty="0"/>
              <a:t> </a:t>
            </a:r>
            <a:r>
              <a:rPr lang="en-US" sz="2200" dirty="0" err="1"/>
              <a:t>tròn</a:t>
            </a:r>
            <a:endParaRPr lang="en-US" sz="2200" dirty="0"/>
          </a:p>
          <a:p>
            <a:pPr lvl="1" algn="just" eaLnBrk="1" hangingPunct="1">
              <a:spcBef>
                <a:spcPct val="30000"/>
              </a:spcBef>
              <a:buFont typeface="Calibri" panose="020F0502020204030204" pitchFamily="34" charset="0"/>
              <a:buChar char="-"/>
            </a:pPr>
            <a:r>
              <a:rPr lang="en-US" sz="2200" dirty="0" err="1"/>
              <a:t>Vẽ</a:t>
            </a:r>
            <a:r>
              <a:rPr lang="en-US" sz="2200" dirty="0"/>
              <a:t> </a:t>
            </a:r>
            <a:r>
              <a:rPr lang="en-US" sz="2200" dirty="0" err="1"/>
              <a:t>đường</a:t>
            </a:r>
            <a:r>
              <a:rPr lang="en-US" sz="2200" dirty="0"/>
              <a:t> </a:t>
            </a:r>
            <a:r>
              <a:rPr lang="en-US" sz="2200" dirty="0" err="1"/>
              <a:t>elip</a:t>
            </a:r>
            <a:endParaRPr lang="en-US" sz="2200" dirty="0"/>
          </a:p>
          <a:p>
            <a:pPr lvl="1" algn="just" eaLnBrk="1" hangingPunct="1">
              <a:spcBef>
                <a:spcPct val="30000"/>
              </a:spcBef>
              <a:buFont typeface="Calibri" panose="020F0502020204030204" pitchFamily="34" charset="0"/>
              <a:buChar char="-"/>
            </a:pPr>
            <a:r>
              <a:rPr lang="en-US" sz="2200" dirty="0" err="1"/>
              <a:t>Vẽ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 </a:t>
            </a:r>
            <a:r>
              <a:rPr lang="en-US" sz="2200" dirty="0" err="1"/>
              <a:t>vuông</a:t>
            </a:r>
            <a:endParaRPr lang="en-US" sz="2200" dirty="0"/>
          </a:p>
          <a:p>
            <a:pPr lvl="1" algn="just" eaLnBrk="1" hangingPunct="1">
              <a:spcBef>
                <a:spcPct val="30000"/>
              </a:spcBef>
              <a:buFont typeface="Calibri" panose="020F0502020204030204" pitchFamily="34" charset="0"/>
              <a:buChar char="-"/>
            </a:pPr>
            <a:r>
              <a:rPr lang="en-US" sz="2200" dirty="0" err="1"/>
              <a:t>Đặt</a:t>
            </a:r>
            <a:r>
              <a:rPr lang="en-US" sz="2200" dirty="0"/>
              <a:t> </a:t>
            </a:r>
            <a:r>
              <a:rPr lang="en-US" sz="2200" dirty="0" err="1"/>
              <a:t>màu</a:t>
            </a:r>
            <a:r>
              <a:rPr lang="en-US" sz="2200" dirty="0"/>
              <a:t> </a:t>
            </a:r>
            <a:r>
              <a:rPr lang="en-US" sz="2200" dirty="0" err="1"/>
              <a:t>nền</a:t>
            </a:r>
            <a:endParaRPr lang="en-US" sz="2200" dirty="0"/>
          </a:p>
          <a:p>
            <a:pPr lvl="1" algn="just" eaLnBrk="1" hangingPunct="1">
              <a:spcBef>
                <a:spcPct val="30000"/>
              </a:spcBef>
              <a:buFont typeface="Calibri" panose="020F0502020204030204" pitchFamily="34" charset="0"/>
              <a:buChar char="-"/>
            </a:pPr>
            <a:r>
              <a:rPr lang="en-US" sz="2200" dirty="0" err="1"/>
              <a:t>Đặt</a:t>
            </a:r>
            <a:r>
              <a:rPr lang="en-US" sz="2200" dirty="0"/>
              <a:t> </a:t>
            </a:r>
            <a:r>
              <a:rPr lang="en-US" sz="2200" dirty="0" err="1"/>
              <a:t>màu</a:t>
            </a:r>
            <a:r>
              <a:rPr lang="en-US" sz="2200" dirty="0"/>
              <a:t> </a:t>
            </a:r>
            <a:r>
              <a:rPr lang="en-US" sz="2200" dirty="0" err="1"/>
              <a:t>vẽ</a:t>
            </a:r>
            <a:endParaRPr lang="en-US" sz="2200" dirty="0"/>
          </a:p>
          <a:p>
            <a:pPr lvl="1" algn="just" eaLnBrk="1" hangingPunct="1">
              <a:spcBef>
                <a:spcPct val="30000"/>
              </a:spcBef>
              <a:buFont typeface="Calibri" panose="020F0502020204030204" pitchFamily="34" charset="0"/>
              <a:buChar char="-"/>
            </a:pPr>
            <a:r>
              <a:rPr lang="en-US" sz="2200" dirty="0" err="1"/>
              <a:t>Viết</a:t>
            </a:r>
            <a:r>
              <a:rPr lang="en-US" sz="2200" dirty="0"/>
              <a:t> </a:t>
            </a:r>
            <a:r>
              <a:rPr lang="en-US" sz="2200" dirty="0" err="1"/>
              <a:t>văn</a:t>
            </a:r>
            <a:r>
              <a:rPr lang="en-US" sz="2200" dirty="0"/>
              <a:t> </a:t>
            </a:r>
            <a:r>
              <a:rPr lang="en-US" sz="2200" dirty="0" err="1"/>
              <a:t>bản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màn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 </a:t>
            </a:r>
            <a:r>
              <a:rPr lang="en-US" sz="2200" dirty="0" err="1"/>
              <a:t>đồ</a:t>
            </a:r>
            <a:r>
              <a:rPr lang="en-US" sz="2200" dirty="0"/>
              <a:t> </a:t>
            </a:r>
            <a:r>
              <a:rPr lang="en-US" sz="2200" dirty="0" err="1"/>
              <a:t>họa</a:t>
            </a:r>
            <a:endParaRPr lang="en-US" sz="2200" dirty="0"/>
          </a:p>
          <a:p>
            <a:pPr lvl="1" algn="just" eaLnBrk="1" hangingPunct="1">
              <a:spcBef>
                <a:spcPct val="30000"/>
              </a:spcBef>
              <a:buFont typeface="Calibri" panose="020F0502020204030204" pitchFamily="34" charset="0"/>
              <a:buChar char="-"/>
            </a:pPr>
            <a:endParaRPr lang="en-US" dirty="0"/>
          </a:p>
        </p:txBody>
      </p:sp>
      <p:sp>
        <p:nvSpPr>
          <p:cNvPr id="6148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8077200" y="61722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fld id="{43E88898-5C60-4D2F-B3E1-229FCC0752B2}" type="datetime1">
              <a:rPr lang="en-US" sz="1200">
                <a:solidFill>
                  <a:srgbClr val="045C75"/>
                </a:solidFill>
              </a:rPr>
              <a:pPr algn="r"/>
              <a:t>3/1/2022</a:t>
            </a:fld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2209800" y="6172200"/>
            <a:ext cx="3200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fld id="{E2A894C9-9EDF-4873-9467-5ABFDBF6AEF5}" type="slidenum">
              <a:rPr lang="en-US" sz="1200">
                <a:solidFill>
                  <a:srgbClr val="045C75"/>
                </a:solidFill>
              </a:rPr>
              <a:pPr algn="ctr"/>
              <a:t>5</a:t>
            </a:fld>
            <a:endParaRPr lang="en-US" sz="120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0616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3A15EDDAD1A448AA1C800141840229" ma:contentTypeVersion="0" ma:contentTypeDescription="Create a new document." ma:contentTypeScope="" ma:versionID="854c768ca65d48bf41418b5c87fec02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0FD124-F8FF-4963-A4B2-681696EA4BAC}"/>
</file>

<file path=customXml/itemProps2.xml><?xml version="1.0" encoding="utf-8"?>
<ds:datastoreItem xmlns:ds="http://schemas.openxmlformats.org/officeDocument/2006/customXml" ds:itemID="{791D31E2-4258-4E24-967A-1B81370EB5D8}"/>
</file>

<file path=customXml/itemProps3.xml><?xml version="1.0" encoding="utf-8"?>
<ds:datastoreItem xmlns:ds="http://schemas.openxmlformats.org/officeDocument/2006/customXml" ds:itemID="{939015E7-8DFD-4877-BD08-9538A93B9887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211</Words>
  <Application>Microsoft Office PowerPoint</Application>
  <PresentationFormat>Widescreen</PresentationFormat>
  <Paragraphs>49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Đồ thị trong C</vt:lpstr>
      <vt:lpstr>Vẽ đồ thị trong C</vt:lpstr>
      <vt:lpstr>Vẽ đồ thị trong C</vt:lpstr>
      <vt:lpstr>Vẽ đồ thị trong C</vt:lpstr>
      <vt:lpstr>Vẽ đồ thị trong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thị trong C</dc:title>
  <dc:creator>Dinh Bao Ngoc</dc:creator>
  <cp:lastModifiedBy>Dinh Bao Ngoc</cp:lastModifiedBy>
  <cp:revision>3</cp:revision>
  <dcterms:created xsi:type="dcterms:W3CDTF">2021-02-25T04:08:37Z</dcterms:created>
  <dcterms:modified xsi:type="dcterms:W3CDTF">2022-03-01T09:29:21Z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0x010100F93A15EDDAD1A448AA1C800141840229</vt:lpwstr>
  </property>
</Properties>
</file>