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DF041-4A2C-4370-89D6-6B607CDF3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88B424-58E6-4364-9BF5-D67F62B8C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BAF3C-986E-4BE8-B1CC-F73450CF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73BE86-3087-4C5E-B6E6-9F25E5AC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C9613-2F56-4B15-8C3F-30E2F40F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733AE-EFA0-43D0-B9E5-7B0C2699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4CAB7C-D2C9-49EA-8A67-2523B496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A5DDE-7564-4AE5-8D65-6393E6C8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6974AD-1894-4BE7-956D-839A83DA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DC8B7A-46BD-4EDA-8F01-100466EF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8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F9F9205-5B1F-4614-95F3-290BF903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AACCF0-9FAC-4491-ADD2-8F147AB5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A67CF-A2F6-447D-97AA-7EC383B0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14FF6B-52CE-4C1D-AF81-342FA76D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D74AAA-AAA6-4A8D-B33B-B2C3CA8A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7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61334D-5884-441A-BB66-13815D99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BC1BBE-DEAC-4441-9756-48ED1820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DBA7B5-CC06-46CA-A966-5B72EBD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7FEE05-06D7-4CDF-A523-4A90DBD3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C0A80E-31AD-458B-9256-ECA7DB5B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1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BA735-8BBF-4D7E-911C-879F2019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78262B-C5F4-4534-8DC7-A83B5BDC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CF41EB-7629-4C68-8FC8-D0483130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3755C7-AFAB-4C6A-AFDB-F1E8C089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969AB-525D-4012-A53A-1B50CCED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8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9257C-D81A-48DE-A28F-5A5BFE49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F945A-4CB4-408D-85FB-0D33E6BBA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81FD21-C771-4EB4-9054-54E494DB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F9DE7B-E268-43A2-AFFE-13F2B692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EBCB6C-1384-4F43-9CB6-86A10874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CDA1A3-4811-4976-8F33-7507DD4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4C237-526A-4721-8D00-C274328D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CC7E24-8B2F-4A00-8C2F-0F5B5520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011F54-D832-487B-A24E-BE48F4A4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841097-D6A3-4AAC-9C93-C25FBB095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3C9B44-9697-43BE-8133-B659569D8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BB6EE2-F10F-43EE-BBB2-48C4B52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5AE307-DCEC-41A2-B9BC-970F49D3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2C7351-65AE-49FC-A84C-FEA8CB2C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0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F226E3-BBC1-4F27-A341-3E318EBA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40EFFC-9A32-4B81-974D-3C434105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06B928-E4CC-45DB-88B6-6676CF38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7253BC-9716-44E5-950F-141E479A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B3A228-E32D-47A1-BCFC-3E9963E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C5B60B2-05B1-4F26-B94C-98355184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71A5A7-1FE9-48BE-9DD9-EB42E507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6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6A2BE-8D57-4C44-B332-72E197BC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CB0D4-0088-4188-8739-3F69A0D0A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8A2755-D011-41FB-ACB9-22D1EDA50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B49F57-9985-4975-9263-B461D396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5557084-06A3-4F66-A872-F5B5619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292FFA-5834-45D9-9D0B-9EE122DA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A4D7C-CC72-418A-A571-96A5BC4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EAD1B19-2E20-4C3B-90DA-066C8B00E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7B5205-6B03-4147-8EBA-3DEB7D86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37DC2D-13FC-4E9F-9C0C-E3E24A77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E49B2C-9D1F-489C-8CA4-90F509E7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2C0561-7C19-498E-AE99-65BB48CE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0C2E10F-6B0F-4158-A896-36CA61BE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1B5F23-FA97-4ADD-9515-9D67F56F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B40C33-C410-4310-8A69-BEE4EB8B8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BDA-21EB-48E2-B411-46EF0E375C6A}" type="datetimeFigureOut">
              <a:rPr lang="en-GB" smtClean="0"/>
              <a:t>17/06/2021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CF75BB-A1DC-4983-9D7B-4A77D12D6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8494BB-EC18-4880-A1DD-C8AE161B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638B-174E-43E4-8BE1-1522EBD3B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65996" y="0"/>
            <a:ext cx="11660008" cy="6858000"/>
            <a:chOff x="265996" y="0"/>
            <a:chExt cx="11660008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96" y="0"/>
              <a:ext cx="11660008" cy="68580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8733904" y="3941929"/>
              <a:ext cx="2806473" cy="2806473"/>
              <a:chOff x="8733904" y="3941929"/>
              <a:chExt cx="2806473" cy="280647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3904" y="3941929"/>
                <a:ext cx="2806473" cy="2806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5522" y="4643547"/>
                <a:ext cx="1403237" cy="1403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68F9467-64A8-45CE-823C-3BA3E68FA62F}"/>
                </a:ext>
              </a:extLst>
            </p:cNvPr>
            <p:cNvSpPr/>
            <p:nvPr/>
          </p:nvSpPr>
          <p:spPr>
            <a:xfrm>
              <a:off x="7506678" y="2082331"/>
              <a:ext cx="2845837" cy="1257297"/>
            </a:xfrm>
            <a:prstGeom prst="rect">
              <a:avLst/>
            </a:prstGeom>
            <a:solidFill>
              <a:srgbClr val="C00000">
                <a:alpha val="89804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Use </a:t>
              </a:r>
              <a:r>
                <a:rPr lang="en-GB" sz="2400" dirty="0" smtClean="0"/>
                <a:t>joystick, WASD or arrow keys to </a:t>
              </a:r>
              <a:r>
                <a:rPr lang="en-GB" sz="2400" dirty="0"/>
                <a:t>move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100220FA-CB6D-40DD-B036-9FA0676A8551}"/>
                </a:ext>
              </a:extLst>
            </p:cNvPr>
            <p:cNvCxnSpPr/>
            <p:nvPr/>
          </p:nvCxnSpPr>
          <p:spPr>
            <a:xfrm>
              <a:off x="8929596" y="3339628"/>
              <a:ext cx="1019705" cy="16120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B704772-2A45-46A7-BFDE-BE3D34BB0865}"/>
                </a:ext>
              </a:extLst>
            </p:cNvPr>
            <p:cNvSpPr/>
            <p:nvPr/>
          </p:nvSpPr>
          <p:spPr>
            <a:xfrm>
              <a:off x="4465148" y="4851451"/>
              <a:ext cx="2845837" cy="986064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Click to access Special </a:t>
              </a:r>
              <a:r>
                <a:rPr lang="en-GB" sz="2400" dirty="0" smtClean="0"/>
                <a:t>Actions</a:t>
              </a:r>
              <a:endParaRPr lang="en-GB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96169BA6-D9D9-4C5B-9464-F5DBED3C6644}"/>
                </a:ext>
              </a:extLst>
            </p:cNvPr>
            <p:cNvCxnSpPr>
              <a:stCxn id="18" idx="1"/>
            </p:cNvCxnSpPr>
            <p:nvPr/>
          </p:nvCxnSpPr>
          <p:spPr>
            <a:xfrm flipH="1">
              <a:off x="3878317" y="5344483"/>
              <a:ext cx="586831" cy="1103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1B80D9F-F754-4A2D-95FF-336A0DCABED0}"/>
                </a:ext>
              </a:extLst>
            </p:cNvPr>
            <p:cNvSpPr/>
            <p:nvPr/>
          </p:nvSpPr>
          <p:spPr>
            <a:xfrm>
              <a:off x="504674" y="6279517"/>
              <a:ext cx="3510278" cy="342000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Journal and Mission Log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51B72FFE-8909-40CA-BF9A-6A865C28D321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1602233" y="5776179"/>
              <a:ext cx="657580" cy="5033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7B704772-2A45-46A7-BFDE-BE3D34BB0865}"/>
                </a:ext>
              </a:extLst>
            </p:cNvPr>
            <p:cNvSpPr/>
            <p:nvPr/>
          </p:nvSpPr>
          <p:spPr>
            <a:xfrm>
              <a:off x="4458316" y="3278983"/>
              <a:ext cx="2077086" cy="1103966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Click to take a high resolution photo</a:t>
              </a:r>
              <a:endParaRPr lang="en-GB" sz="2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B704772-2A45-46A7-BFDE-BE3D34BB0865}"/>
                </a:ext>
              </a:extLst>
            </p:cNvPr>
            <p:cNvSpPr/>
            <p:nvPr/>
          </p:nvSpPr>
          <p:spPr>
            <a:xfrm>
              <a:off x="4465148" y="1855769"/>
              <a:ext cx="2077086" cy="805457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Click to take a sample</a:t>
              </a:r>
              <a:endParaRPr lang="en-GB" sz="2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96169BA6-D9D9-4C5B-9464-F5DBED3C6644}"/>
                </a:ext>
              </a:extLst>
            </p:cNvPr>
            <p:cNvCxnSpPr/>
            <p:nvPr/>
          </p:nvCxnSpPr>
          <p:spPr>
            <a:xfrm flipH="1">
              <a:off x="3878317" y="3830966"/>
              <a:ext cx="58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96169BA6-D9D9-4C5B-9464-F5DBED3C6644}"/>
                </a:ext>
              </a:extLst>
            </p:cNvPr>
            <p:cNvCxnSpPr/>
            <p:nvPr/>
          </p:nvCxnSpPr>
          <p:spPr>
            <a:xfrm flipH="1">
              <a:off x="3885148" y="2268953"/>
              <a:ext cx="58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24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64222" y="0"/>
            <a:ext cx="11663556" cy="6858000"/>
            <a:chOff x="264222" y="0"/>
            <a:chExt cx="11663556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22" y="0"/>
              <a:ext cx="11663556" cy="68580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8733904" y="3941929"/>
              <a:ext cx="2806473" cy="2806473"/>
              <a:chOff x="8733904" y="3941929"/>
              <a:chExt cx="2806473" cy="280647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3904" y="3941929"/>
                <a:ext cx="2806473" cy="2806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5522" y="4643547"/>
                <a:ext cx="1403237" cy="1403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E775684-D335-40F0-B37B-580542E05BD7}"/>
                </a:ext>
              </a:extLst>
            </p:cNvPr>
            <p:cNvSpPr/>
            <p:nvPr/>
          </p:nvSpPr>
          <p:spPr>
            <a:xfrm>
              <a:off x="3352801" y="1015410"/>
              <a:ext cx="3397813" cy="606490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Front Facing Camera View</a:t>
              </a:r>
              <a:endParaRPr lang="en-GB" sz="24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1B80D9F-F754-4A2D-95FF-336A0DCABED0}"/>
                </a:ext>
              </a:extLst>
            </p:cNvPr>
            <p:cNvSpPr/>
            <p:nvPr/>
          </p:nvSpPr>
          <p:spPr>
            <a:xfrm>
              <a:off x="662330" y="6258661"/>
              <a:ext cx="3878139" cy="341835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Objective Updated Indicator</a:t>
              </a:r>
              <a:endParaRPr lang="en-GB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51B72FFE-8909-40CA-BF9A-6A865C28D321}"/>
                </a:ext>
              </a:extLst>
            </p:cNvPr>
            <p:cNvCxnSpPr>
              <a:stCxn id="21" idx="0"/>
            </p:cNvCxnSpPr>
            <p:nvPr/>
          </p:nvCxnSpPr>
          <p:spPr>
            <a:xfrm flipH="1" flipV="1">
              <a:off x="2207174" y="4989979"/>
              <a:ext cx="394226" cy="1268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7CB63758-4115-43BF-81F1-2E666E7A1BFF}"/>
                </a:ext>
              </a:extLst>
            </p:cNvPr>
            <p:cNvSpPr/>
            <p:nvPr/>
          </p:nvSpPr>
          <p:spPr>
            <a:xfrm>
              <a:off x="1239948" y="242403"/>
              <a:ext cx="3300521" cy="335665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Left Temperature Sensor</a:t>
              </a:r>
              <a:endParaRPr lang="en-GB" sz="2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88143808-B5C4-4624-9D6C-67A806AFCC14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882870" y="410236"/>
              <a:ext cx="357078" cy="4621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CB63758-4115-43BF-81F1-2E666E7A1BFF}"/>
                </a:ext>
              </a:extLst>
            </p:cNvPr>
            <p:cNvSpPr/>
            <p:nvPr/>
          </p:nvSpPr>
          <p:spPr>
            <a:xfrm>
              <a:off x="7898252" y="242403"/>
              <a:ext cx="3642125" cy="335665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Right Temperature Sensor</a:t>
              </a:r>
              <a:endParaRPr lang="en-GB" sz="2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88143808-B5C4-4624-9D6C-67A806AFCC14}"/>
                </a:ext>
              </a:extLst>
            </p:cNvPr>
            <p:cNvCxnSpPr>
              <a:cxnSpLocks/>
            </p:cNvCxnSpPr>
            <p:nvPr/>
          </p:nvCxnSpPr>
          <p:spPr>
            <a:xfrm>
              <a:off x="10838759" y="578068"/>
              <a:ext cx="249655" cy="4373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E775684-D335-40F0-B37B-580542E05BD7}"/>
                </a:ext>
              </a:extLst>
            </p:cNvPr>
            <p:cNvSpPr/>
            <p:nvPr/>
          </p:nvSpPr>
          <p:spPr>
            <a:xfrm>
              <a:off x="1667076" y="3190010"/>
              <a:ext cx="1868646" cy="375500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Compass</a:t>
              </a:r>
              <a:endParaRPr lang="en-GB" sz="2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88143808-B5C4-4624-9D6C-67A806AFCC14}"/>
                </a:ext>
              </a:extLst>
            </p:cNvPr>
            <p:cNvCxnSpPr>
              <a:cxnSpLocks/>
            </p:cNvCxnSpPr>
            <p:nvPr/>
          </p:nvCxnSpPr>
          <p:spPr>
            <a:xfrm>
              <a:off x="3535722" y="3429000"/>
              <a:ext cx="573823" cy="30583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0838759" y="1015410"/>
              <a:ext cx="0" cy="2719429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7CB63758-4115-43BF-81F1-2E666E7A1BFF}"/>
                </a:ext>
              </a:extLst>
            </p:cNvPr>
            <p:cNvSpPr/>
            <p:nvPr/>
          </p:nvSpPr>
          <p:spPr>
            <a:xfrm>
              <a:off x="9839193" y="1150822"/>
              <a:ext cx="852421" cy="335665"/>
            </a:xfrm>
            <a:prstGeom prst="rect">
              <a:avLst/>
            </a:prstGeom>
            <a:solidFill>
              <a:srgbClr val="C00000">
                <a:alpha val="89804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High</a:t>
              </a:r>
              <a:endParaRPr lang="en-GB" sz="2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CB63758-4115-43BF-81F1-2E666E7A1BFF}"/>
                </a:ext>
              </a:extLst>
            </p:cNvPr>
            <p:cNvSpPr/>
            <p:nvPr/>
          </p:nvSpPr>
          <p:spPr>
            <a:xfrm>
              <a:off x="9839193" y="3260071"/>
              <a:ext cx="852421" cy="335665"/>
            </a:xfrm>
            <a:prstGeom prst="rect">
              <a:avLst/>
            </a:prstGeom>
            <a:solidFill>
              <a:srgbClr val="C00000">
                <a:alpha val="89804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Low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008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75492" y="0"/>
            <a:ext cx="11641015" cy="6858000"/>
            <a:chOff x="275492" y="0"/>
            <a:chExt cx="11641015" cy="6858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92" y="0"/>
              <a:ext cx="11641015" cy="6858000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8733904" y="3941929"/>
              <a:ext cx="2806473" cy="2806473"/>
              <a:chOff x="8733904" y="3941929"/>
              <a:chExt cx="2806473" cy="280647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33904" y="3941929"/>
                <a:ext cx="2806473" cy="2806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35522" y="4643547"/>
                <a:ext cx="1403237" cy="1403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E775684-D335-40F0-B37B-580542E05BD7}"/>
                </a:ext>
              </a:extLst>
            </p:cNvPr>
            <p:cNvSpPr/>
            <p:nvPr/>
          </p:nvSpPr>
          <p:spPr>
            <a:xfrm>
              <a:off x="2601399" y="646940"/>
              <a:ext cx="4125222" cy="872357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Front Facing Lidar</a:t>
              </a:r>
            </a:p>
            <a:p>
              <a:pPr algn="ctr"/>
              <a:r>
                <a:rPr lang="en-GB" sz="2000" dirty="0" smtClean="0"/>
                <a:t>(Green dots show obstacles/walls)</a:t>
              </a:r>
              <a:endParaRPr lang="en-GB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1B80D9F-F754-4A2D-95FF-336A0DCABED0}"/>
                </a:ext>
              </a:extLst>
            </p:cNvPr>
            <p:cNvSpPr/>
            <p:nvPr/>
          </p:nvSpPr>
          <p:spPr>
            <a:xfrm>
              <a:off x="662331" y="5822731"/>
              <a:ext cx="2511794" cy="777765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Whisker Material Detected</a:t>
              </a:r>
              <a:endParaRPr lang="en-GB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51B72FFE-8909-40CA-BF9A-6A865C28D321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3174125" y="6211614"/>
              <a:ext cx="1250730" cy="188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E775684-D335-40F0-B37B-580542E05BD7}"/>
                </a:ext>
              </a:extLst>
            </p:cNvPr>
            <p:cNvSpPr/>
            <p:nvPr/>
          </p:nvSpPr>
          <p:spPr>
            <a:xfrm>
              <a:off x="6239076" y="2785241"/>
              <a:ext cx="2904924" cy="1156688"/>
            </a:xfrm>
            <a:prstGeom prst="rect">
              <a:avLst/>
            </a:prstGeom>
            <a:solidFill>
              <a:srgbClr val="C00000">
                <a:alpha val="8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Which whisker on the front of the robot detected the object</a:t>
              </a:r>
              <a:endParaRPr lang="en-GB" sz="2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88143808-B5C4-4624-9D6C-67A806AFCC14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402318" y="3363585"/>
              <a:ext cx="836758" cy="9409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88143808-B5C4-4624-9D6C-67A806AFCC14}"/>
                </a:ext>
              </a:extLst>
            </p:cNvPr>
            <p:cNvCxnSpPr>
              <a:cxnSpLocks/>
            </p:cNvCxnSpPr>
            <p:nvPr/>
          </p:nvCxnSpPr>
          <p:spPr>
            <a:xfrm>
              <a:off x="6726621" y="1083118"/>
              <a:ext cx="620110" cy="2411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E1B80D9F-F754-4A2D-95FF-336A0DCABED0}"/>
                </a:ext>
              </a:extLst>
            </p:cNvPr>
            <p:cNvSpPr/>
            <p:nvPr/>
          </p:nvSpPr>
          <p:spPr>
            <a:xfrm>
              <a:off x="753973" y="3915655"/>
              <a:ext cx="2511794" cy="777765"/>
            </a:xfrm>
            <a:prstGeom prst="rect">
              <a:avLst/>
            </a:prstGeom>
            <a:solidFill>
              <a:srgbClr val="C00000">
                <a:alpha val="89804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/>
                <a:t>Whisker Detected Texture</a:t>
              </a:r>
              <a:endParaRPr lang="en-GB" sz="2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51B72FFE-8909-40CA-BF9A-6A865C28D321}"/>
                </a:ext>
              </a:extLst>
            </p:cNvPr>
            <p:cNvCxnSpPr/>
            <p:nvPr/>
          </p:nvCxnSpPr>
          <p:spPr>
            <a:xfrm>
              <a:off x="3265767" y="4304537"/>
              <a:ext cx="1159088" cy="8665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854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Miles</dc:creator>
  <cp:lastModifiedBy>Mickey Li</cp:lastModifiedBy>
  <cp:revision>11</cp:revision>
  <dcterms:created xsi:type="dcterms:W3CDTF">2021-06-17T11:05:12Z</dcterms:created>
  <dcterms:modified xsi:type="dcterms:W3CDTF">2021-06-18T10:45:45Z</dcterms:modified>
</cp:coreProperties>
</file>